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diagrams/layout5.xml" ContentType="application/vnd.openxmlformats-officedocument.drawingml.diagramLayout+xml"/>
  <Override PartName="/ppt/diagrams/data6.xml" ContentType="application/vnd.openxmlformats-officedocument.drawingml.diagramData+xml"/>
  <Override PartName="/ppt/diagrams/colors8.xml" ContentType="application/vnd.openxmlformats-officedocument.drawingml.diagramColors+xml"/>
  <Override PartName="/ppt/diagrams/quickStyle13.xml" ContentType="application/vnd.openxmlformats-officedocument.drawingml.diagramStyle+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12.xml" ContentType="application/vnd.openxmlformats-officedocument.drawingml.diagramColors+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comments/comment1.xml" ContentType="application/vnd.openxmlformats-officedocument.presentationml.comments+xml"/>
  <Default Extension="gif" ContentType="image/gif"/>
  <Override PartName="/ppt/diagrams/quickStyle12.xml" ContentType="application/vnd.openxmlformats-officedocument.drawingml.diagramStyle+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wmf" ContentType="image/x-wmf"/>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commentAuthors.xml" ContentType="application/vnd.openxmlformats-officedocument.presentationml.commentAuthors+xml"/>
  <Override PartName="/ppt/diagrams/layout3.xml" ContentType="application/vnd.openxmlformats-officedocument.drawingml.diagramLayout+xml"/>
  <Override PartName="/ppt/diagrams/data4.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5"/>
  </p:notesMasterIdLst>
  <p:sldIdLst>
    <p:sldId id="273" r:id="rId2"/>
    <p:sldId id="274" r:id="rId3"/>
    <p:sldId id="275" r:id="rId4"/>
    <p:sldId id="277" r:id="rId5"/>
    <p:sldId id="276" r:id="rId6"/>
    <p:sldId id="320" r:id="rId7"/>
    <p:sldId id="321" r:id="rId8"/>
    <p:sldId id="322" r:id="rId9"/>
    <p:sldId id="323" r:id="rId10"/>
    <p:sldId id="258" r:id="rId11"/>
    <p:sldId id="268" r:id="rId12"/>
    <p:sldId id="257" r:id="rId13"/>
    <p:sldId id="282" r:id="rId14"/>
    <p:sldId id="283" r:id="rId15"/>
    <p:sldId id="284" r:id="rId16"/>
    <p:sldId id="261" r:id="rId17"/>
    <p:sldId id="271" r:id="rId18"/>
    <p:sldId id="270" r:id="rId19"/>
    <p:sldId id="260" r:id="rId20"/>
    <p:sldId id="265" r:id="rId21"/>
    <p:sldId id="278" r:id="rId22"/>
    <p:sldId id="266" r:id="rId23"/>
    <p:sldId id="267" r:id="rId24"/>
    <p:sldId id="297" r:id="rId25"/>
    <p:sldId id="317" r:id="rId26"/>
    <p:sldId id="316" r:id="rId27"/>
    <p:sldId id="312" r:id="rId28"/>
    <p:sldId id="319" r:id="rId29"/>
    <p:sldId id="362" r:id="rId30"/>
    <p:sldId id="303" r:id="rId31"/>
    <p:sldId id="304" r:id="rId32"/>
    <p:sldId id="305" r:id="rId33"/>
    <p:sldId id="306" r:id="rId34"/>
    <p:sldId id="335" r:id="rId35"/>
    <p:sldId id="307" r:id="rId36"/>
    <p:sldId id="308" r:id="rId37"/>
    <p:sldId id="309" r:id="rId38"/>
    <p:sldId id="310" r:id="rId39"/>
    <p:sldId id="311" r:id="rId40"/>
    <p:sldId id="334" r:id="rId41"/>
    <p:sldId id="333" r:id="rId42"/>
    <p:sldId id="337" r:id="rId43"/>
    <p:sldId id="327" r:id="rId44"/>
    <p:sldId id="325" r:id="rId45"/>
    <p:sldId id="326" r:id="rId46"/>
    <p:sldId id="328" r:id="rId47"/>
    <p:sldId id="329" r:id="rId48"/>
    <p:sldId id="336" r:id="rId49"/>
    <p:sldId id="338" r:id="rId50"/>
    <p:sldId id="330" r:id="rId51"/>
    <p:sldId id="339" r:id="rId52"/>
    <p:sldId id="340" r:id="rId53"/>
    <p:sldId id="341" r:id="rId54"/>
    <p:sldId id="342" r:id="rId55"/>
    <p:sldId id="343" r:id="rId56"/>
    <p:sldId id="344" r:id="rId57"/>
    <p:sldId id="345" r:id="rId58"/>
    <p:sldId id="346" r:id="rId59"/>
    <p:sldId id="347" r:id="rId60"/>
    <p:sldId id="348" r:id="rId61"/>
    <p:sldId id="349" r:id="rId62"/>
    <p:sldId id="350" r:id="rId63"/>
    <p:sldId id="351" r:id="rId64"/>
    <p:sldId id="352" r:id="rId65"/>
    <p:sldId id="353" r:id="rId66"/>
    <p:sldId id="354" r:id="rId67"/>
    <p:sldId id="355" r:id="rId68"/>
    <p:sldId id="356" r:id="rId69"/>
    <p:sldId id="357" r:id="rId70"/>
    <p:sldId id="358" r:id="rId71"/>
    <p:sldId id="360" r:id="rId72"/>
    <p:sldId id="361" r:id="rId73"/>
    <p:sldId id="359" r:id="rId7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i Linh" initials="CL"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FF"/>
    <a:srgbClr val="CC66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737" autoAdjust="0"/>
    <p:restoredTop sz="94660"/>
  </p:normalViewPr>
  <p:slideViewPr>
    <p:cSldViewPr>
      <p:cViewPr>
        <p:scale>
          <a:sx n="66" d="100"/>
          <a:sy n="66" d="100"/>
        </p:scale>
        <p:origin x="-1530" y="-14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commentAuthors" Target="commentAuthor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3-10-17T22:59:11.202" idx="2">
    <p:pos x="10" y="10"/>
    <p:text/>
  </p:cm>
</p:cmLst>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AD3AD0-C13F-4C6A-B56F-EFB5F2EECED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16789A0-6111-428D-89D9-E88F8AF58C92}">
      <dgm:prSet phldrT="[Text]" custT="1">
        <dgm:style>
          <a:lnRef idx="3">
            <a:schemeClr val="lt1"/>
          </a:lnRef>
          <a:fillRef idx="1">
            <a:schemeClr val="accent2"/>
          </a:fillRef>
          <a:effectRef idx="1">
            <a:schemeClr val="accent2"/>
          </a:effectRef>
          <a:fontRef idx="minor">
            <a:schemeClr val="lt1"/>
          </a:fontRef>
        </dgm:style>
      </dgm:prSet>
      <dgm:spPr/>
      <dgm:t>
        <a:bodyPr/>
        <a:lstStyle/>
        <a:p>
          <a:pPr algn="ctr"/>
          <a:r>
            <a:rPr lang="en-US" sz="3200" dirty="0" err="1" smtClean="0">
              <a:latin typeface="Times New Roman" pitchFamily="18" charset="0"/>
              <a:cs typeface="Times New Roman" pitchFamily="18" charset="0"/>
            </a:rPr>
            <a:t>Thủ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công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việc</a:t>
          </a:r>
          <a:endParaRPr lang="en-US" sz="3200" dirty="0">
            <a:latin typeface="Times New Roman" pitchFamily="18" charset="0"/>
            <a:cs typeface="Times New Roman" pitchFamily="18" charset="0"/>
          </a:endParaRPr>
        </a:p>
      </dgm:t>
    </dgm:pt>
    <dgm:pt modelId="{BB8B0247-25C9-437B-8412-1F45F59710CD}" type="parTrans" cxnId="{67D28EAC-3FDF-4797-95D0-5E4EB8FA7804}">
      <dgm:prSet/>
      <dgm:spPr/>
      <dgm:t>
        <a:bodyPr/>
        <a:lstStyle/>
        <a:p>
          <a:endParaRPr lang="en-US"/>
        </a:p>
      </dgm:t>
    </dgm:pt>
    <dgm:pt modelId="{22BE3CA1-9B0E-46B9-A46D-B0537E6B82B2}" type="sibTrans" cxnId="{67D28EAC-3FDF-4797-95D0-5E4EB8FA7804}">
      <dgm:prSet/>
      <dgm:spPr/>
      <dgm:t>
        <a:bodyPr/>
        <a:lstStyle/>
        <a:p>
          <a:endParaRPr lang="en-US"/>
        </a:p>
      </dgm:t>
    </dgm:pt>
    <dgm:pt modelId="{203A1DC1-9901-49AF-9AA5-BEF123A19B42}">
      <dgm:prSet phldrT="[Text]" custT="1">
        <dgm:style>
          <a:lnRef idx="3">
            <a:schemeClr val="lt1"/>
          </a:lnRef>
          <a:fillRef idx="1">
            <a:schemeClr val="accent2"/>
          </a:fillRef>
          <a:effectRef idx="1">
            <a:schemeClr val="accent2"/>
          </a:effectRef>
          <a:fontRef idx="minor">
            <a:schemeClr val="lt1"/>
          </a:fontRef>
        </dgm:style>
      </dgm:prSet>
      <dgm:spPr/>
      <dgm:t>
        <a:bodyPr/>
        <a:lstStyle/>
        <a:p>
          <a:pPr algn="ctr"/>
          <a:r>
            <a:rPr lang="en-US" sz="3200" dirty="0" err="1" smtClean="0">
              <a:latin typeface="Times New Roman" pitchFamily="18" charset="0"/>
              <a:cs typeface="Times New Roman" pitchFamily="18" charset="0"/>
            </a:rPr>
            <a:t>Thủ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tinh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thần</a:t>
          </a:r>
          <a:endParaRPr lang="en-US" sz="3200" dirty="0">
            <a:latin typeface="Times New Roman" pitchFamily="18" charset="0"/>
            <a:cs typeface="Times New Roman" pitchFamily="18" charset="0"/>
          </a:endParaRPr>
        </a:p>
      </dgm:t>
    </dgm:pt>
    <dgm:pt modelId="{6F80D005-FEE1-4363-903B-DC3F5D6D4911}" type="parTrans" cxnId="{2473CD68-3435-4A11-8F39-8A48D787FE9A}">
      <dgm:prSet/>
      <dgm:spPr/>
      <dgm:t>
        <a:bodyPr/>
        <a:lstStyle/>
        <a:p>
          <a:endParaRPr lang="en-US"/>
        </a:p>
      </dgm:t>
    </dgm:pt>
    <dgm:pt modelId="{173D3B32-BA83-4C82-ADCE-58633F07EFAE}" type="sibTrans" cxnId="{2473CD68-3435-4A11-8F39-8A48D787FE9A}">
      <dgm:prSet/>
      <dgm:spPr/>
      <dgm:t>
        <a:bodyPr/>
        <a:lstStyle/>
        <a:p>
          <a:endParaRPr lang="en-US"/>
        </a:p>
      </dgm:t>
    </dgm:pt>
    <dgm:pt modelId="{7524197C-68F8-4FB6-ACAE-6A72B91EA1DD}" type="pres">
      <dgm:prSet presAssocID="{E8AD3AD0-C13F-4C6A-B56F-EFB5F2EECEDE}" presName="linear" presStyleCnt="0">
        <dgm:presLayoutVars>
          <dgm:animLvl val="lvl"/>
          <dgm:resizeHandles val="exact"/>
        </dgm:presLayoutVars>
      </dgm:prSet>
      <dgm:spPr/>
      <dgm:t>
        <a:bodyPr/>
        <a:lstStyle/>
        <a:p>
          <a:endParaRPr lang="en-US"/>
        </a:p>
      </dgm:t>
    </dgm:pt>
    <dgm:pt modelId="{3BDBDDEA-96DE-4753-97BD-255F750150EF}" type="pres">
      <dgm:prSet presAssocID="{216789A0-6111-428D-89D9-E88F8AF58C92}" presName="parentText" presStyleLbl="node1" presStyleIdx="0" presStyleCnt="2" custScaleX="51852" custScaleY="65364" custLinFactNeighborY="6414">
        <dgm:presLayoutVars>
          <dgm:chMax val="0"/>
          <dgm:bulletEnabled val="1"/>
        </dgm:presLayoutVars>
      </dgm:prSet>
      <dgm:spPr/>
      <dgm:t>
        <a:bodyPr/>
        <a:lstStyle/>
        <a:p>
          <a:endParaRPr lang="en-US"/>
        </a:p>
      </dgm:t>
    </dgm:pt>
    <dgm:pt modelId="{7C77B279-D864-411B-ADD8-56B5450D9D04}" type="pres">
      <dgm:prSet presAssocID="{22BE3CA1-9B0E-46B9-A46D-B0537E6B82B2}" presName="spacer" presStyleCnt="0"/>
      <dgm:spPr/>
    </dgm:pt>
    <dgm:pt modelId="{D5B8E3D0-4F71-4974-81BA-21C86088F857}" type="pres">
      <dgm:prSet presAssocID="{203A1DC1-9901-49AF-9AA5-BEF123A19B42}" presName="parentText" presStyleLbl="node1" presStyleIdx="1" presStyleCnt="2" custScaleX="51852" custScaleY="70026">
        <dgm:presLayoutVars>
          <dgm:chMax val="0"/>
          <dgm:bulletEnabled val="1"/>
        </dgm:presLayoutVars>
      </dgm:prSet>
      <dgm:spPr/>
      <dgm:t>
        <a:bodyPr/>
        <a:lstStyle/>
        <a:p>
          <a:endParaRPr lang="en-US"/>
        </a:p>
      </dgm:t>
    </dgm:pt>
  </dgm:ptLst>
  <dgm:cxnLst>
    <dgm:cxn modelId="{2473CD68-3435-4A11-8F39-8A48D787FE9A}" srcId="{E8AD3AD0-C13F-4C6A-B56F-EFB5F2EECEDE}" destId="{203A1DC1-9901-49AF-9AA5-BEF123A19B42}" srcOrd="1" destOrd="0" parTransId="{6F80D005-FEE1-4363-903B-DC3F5D6D4911}" sibTransId="{173D3B32-BA83-4C82-ADCE-58633F07EFAE}"/>
    <dgm:cxn modelId="{AE79E51A-043D-441F-8BC7-5D603178C569}" type="presOf" srcId="{216789A0-6111-428D-89D9-E88F8AF58C92}" destId="{3BDBDDEA-96DE-4753-97BD-255F750150EF}" srcOrd="0" destOrd="0" presId="urn:microsoft.com/office/officeart/2005/8/layout/vList2"/>
    <dgm:cxn modelId="{67D28EAC-3FDF-4797-95D0-5E4EB8FA7804}" srcId="{E8AD3AD0-C13F-4C6A-B56F-EFB5F2EECEDE}" destId="{216789A0-6111-428D-89D9-E88F8AF58C92}" srcOrd="0" destOrd="0" parTransId="{BB8B0247-25C9-437B-8412-1F45F59710CD}" sibTransId="{22BE3CA1-9B0E-46B9-A46D-B0537E6B82B2}"/>
    <dgm:cxn modelId="{D8C716CF-D44A-4FAE-9E44-072C27CF5F18}" type="presOf" srcId="{E8AD3AD0-C13F-4C6A-B56F-EFB5F2EECEDE}" destId="{7524197C-68F8-4FB6-ACAE-6A72B91EA1DD}" srcOrd="0" destOrd="0" presId="urn:microsoft.com/office/officeart/2005/8/layout/vList2"/>
    <dgm:cxn modelId="{D831B4DA-211B-43FD-BAEA-364D6B3F0853}" type="presOf" srcId="{203A1DC1-9901-49AF-9AA5-BEF123A19B42}" destId="{D5B8E3D0-4F71-4974-81BA-21C86088F857}" srcOrd="0" destOrd="0" presId="urn:microsoft.com/office/officeart/2005/8/layout/vList2"/>
    <dgm:cxn modelId="{1DBFDCC9-5B13-484C-AB37-35D7270B7B92}" type="presParOf" srcId="{7524197C-68F8-4FB6-ACAE-6A72B91EA1DD}" destId="{3BDBDDEA-96DE-4753-97BD-255F750150EF}" srcOrd="0" destOrd="0" presId="urn:microsoft.com/office/officeart/2005/8/layout/vList2"/>
    <dgm:cxn modelId="{C9B6DEA6-D8A2-43D8-860B-AEF1760B9A46}" type="presParOf" srcId="{7524197C-68F8-4FB6-ACAE-6A72B91EA1DD}" destId="{7C77B279-D864-411B-ADD8-56B5450D9D04}" srcOrd="1" destOrd="0" presId="urn:microsoft.com/office/officeart/2005/8/layout/vList2"/>
    <dgm:cxn modelId="{6F63D2DE-F9B1-4DF9-82D0-499B7308C04D}" type="presParOf" srcId="{7524197C-68F8-4FB6-ACAE-6A72B91EA1DD}" destId="{D5B8E3D0-4F71-4974-81BA-21C86088F857}" srcOrd="2" destOrd="0" presId="urn:microsoft.com/office/officeart/2005/8/layout/vList2"/>
  </dgm:cxnLst>
  <dgm:bg/>
  <dgm:whole/>
</dgm:dataModel>
</file>

<file path=ppt/diagrams/data10.xml><?xml version="1.0" encoding="utf-8"?>
<dgm:dataModel xmlns:dgm="http://schemas.openxmlformats.org/drawingml/2006/diagram" xmlns:a="http://schemas.openxmlformats.org/drawingml/2006/main">
  <dgm:ptLst>
    <dgm:pt modelId="{039B5840-09E2-4E56-B348-8C663F470F8B}" type="doc">
      <dgm:prSet loTypeId="urn:microsoft.com/office/officeart/2005/8/layout/list1" loCatId="list" qsTypeId="urn:microsoft.com/office/officeart/2005/8/quickstyle/simple3" qsCatId="simple" csTypeId="urn:microsoft.com/office/officeart/2005/8/colors/accent1_2" csCatId="accent1" phldr="1"/>
      <dgm:spPr/>
      <dgm:t>
        <a:bodyPr/>
        <a:lstStyle/>
        <a:p>
          <a:endParaRPr lang="en-US"/>
        </a:p>
      </dgm:t>
    </dgm:pt>
    <dgm:pt modelId="{9E3477FB-C847-4691-86AF-A286FA3652A0}">
      <dgm:prSet phldrT="[Text]" custT="1">
        <dgm:style>
          <a:lnRef idx="0">
            <a:schemeClr val="accent3"/>
          </a:lnRef>
          <a:fillRef idx="3">
            <a:schemeClr val="accent3"/>
          </a:fillRef>
          <a:effectRef idx="3">
            <a:schemeClr val="accent3"/>
          </a:effectRef>
          <a:fontRef idx="minor">
            <a:schemeClr val="lt1"/>
          </a:fontRef>
        </dgm:style>
      </dgm:prSet>
      <dgm:spPr/>
      <dgm:t>
        <a:bodyPr/>
        <a:lstStyle/>
        <a:p>
          <a:pPr algn="ctr"/>
          <a:r>
            <a:rPr lang="en-US" sz="2400" dirty="0" smtClean="0">
              <a:solidFill>
                <a:schemeClr val="tx2">
                  <a:lumMod val="50000"/>
                </a:schemeClr>
              </a:solidFill>
              <a:latin typeface="Times New Roman" pitchFamily="18" charset="0"/>
              <a:cs typeface="Times New Roman" pitchFamily="18" charset="0"/>
            </a:rPr>
            <a:t>Theo </a:t>
          </a:r>
          <a:r>
            <a:rPr lang="en-US" sz="2400" dirty="0" err="1" smtClean="0">
              <a:solidFill>
                <a:schemeClr val="tx2">
                  <a:lumMod val="50000"/>
                </a:schemeClr>
              </a:solidFill>
              <a:latin typeface="Times New Roman" pitchFamily="18" charset="0"/>
              <a:cs typeface="Times New Roman" pitchFamily="18" charset="0"/>
            </a:rPr>
            <a:t>nghĩa</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rộng</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tổ</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chức</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xã</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hội</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chỉ</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bất</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kể</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tổ</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chức</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nào</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trong</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xã</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hội</a:t>
          </a:r>
          <a:endParaRPr lang="en-US" sz="2400" dirty="0">
            <a:solidFill>
              <a:schemeClr val="tx2">
                <a:lumMod val="50000"/>
              </a:schemeClr>
            </a:solidFill>
            <a:latin typeface="Times New Roman" pitchFamily="18" charset="0"/>
            <a:cs typeface="Times New Roman" pitchFamily="18" charset="0"/>
          </a:endParaRPr>
        </a:p>
      </dgm:t>
    </dgm:pt>
    <dgm:pt modelId="{DFD508EB-472E-4218-ACA1-50793CB003C2}" type="parTrans" cxnId="{10018755-5A02-4D53-8EA8-EB5AEF38E816}">
      <dgm:prSet/>
      <dgm:spPr/>
      <dgm:t>
        <a:bodyPr/>
        <a:lstStyle/>
        <a:p>
          <a:endParaRPr lang="en-US"/>
        </a:p>
      </dgm:t>
    </dgm:pt>
    <dgm:pt modelId="{DC7A8D73-A22A-4A2C-A4F2-4F9A01815B76}" type="sibTrans" cxnId="{10018755-5A02-4D53-8EA8-EB5AEF38E816}">
      <dgm:prSet/>
      <dgm:spPr/>
      <dgm:t>
        <a:bodyPr/>
        <a:lstStyle/>
        <a:p>
          <a:endParaRPr lang="en-US"/>
        </a:p>
      </dgm:t>
    </dgm:pt>
    <dgm:pt modelId="{339DDB99-543B-4D6C-A425-3EDE76D66F8A}">
      <dgm:prSet phldrT="[Text]" custT="1">
        <dgm:style>
          <a:lnRef idx="0">
            <a:schemeClr val="accent3"/>
          </a:lnRef>
          <a:fillRef idx="3">
            <a:schemeClr val="accent3"/>
          </a:fillRef>
          <a:effectRef idx="3">
            <a:schemeClr val="accent3"/>
          </a:effectRef>
          <a:fontRef idx="minor">
            <a:schemeClr val="lt1"/>
          </a:fontRef>
        </dgm:style>
      </dgm:prSet>
      <dgm:spPr/>
      <dgm:t>
        <a:bodyPr/>
        <a:lstStyle/>
        <a:p>
          <a:pPr algn="ctr"/>
          <a:r>
            <a:rPr lang="en-US" sz="2400" dirty="0" smtClean="0">
              <a:solidFill>
                <a:schemeClr val="tx2">
                  <a:lumMod val="50000"/>
                </a:schemeClr>
              </a:solidFill>
              <a:latin typeface="Times New Roman" pitchFamily="18" charset="0"/>
              <a:cs typeface="Times New Roman" pitchFamily="18" charset="0"/>
            </a:rPr>
            <a:t>Theo </a:t>
          </a:r>
          <a:r>
            <a:rPr lang="en-US" sz="2400" dirty="0" err="1" smtClean="0">
              <a:solidFill>
                <a:schemeClr val="tx2">
                  <a:lumMod val="50000"/>
                </a:schemeClr>
              </a:solidFill>
              <a:latin typeface="Times New Roman" pitchFamily="18" charset="0"/>
              <a:cs typeface="Times New Roman" pitchFamily="18" charset="0"/>
            </a:rPr>
            <a:t>nghĩa</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hẹp</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tổ</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chức</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xã</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hội</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chính</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là</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một</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tiểu</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hệ</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thống</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xã</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hội</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trong</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một</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tổ</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chức</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xã</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hội</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nào</a:t>
          </a:r>
          <a:r>
            <a:rPr lang="en-US" sz="2400" dirty="0" smtClean="0">
              <a:solidFill>
                <a:schemeClr val="tx2">
                  <a:lumMod val="50000"/>
                </a:schemeClr>
              </a:solidFill>
              <a:latin typeface="Times New Roman" pitchFamily="18" charset="0"/>
              <a:cs typeface="Times New Roman" pitchFamily="18" charset="0"/>
            </a:rPr>
            <a:t> </a:t>
          </a:r>
          <a:r>
            <a:rPr lang="en-US" sz="2400" dirty="0" err="1" smtClean="0">
              <a:solidFill>
                <a:schemeClr val="tx2">
                  <a:lumMod val="50000"/>
                </a:schemeClr>
              </a:solidFill>
              <a:latin typeface="Times New Roman" pitchFamily="18" charset="0"/>
              <a:cs typeface="Times New Roman" pitchFamily="18" charset="0"/>
            </a:rPr>
            <a:t>đó</a:t>
          </a:r>
          <a:endParaRPr lang="en-US" sz="2400" dirty="0">
            <a:solidFill>
              <a:schemeClr val="tx2">
                <a:lumMod val="50000"/>
              </a:schemeClr>
            </a:solidFill>
            <a:latin typeface="Times New Roman" pitchFamily="18" charset="0"/>
            <a:cs typeface="Times New Roman" pitchFamily="18" charset="0"/>
          </a:endParaRPr>
        </a:p>
      </dgm:t>
    </dgm:pt>
    <dgm:pt modelId="{A004C594-E9AA-4FFE-9FEC-9B24B97B51BB}" type="parTrans" cxnId="{73049815-3EB2-4AD8-81FF-5CD24225C7D2}">
      <dgm:prSet/>
      <dgm:spPr/>
      <dgm:t>
        <a:bodyPr/>
        <a:lstStyle/>
        <a:p>
          <a:endParaRPr lang="en-US"/>
        </a:p>
      </dgm:t>
    </dgm:pt>
    <dgm:pt modelId="{D1EE7BD4-B148-4E79-B6DF-B8686EE45A83}" type="sibTrans" cxnId="{73049815-3EB2-4AD8-81FF-5CD24225C7D2}">
      <dgm:prSet/>
      <dgm:spPr/>
      <dgm:t>
        <a:bodyPr/>
        <a:lstStyle/>
        <a:p>
          <a:endParaRPr lang="en-US"/>
        </a:p>
      </dgm:t>
    </dgm:pt>
    <dgm:pt modelId="{C5900D52-918D-420C-A157-3C5BF7F7D37D}" type="pres">
      <dgm:prSet presAssocID="{039B5840-09E2-4E56-B348-8C663F470F8B}" presName="linear" presStyleCnt="0">
        <dgm:presLayoutVars>
          <dgm:dir/>
          <dgm:animLvl val="lvl"/>
          <dgm:resizeHandles val="exact"/>
        </dgm:presLayoutVars>
      </dgm:prSet>
      <dgm:spPr/>
      <dgm:t>
        <a:bodyPr/>
        <a:lstStyle/>
        <a:p>
          <a:endParaRPr lang="en-US"/>
        </a:p>
      </dgm:t>
    </dgm:pt>
    <dgm:pt modelId="{05F1C271-B61E-4E33-BEEA-4F514668622D}" type="pres">
      <dgm:prSet presAssocID="{9E3477FB-C847-4691-86AF-A286FA3652A0}" presName="parentLin" presStyleCnt="0"/>
      <dgm:spPr/>
    </dgm:pt>
    <dgm:pt modelId="{1BD78090-62D0-4174-91B7-740FCFA9886E}" type="pres">
      <dgm:prSet presAssocID="{9E3477FB-C847-4691-86AF-A286FA3652A0}" presName="parentLeftMargin" presStyleLbl="node1" presStyleIdx="0" presStyleCnt="2"/>
      <dgm:spPr/>
      <dgm:t>
        <a:bodyPr/>
        <a:lstStyle/>
        <a:p>
          <a:endParaRPr lang="en-US"/>
        </a:p>
      </dgm:t>
    </dgm:pt>
    <dgm:pt modelId="{8EE0139F-6F5C-4BB2-AE93-252462C15D20}" type="pres">
      <dgm:prSet presAssocID="{9E3477FB-C847-4691-86AF-A286FA3652A0}" presName="parentText" presStyleLbl="node1" presStyleIdx="0" presStyleCnt="2" custScaleX="89935" custLinFactNeighborX="25000" custLinFactNeighborY="-1945">
        <dgm:presLayoutVars>
          <dgm:chMax val="0"/>
          <dgm:bulletEnabled val="1"/>
        </dgm:presLayoutVars>
      </dgm:prSet>
      <dgm:spPr/>
      <dgm:t>
        <a:bodyPr/>
        <a:lstStyle/>
        <a:p>
          <a:endParaRPr lang="en-US"/>
        </a:p>
      </dgm:t>
    </dgm:pt>
    <dgm:pt modelId="{B24061C7-1F8E-4CC8-8282-CC21C21C67DA}" type="pres">
      <dgm:prSet presAssocID="{9E3477FB-C847-4691-86AF-A286FA3652A0}" presName="negativeSpace" presStyleCnt="0"/>
      <dgm:spPr/>
    </dgm:pt>
    <dgm:pt modelId="{C3BF3103-BE30-4BAC-B214-81E656C42DBC}" type="pres">
      <dgm:prSet presAssocID="{9E3477FB-C847-4691-86AF-A286FA3652A0}" presName="childText" presStyleLbl="conFgAcc1" presStyleIdx="0" presStyleCnt="2" custScaleX="91606" custScaleY="68632" custLinFactNeighborY="-9391">
        <dgm:presLayoutVars>
          <dgm:bulletEnabled val="1"/>
        </dgm:presLayoutVars>
      </dgm:prSet>
      <dgm:spPr/>
    </dgm:pt>
    <dgm:pt modelId="{826C0067-CDDD-4DEA-9566-D64C90F73E0C}" type="pres">
      <dgm:prSet presAssocID="{DC7A8D73-A22A-4A2C-A4F2-4F9A01815B76}" presName="spaceBetweenRectangles" presStyleCnt="0"/>
      <dgm:spPr/>
    </dgm:pt>
    <dgm:pt modelId="{AD4B6EBB-69F9-4D50-9E17-543BC3E4CA2D}" type="pres">
      <dgm:prSet presAssocID="{339DDB99-543B-4D6C-A425-3EDE76D66F8A}" presName="parentLin" presStyleCnt="0"/>
      <dgm:spPr/>
    </dgm:pt>
    <dgm:pt modelId="{B250C174-CE7E-41C8-ABA9-30AE642534E6}" type="pres">
      <dgm:prSet presAssocID="{339DDB99-543B-4D6C-A425-3EDE76D66F8A}" presName="parentLeftMargin" presStyleLbl="node1" presStyleIdx="0" presStyleCnt="2"/>
      <dgm:spPr/>
      <dgm:t>
        <a:bodyPr/>
        <a:lstStyle/>
        <a:p>
          <a:endParaRPr lang="en-US"/>
        </a:p>
      </dgm:t>
    </dgm:pt>
    <dgm:pt modelId="{29D61333-98CA-449B-81B5-8758B2C85F37}" type="pres">
      <dgm:prSet presAssocID="{339DDB99-543B-4D6C-A425-3EDE76D66F8A}" presName="parentText" presStyleLbl="node1" presStyleIdx="1" presStyleCnt="2" custScaleX="88776" custLinFactNeighborX="42857" custLinFactNeighborY="-673">
        <dgm:presLayoutVars>
          <dgm:chMax val="0"/>
          <dgm:bulletEnabled val="1"/>
        </dgm:presLayoutVars>
      </dgm:prSet>
      <dgm:spPr/>
      <dgm:t>
        <a:bodyPr/>
        <a:lstStyle/>
        <a:p>
          <a:endParaRPr lang="en-US"/>
        </a:p>
      </dgm:t>
    </dgm:pt>
    <dgm:pt modelId="{BA214699-0F4A-40AC-9D55-789B34872141}" type="pres">
      <dgm:prSet presAssocID="{339DDB99-543B-4D6C-A425-3EDE76D66F8A}" presName="negativeSpace" presStyleCnt="0"/>
      <dgm:spPr/>
    </dgm:pt>
    <dgm:pt modelId="{6272C033-0F8F-4376-BAFB-7D04CE174B9A}" type="pres">
      <dgm:prSet presAssocID="{339DDB99-543B-4D6C-A425-3EDE76D66F8A}" presName="childText" presStyleLbl="conFgAcc1" presStyleIdx="1" presStyleCnt="2" custScaleX="91884" custScaleY="65663">
        <dgm:presLayoutVars>
          <dgm:bulletEnabled val="1"/>
        </dgm:presLayoutVars>
      </dgm:prSet>
      <dgm:spPr/>
    </dgm:pt>
  </dgm:ptLst>
  <dgm:cxnLst>
    <dgm:cxn modelId="{3B530D97-FCFB-40CB-8CF9-79D84808080C}" type="presOf" srcId="{9E3477FB-C847-4691-86AF-A286FA3652A0}" destId="{8EE0139F-6F5C-4BB2-AE93-252462C15D20}" srcOrd="1" destOrd="0" presId="urn:microsoft.com/office/officeart/2005/8/layout/list1"/>
    <dgm:cxn modelId="{668FF637-E99E-4065-BF59-FA86A82F9998}" type="presOf" srcId="{9E3477FB-C847-4691-86AF-A286FA3652A0}" destId="{1BD78090-62D0-4174-91B7-740FCFA9886E}" srcOrd="0" destOrd="0" presId="urn:microsoft.com/office/officeart/2005/8/layout/list1"/>
    <dgm:cxn modelId="{BA7B6D0E-D1A1-412C-AC45-45A665C84337}" type="presOf" srcId="{339DDB99-543B-4D6C-A425-3EDE76D66F8A}" destId="{29D61333-98CA-449B-81B5-8758B2C85F37}" srcOrd="1" destOrd="0" presId="urn:microsoft.com/office/officeart/2005/8/layout/list1"/>
    <dgm:cxn modelId="{73049815-3EB2-4AD8-81FF-5CD24225C7D2}" srcId="{039B5840-09E2-4E56-B348-8C663F470F8B}" destId="{339DDB99-543B-4D6C-A425-3EDE76D66F8A}" srcOrd="1" destOrd="0" parTransId="{A004C594-E9AA-4FFE-9FEC-9B24B97B51BB}" sibTransId="{D1EE7BD4-B148-4E79-B6DF-B8686EE45A83}"/>
    <dgm:cxn modelId="{B32D04A4-54FB-46C9-88B9-DE897D7B1801}" type="presOf" srcId="{039B5840-09E2-4E56-B348-8C663F470F8B}" destId="{C5900D52-918D-420C-A157-3C5BF7F7D37D}" srcOrd="0" destOrd="0" presId="urn:microsoft.com/office/officeart/2005/8/layout/list1"/>
    <dgm:cxn modelId="{0F23A49A-912F-4F75-AB53-AEB264318CB6}" type="presOf" srcId="{339DDB99-543B-4D6C-A425-3EDE76D66F8A}" destId="{B250C174-CE7E-41C8-ABA9-30AE642534E6}" srcOrd="0" destOrd="0" presId="urn:microsoft.com/office/officeart/2005/8/layout/list1"/>
    <dgm:cxn modelId="{10018755-5A02-4D53-8EA8-EB5AEF38E816}" srcId="{039B5840-09E2-4E56-B348-8C663F470F8B}" destId="{9E3477FB-C847-4691-86AF-A286FA3652A0}" srcOrd="0" destOrd="0" parTransId="{DFD508EB-472E-4218-ACA1-50793CB003C2}" sibTransId="{DC7A8D73-A22A-4A2C-A4F2-4F9A01815B76}"/>
    <dgm:cxn modelId="{C4DDD06F-1AA2-4B49-97DE-8E31335B187F}" type="presParOf" srcId="{C5900D52-918D-420C-A157-3C5BF7F7D37D}" destId="{05F1C271-B61E-4E33-BEEA-4F514668622D}" srcOrd="0" destOrd="0" presId="urn:microsoft.com/office/officeart/2005/8/layout/list1"/>
    <dgm:cxn modelId="{10764071-5AFD-43BF-A15A-209B61434D7A}" type="presParOf" srcId="{05F1C271-B61E-4E33-BEEA-4F514668622D}" destId="{1BD78090-62D0-4174-91B7-740FCFA9886E}" srcOrd="0" destOrd="0" presId="urn:microsoft.com/office/officeart/2005/8/layout/list1"/>
    <dgm:cxn modelId="{CE23BD0A-C02F-442A-ADB3-0A41E289510E}" type="presParOf" srcId="{05F1C271-B61E-4E33-BEEA-4F514668622D}" destId="{8EE0139F-6F5C-4BB2-AE93-252462C15D20}" srcOrd="1" destOrd="0" presId="urn:microsoft.com/office/officeart/2005/8/layout/list1"/>
    <dgm:cxn modelId="{EEBD77EC-76D6-4BC2-AD4A-F253DEF1A2B0}" type="presParOf" srcId="{C5900D52-918D-420C-A157-3C5BF7F7D37D}" destId="{B24061C7-1F8E-4CC8-8282-CC21C21C67DA}" srcOrd="1" destOrd="0" presId="urn:microsoft.com/office/officeart/2005/8/layout/list1"/>
    <dgm:cxn modelId="{AF51EBF6-68A9-4AF1-801A-E8DDC057ECA9}" type="presParOf" srcId="{C5900D52-918D-420C-A157-3C5BF7F7D37D}" destId="{C3BF3103-BE30-4BAC-B214-81E656C42DBC}" srcOrd="2" destOrd="0" presId="urn:microsoft.com/office/officeart/2005/8/layout/list1"/>
    <dgm:cxn modelId="{ED4E4D35-22B5-4E96-A65C-F8B824FD758A}" type="presParOf" srcId="{C5900D52-918D-420C-A157-3C5BF7F7D37D}" destId="{826C0067-CDDD-4DEA-9566-D64C90F73E0C}" srcOrd="3" destOrd="0" presId="urn:microsoft.com/office/officeart/2005/8/layout/list1"/>
    <dgm:cxn modelId="{EE57ADBB-9748-4B2C-A971-953289CCD500}" type="presParOf" srcId="{C5900D52-918D-420C-A157-3C5BF7F7D37D}" destId="{AD4B6EBB-69F9-4D50-9E17-543BC3E4CA2D}" srcOrd="4" destOrd="0" presId="urn:microsoft.com/office/officeart/2005/8/layout/list1"/>
    <dgm:cxn modelId="{F2A209EA-592B-4569-8BE7-8804970B7770}" type="presParOf" srcId="{AD4B6EBB-69F9-4D50-9E17-543BC3E4CA2D}" destId="{B250C174-CE7E-41C8-ABA9-30AE642534E6}" srcOrd="0" destOrd="0" presId="urn:microsoft.com/office/officeart/2005/8/layout/list1"/>
    <dgm:cxn modelId="{9987B0E7-5440-4429-A7F0-13718BB0166B}" type="presParOf" srcId="{AD4B6EBB-69F9-4D50-9E17-543BC3E4CA2D}" destId="{29D61333-98CA-449B-81B5-8758B2C85F37}" srcOrd="1" destOrd="0" presId="urn:microsoft.com/office/officeart/2005/8/layout/list1"/>
    <dgm:cxn modelId="{98332358-A97F-414E-B0CF-A961D6522128}" type="presParOf" srcId="{C5900D52-918D-420C-A157-3C5BF7F7D37D}" destId="{BA214699-0F4A-40AC-9D55-789B34872141}" srcOrd="5" destOrd="0" presId="urn:microsoft.com/office/officeart/2005/8/layout/list1"/>
    <dgm:cxn modelId="{E12E8E29-4B8C-4EC9-9D90-7B5B43412DC3}" type="presParOf" srcId="{C5900D52-918D-420C-A157-3C5BF7F7D37D}" destId="{6272C033-0F8F-4376-BAFB-7D04CE174B9A}" srcOrd="6" destOrd="0" presId="urn:microsoft.com/office/officeart/2005/8/layout/list1"/>
  </dgm:cxnLst>
  <dgm:bg/>
  <dgm:whole/>
</dgm:dataModel>
</file>

<file path=ppt/diagrams/data11.xml><?xml version="1.0" encoding="utf-8"?>
<dgm:dataModel xmlns:dgm="http://schemas.openxmlformats.org/drawingml/2006/diagram" xmlns:a="http://schemas.openxmlformats.org/drawingml/2006/main">
  <dgm:ptLst>
    <dgm:pt modelId="{72748F59-4C3C-4893-ADF2-5F628FE675F3}"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221833F6-5D34-4E63-86A0-DE62153CB45C}">
      <dgm:prSet phldrT="[Text]" custT="1"/>
      <dgm:spPr>
        <a:scene3d>
          <a:camera prst="orthographicFront"/>
          <a:lightRig rig="threePt" dir="t"/>
        </a:scene3d>
        <a:sp3d>
          <a:bevelT/>
        </a:sp3d>
      </dgm:spPr>
      <dgm:t>
        <a:bodyPr/>
        <a:lstStyle/>
        <a:p>
          <a:r>
            <a:rPr lang="en-US" sz="2400" dirty="0" smtClean="0">
              <a:solidFill>
                <a:schemeClr val="tx1"/>
              </a:solidFill>
              <a:latin typeface="Times New Roman" pitchFamily="18" charset="0"/>
              <a:cs typeface="Times New Roman" pitchFamily="18" charset="0"/>
            </a:rPr>
            <a:t>Hình phạt hình thức </a:t>
          </a:r>
          <a:endParaRPr lang="en-US" sz="2400" dirty="0">
            <a:solidFill>
              <a:schemeClr val="tx1"/>
            </a:solidFill>
          </a:endParaRPr>
        </a:p>
      </dgm:t>
    </dgm:pt>
    <dgm:pt modelId="{9F092995-0332-499E-B473-98D6CAC325D8}" type="parTrans" cxnId="{C38414E7-8751-434E-965E-9B602847673B}">
      <dgm:prSet/>
      <dgm:spPr/>
      <dgm:t>
        <a:bodyPr/>
        <a:lstStyle/>
        <a:p>
          <a:endParaRPr lang="en-US"/>
        </a:p>
      </dgm:t>
    </dgm:pt>
    <dgm:pt modelId="{7E5C3E38-EA0B-4555-9534-71B9A5789F80}" type="sibTrans" cxnId="{C38414E7-8751-434E-965E-9B602847673B}">
      <dgm:prSet/>
      <dgm:spPr/>
      <dgm:t>
        <a:bodyPr/>
        <a:lstStyle/>
        <a:p>
          <a:endParaRPr lang="en-US"/>
        </a:p>
      </dgm:t>
    </dgm:pt>
    <dgm:pt modelId="{E32264D0-4F8A-4CF5-B8FC-C0D609CC5A5C}">
      <dgm:prSet phldrT="[Text]" custT="1"/>
      <dgm:spPr>
        <a:scene3d>
          <a:camera prst="orthographicFront"/>
          <a:lightRig rig="threePt" dir="t"/>
        </a:scene3d>
        <a:sp3d>
          <a:bevelT/>
        </a:sp3d>
      </dgm:spPr>
      <dgm:t>
        <a:bodyPr/>
        <a:lstStyle/>
        <a:p>
          <a:r>
            <a:rPr lang="en-US" sz="2400" dirty="0" smtClean="0">
              <a:solidFill>
                <a:schemeClr val="tx1"/>
              </a:solidFill>
              <a:latin typeface="Times New Roman" pitchFamily="18" charset="0"/>
              <a:cs typeface="Times New Roman" pitchFamily="18" charset="0"/>
            </a:rPr>
            <a:t>Các hình phạt của thiết chế pháp luật</a:t>
          </a:r>
          <a:endParaRPr lang="en-US" sz="2400" dirty="0"/>
        </a:p>
      </dgm:t>
    </dgm:pt>
    <dgm:pt modelId="{A0BD6FF8-CFF5-4052-8629-26E91B953D50}" type="parTrans" cxnId="{D88A5A98-6350-4508-AD22-568F8986452E}">
      <dgm:prSet/>
      <dgm:spPr/>
      <dgm:t>
        <a:bodyPr/>
        <a:lstStyle/>
        <a:p>
          <a:endParaRPr lang="en-US"/>
        </a:p>
      </dgm:t>
    </dgm:pt>
    <dgm:pt modelId="{68534A18-011C-4D01-A8DC-86EFB1E8C40C}" type="sibTrans" cxnId="{D88A5A98-6350-4508-AD22-568F8986452E}">
      <dgm:prSet/>
      <dgm:spPr/>
      <dgm:t>
        <a:bodyPr/>
        <a:lstStyle/>
        <a:p>
          <a:endParaRPr lang="en-US"/>
        </a:p>
      </dgm:t>
    </dgm:pt>
    <dgm:pt modelId="{9411F096-5A44-472F-90B1-8459DA5B1E08}">
      <dgm:prSet phldrT="[Text]" custT="1"/>
      <dgm:spPr>
        <a:scene3d>
          <a:camera prst="orthographicFront"/>
          <a:lightRig rig="threePt" dir="t"/>
        </a:scene3d>
        <a:sp3d>
          <a:bevelT/>
        </a:sp3d>
      </dgm:spPr>
      <dgm:t>
        <a:bodyPr/>
        <a:lstStyle/>
        <a:p>
          <a:r>
            <a:rPr lang="en-US" sz="2400" dirty="0" smtClean="0">
              <a:solidFill>
                <a:schemeClr val="tx1"/>
              </a:solidFill>
              <a:latin typeface="Times New Roman" pitchFamily="18" charset="0"/>
              <a:cs typeface="Times New Roman" pitchFamily="18" charset="0"/>
            </a:rPr>
            <a:t>Hình phạt phi hình thức</a:t>
          </a:r>
          <a:endParaRPr lang="en-US" sz="2400" dirty="0">
            <a:solidFill>
              <a:schemeClr val="tx1"/>
            </a:solidFill>
          </a:endParaRPr>
        </a:p>
      </dgm:t>
    </dgm:pt>
    <dgm:pt modelId="{1B0CF3D5-E088-417D-8D16-E7E0EBE0859E}" type="parTrans" cxnId="{63BB445C-16BD-4144-AA6A-1AD171C5CC9B}">
      <dgm:prSet/>
      <dgm:spPr/>
      <dgm:t>
        <a:bodyPr/>
        <a:lstStyle/>
        <a:p>
          <a:endParaRPr lang="en-US"/>
        </a:p>
      </dgm:t>
    </dgm:pt>
    <dgm:pt modelId="{A37D45EA-6418-48E5-88E2-3E31DA4E1D21}" type="sibTrans" cxnId="{63BB445C-16BD-4144-AA6A-1AD171C5CC9B}">
      <dgm:prSet/>
      <dgm:spPr/>
      <dgm:t>
        <a:bodyPr/>
        <a:lstStyle/>
        <a:p>
          <a:endParaRPr lang="en-US"/>
        </a:p>
      </dgm:t>
    </dgm:pt>
    <dgm:pt modelId="{BE300281-515F-4550-BC57-360A49A74D2A}">
      <dgm:prSet phldrT="[Text]" custT="1"/>
      <dgm:spPr>
        <a:scene3d>
          <a:camera prst="orthographicFront"/>
          <a:lightRig rig="threePt" dir="t"/>
        </a:scene3d>
        <a:sp3d>
          <a:bevelT/>
        </a:sp3d>
      </dgm:spPr>
      <dgm:t>
        <a:bodyPr/>
        <a:lstStyle/>
        <a:p>
          <a:r>
            <a:rPr lang="en-US" sz="2400" dirty="0" smtClean="0">
              <a:solidFill>
                <a:schemeClr val="tx1"/>
              </a:solidFill>
              <a:latin typeface="Times New Roman" pitchFamily="18" charset="0"/>
              <a:cs typeface="Times New Roman" pitchFamily="18" charset="0"/>
            </a:rPr>
            <a:t>Các hình phạt của thiết chế đạo đức và dư luận xã hội</a:t>
          </a:r>
          <a:endParaRPr lang="en-US" sz="2400" dirty="0"/>
        </a:p>
      </dgm:t>
    </dgm:pt>
    <dgm:pt modelId="{80CCB749-2648-4841-9F6D-F472D0B1AD0B}" type="parTrans" cxnId="{A96FCB6F-9D1A-47D3-BBD9-4752AA25036C}">
      <dgm:prSet/>
      <dgm:spPr/>
      <dgm:t>
        <a:bodyPr/>
        <a:lstStyle/>
        <a:p>
          <a:endParaRPr lang="en-US"/>
        </a:p>
      </dgm:t>
    </dgm:pt>
    <dgm:pt modelId="{08E2F7D0-036A-4BCE-A508-96562FB48457}" type="sibTrans" cxnId="{A96FCB6F-9D1A-47D3-BBD9-4752AA25036C}">
      <dgm:prSet/>
      <dgm:spPr/>
      <dgm:t>
        <a:bodyPr/>
        <a:lstStyle/>
        <a:p>
          <a:endParaRPr lang="en-US"/>
        </a:p>
      </dgm:t>
    </dgm:pt>
    <dgm:pt modelId="{5AB83005-B0DA-4BAE-8CC1-0CEE0D4001A5}">
      <dgm:prSet phldrT="[Text]" custT="1"/>
      <dgm:spPr>
        <a:scene3d>
          <a:camera prst="orthographicFront"/>
          <a:lightRig rig="threePt" dir="t"/>
        </a:scene3d>
        <a:sp3d>
          <a:bevelT/>
        </a:sp3d>
      </dgm:spPr>
      <dgm:t>
        <a:bodyPr/>
        <a:lstStyle/>
        <a:p>
          <a:endParaRPr lang="en-US" sz="2400" dirty="0"/>
        </a:p>
      </dgm:t>
    </dgm:pt>
    <dgm:pt modelId="{3337DC1F-3C80-4D7C-9761-4BCC32130292}" type="parTrans" cxnId="{F8C29F45-6BE1-49E5-9DE9-59E6FE43EC2D}">
      <dgm:prSet/>
      <dgm:spPr/>
      <dgm:t>
        <a:bodyPr/>
        <a:lstStyle/>
        <a:p>
          <a:endParaRPr lang="en-US"/>
        </a:p>
      </dgm:t>
    </dgm:pt>
    <dgm:pt modelId="{4999BDA5-EF86-46FD-AD3D-50F55950D2B7}" type="sibTrans" cxnId="{F8C29F45-6BE1-49E5-9DE9-59E6FE43EC2D}">
      <dgm:prSet/>
      <dgm:spPr/>
      <dgm:t>
        <a:bodyPr/>
        <a:lstStyle/>
        <a:p>
          <a:endParaRPr lang="en-US"/>
        </a:p>
      </dgm:t>
    </dgm:pt>
    <dgm:pt modelId="{6900EB7A-9062-481E-A701-516F4C7970B7}">
      <dgm:prSet phldrT="[Text]" custT="1"/>
      <dgm:spPr>
        <a:scene3d>
          <a:camera prst="orthographicFront"/>
          <a:lightRig rig="threePt" dir="t"/>
        </a:scene3d>
        <a:sp3d>
          <a:bevelT/>
        </a:sp3d>
      </dgm:spPr>
      <dgm:t>
        <a:bodyPr/>
        <a:lstStyle/>
        <a:p>
          <a:endParaRPr lang="en-US" sz="2400" dirty="0"/>
        </a:p>
      </dgm:t>
    </dgm:pt>
    <dgm:pt modelId="{FBBB6537-ECB2-402C-8C6A-BF63C54A322E}" type="parTrans" cxnId="{C4121EDA-237A-48D8-A32D-31EE0B7FB258}">
      <dgm:prSet/>
      <dgm:spPr/>
      <dgm:t>
        <a:bodyPr/>
        <a:lstStyle/>
        <a:p>
          <a:endParaRPr lang="en-US"/>
        </a:p>
      </dgm:t>
    </dgm:pt>
    <dgm:pt modelId="{FACBCAA7-1E0F-41B2-B8B0-DCF468071577}" type="sibTrans" cxnId="{C4121EDA-237A-48D8-A32D-31EE0B7FB258}">
      <dgm:prSet/>
      <dgm:spPr/>
      <dgm:t>
        <a:bodyPr/>
        <a:lstStyle/>
        <a:p>
          <a:endParaRPr lang="en-US"/>
        </a:p>
      </dgm:t>
    </dgm:pt>
    <dgm:pt modelId="{44C342FE-9ECD-4558-B91D-10A2342B37C0}" type="pres">
      <dgm:prSet presAssocID="{72748F59-4C3C-4893-ADF2-5F628FE675F3}" presName="Name0" presStyleCnt="0">
        <dgm:presLayoutVars>
          <dgm:dir/>
          <dgm:animLvl val="lvl"/>
          <dgm:resizeHandles/>
        </dgm:presLayoutVars>
      </dgm:prSet>
      <dgm:spPr/>
      <dgm:t>
        <a:bodyPr/>
        <a:lstStyle/>
        <a:p>
          <a:endParaRPr lang="en-US"/>
        </a:p>
      </dgm:t>
    </dgm:pt>
    <dgm:pt modelId="{71D3B436-9069-48A5-B219-1D1D8792AE1C}" type="pres">
      <dgm:prSet presAssocID="{221833F6-5D34-4E63-86A0-DE62153CB45C}" presName="linNode" presStyleCnt="0"/>
      <dgm:spPr>
        <a:scene3d>
          <a:camera prst="orthographicFront"/>
          <a:lightRig rig="threePt" dir="t"/>
        </a:scene3d>
        <a:sp3d>
          <a:bevelT/>
        </a:sp3d>
      </dgm:spPr>
    </dgm:pt>
    <dgm:pt modelId="{6C394588-F74A-4B5C-B4FC-21119D9F1BE9}" type="pres">
      <dgm:prSet presAssocID="{221833F6-5D34-4E63-86A0-DE62153CB45C}" presName="parentShp" presStyleLbl="node1" presStyleIdx="0" presStyleCnt="2" custScaleX="84615" custLinFactNeighborX="-2564" custLinFactNeighborY="1301">
        <dgm:presLayoutVars>
          <dgm:bulletEnabled val="1"/>
        </dgm:presLayoutVars>
      </dgm:prSet>
      <dgm:spPr/>
      <dgm:t>
        <a:bodyPr/>
        <a:lstStyle/>
        <a:p>
          <a:endParaRPr lang="en-US"/>
        </a:p>
      </dgm:t>
    </dgm:pt>
    <dgm:pt modelId="{51B9DDE5-B642-4B47-B0A4-61E0509887B3}" type="pres">
      <dgm:prSet presAssocID="{221833F6-5D34-4E63-86A0-DE62153CB45C}" presName="childShp" presStyleLbl="bgAccFollowNode1" presStyleIdx="0" presStyleCnt="2" custScaleX="110256" custLinFactNeighborX="23077" custLinFactNeighborY="-6045">
        <dgm:presLayoutVars>
          <dgm:bulletEnabled val="1"/>
        </dgm:presLayoutVars>
      </dgm:prSet>
      <dgm:spPr/>
      <dgm:t>
        <a:bodyPr/>
        <a:lstStyle/>
        <a:p>
          <a:endParaRPr lang="en-US"/>
        </a:p>
      </dgm:t>
    </dgm:pt>
    <dgm:pt modelId="{E890D43B-C6C2-4214-9070-3A753A2B92B0}" type="pres">
      <dgm:prSet presAssocID="{7E5C3E38-EA0B-4555-9534-71B9A5789F80}" presName="spacing" presStyleCnt="0"/>
      <dgm:spPr>
        <a:scene3d>
          <a:camera prst="orthographicFront"/>
          <a:lightRig rig="threePt" dir="t"/>
        </a:scene3d>
        <a:sp3d>
          <a:bevelT/>
        </a:sp3d>
      </dgm:spPr>
    </dgm:pt>
    <dgm:pt modelId="{82E342B7-874F-48A4-B51B-BD9B5F294C54}" type="pres">
      <dgm:prSet presAssocID="{9411F096-5A44-472F-90B1-8459DA5B1E08}" presName="linNode" presStyleCnt="0"/>
      <dgm:spPr>
        <a:scene3d>
          <a:camera prst="orthographicFront"/>
          <a:lightRig rig="threePt" dir="t"/>
        </a:scene3d>
        <a:sp3d>
          <a:bevelT/>
        </a:sp3d>
      </dgm:spPr>
    </dgm:pt>
    <dgm:pt modelId="{F7AF2A72-17F9-442B-B3DE-833252ED910B}" type="pres">
      <dgm:prSet presAssocID="{9411F096-5A44-472F-90B1-8459DA5B1E08}" presName="parentShp" presStyleLbl="node1" presStyleIdx="1" presStyleCnt="2" custScaleX="84615" custLinFactNeighborX="-5128" custLinFactNeighborY="2555">
        <dgm:presLayoutVars>
          <dgm:bulletEnabled val="1"/>
        </dgm:presLayoutVars>
      </dgm:prSet>
      <dgm:spPr/>
      <dgm:t>
        <a:bodyPr/>
        <a:lstStyle/>
        <a:p>
          <a:endParaRPr lang="en-US"/>
        </a:p>
      </dgm:t>
    </dgm:pt>
    <dgm:pt modelId="{9D90CD56-B3A4-4704-9092-748F0CD952DF}" type="pres">
      <dgm:prSet presAssocID="{9411F096-5A44-472F-90B1-8459DA5B1E08}" presName="childShp" presStyleLbl="bgAccFollowNode1" presStyleIdx="1" presStyleCnt="2" custScaleX="110257" custLinFactNeighborX="1809" custLinFactNeighborY="527">
        <dgm:presLayoutVars>
          <dgm:bulletEnabled val="1"/>
        </dgm:presLayoutVars>
      </dgm:prSet>
      <dgm:spPr/>
      <dgm:t>
        <a:bodyPr/>
        <a:lstStyle/>
        <a:p>
          <a:endParaRPr lang="en-US"/>
        </a:p>
      </dgm:t>
    </dgm:pt>
  </dgm:ptLst>
  <dgm:cxnLst>
    <dgm:cxn modelId="{A96FCB6F-9D1A-47D3-BBD9-4752AA25036C}" srcId="{9411F096-5A44-472F-90B1-8459DA5B1E08}" destId="{BE300281-515F-4550-BC57-360A49A74D2A}" srcOrd="1" destOrd="0" parTransId="{80CCB749-2648-4841-9F6D-F472D0B1AD0B}" sibTransId="{08E2F7D0-036A-4BCE-A508-96562FB48457}"/>
    <dgm:cxn modelId="{2F1CF084-993D-487E-B417-9DD256BA8EC5}" type="presOf" srcId="{5AB83005-B0DA-4BAE-8CC1-0CEE0D4001A5}" destId="{51B9DDE5-B642-4B47-B0A4-61E0509887B3}" srcOrd="0" destOrd="0" presId="urn:microsoft.com/office/officeart/2005/8/layout/vList6"/>
    <dgm:cxn modelId="{C38414E7-8751-434E-965E-9B602847673B}" srcId="{72748F59-4C3C-4893-ADF2-5F628FE675F3}" destId="{221833F6-5D34-4E63-86A0-DE62153CB45C}" srcOrd="0" destOrd="0" parTransId="{9F092995-0332-499E-B473-98D6CAC325D8}" sibTransId="{7E5C3E38-EA0B-4555-9534-71B9A5789F80}"/>
    <dgm:cxn modelId="{63BB445C-16BD-4144-AA6A-1AD171C5CC9B}" srcId="{72748F59-4C3C-4893-ADF2-5F628FE675F3}" destId="{9411F096-5A44-472F-90B1-8459DA5B1E08}" srcOrd="1" destOrd="0" parTransId="{1B0CF3D5-E088-417D-8D16-E7E0EBE0859E}" sibTransId="{A37D45EA-6418-48E5-88E2-3E31DA4E1D21}"/>
    <dgm:cxn modelId="{B9C49658-9598-406D-881A-820C1F1E28C4}" type="presOf" srcId="{E32264D0-4F8A-4CF5-B8FC-C0D609CC5A5C}" destId="{51B9DDE5-B642-4B47-B0A4-61E0509887B3}" srcOrd="0" destOrd="1" presId="urn:microsoft.com/office/officeart/2005/8/layout/vList6"/>
    <dgm:cxn modelId="{C4121EDA-237A-48D8-A32D-31EE0B7FB258}" srcId="{9411F096-5A44-472F-90B1-8459DA5B1E08}" destId="{6900EB7A-9062-481E-A701-516F4C7970B7}" srcOrd="0" destOrd="0" parTransId="{FBBB6537-ECB2-402C-8C6A-BF63C54A322E}" sibTransId="{FACBCAA7-1E0F-41B2-B8B0-DCF468071577}"/>
    <dgm:cxn modelId="{8840F3D2-D44D-46F6-9332-27247B1DCCD1}" type="presOf" srcId="{6900EB7A-9062-481E-A701-516F4C7970B7}" destId="{9D90CD56-B3A4-4704-9092-748F0CD952DF}" srcOrd="0" destOrd="0" presId="urn:microsoft.com/office/officeart/2005/8/layout/vList6"/>
    <dgm:cxn modelId="{41C8CC67-D495-47C4-8791-9EF5755B0FD5}" type="presOf" srcId="{221833F6-5D34-4E63-86A0-DE62153CB45C}" destId="{6C394588-F74A-4B5C-B4FC-21119D9F1BE9}" srcOrd="0" destOrd="0" presId="urn:microsoft.com/office/officeart/2005/8/layout/vList6"/>
    <dgm:cxn modelId="{F63B69E9-67DC-4428-A57A-5C622E4D8838}" type="presOf" srcId="{9411F096-5A44-472F-90B1-8459DA5B1E08}" destId="{F7AF2A72-17F9-442B-B3DE-833252ED910B}" srcOrd="0" destOrd="0" presId="urn:microsoft.com/office/officeart/2005/8/layout/vList6"/>
    <dgm:cxn modelId="{F8C29F45-6BE1-49E5-9DE9-59E6FE43EC2D}" srcId="{221833F6-5D34-4E63-86A0-DE62153CB45C}" destId="{5AB83005-B0DA-4BAE-8CC1-0CEE0D4001A5}" srcOrd="0" destOrd="0" parTransId="{3337DC1F-3C80-4D7C-9761-4BCC32130292}" sibTransId="{4999BDA5-EF86-46FD-AD3D-50F55950D2B7}"/>
    <dgm:cxn modelId="{BEC71FB6-EE8E-48AD-A19C-53005218E9B0}" type="presOf" srcId="{BE300281-515F-4550-BC57-360A49A74D2A}" destId="{9D90CD56-B3A4-4704-9092-748F0CD952DF}" srcOrd="0" destOrd="1" presId="urn:microsoft.com/office/officeart/2005/8/layout/vList6"/>
    <dgm:cxn modelId="{D88A5A98-6350-4508-AD22-568F8986452E}" srcId="{221833F6-5D34-4E63-86A0-DE62153CB45C}" destId="{E32264D0-4F8A-4CF5-B8FC-C0D609CC5A5C}" srcOrd="1" destOrd="0" parTransId="{A0BD6FF8-CFF5-4052-8629-26E91B953D50}" sibTransId="{68534A18-011C-4D01-A8DC-86EFB1E8C40C}"/>
    <dgm:cxn modelId="{ED3426D8-0375-4E48-AAEE-E0452532214D}" type="presOf" srcId="{72748F59-4C3C-4893-ADF2-5F628FE675F3}" destId="{44C342FE-9ECD-4558-B91D-10A2342B37C0}" srcOrd="0" destOrd="0" presId="urn:microsoft.com/office/officeart/2005/8/layout/vList6"/>
    <dgm:cxn modelId="{AE2FA853-BEB2-451D-B325-1C89D7427DBC}" type="presParOf" srcId="{44C342FE-9ECD-4558-B91D-10A2342B37C0}" destId="{71D3B436-9069-48A5-B219-1D1D8792AE1C}" srcOrd="0" destOrd="0" presId="urn:microsoft.com/office/officeart/2005/8/layout/vList6"/>
    <dgm:cxn modelId="{3FAD760F-0266-48FE-9307-2CC32E7F8A51}" type="presParOf" srcId="{71D3B436-9069-48A5-B219-1D1D8792AE1C}" destId="{6C394588-F74A-4B5C-B4FC-21119D9F1BE9}" srcOrd="0" destOrd="0" presId="urn:microsoft.com/office/officeart/2005/8/layout/vList6"/>
    <dgm:cxn modelId="{A7C4D699-8C2C-4BCF-8CC9-FE40DFEEF473}" type="presParOf" srcId="{71D3B436-9069-48A5-B219-1D1D8792AE1C}" destId="{51B9DDE5-B642-4B47-B0A4-61E0509887B3}" srcOrd="1" destOrd="0" presId="urn:microsoft.com/office/officeart/2005/8/layout/vList6"/>
    <dgm:cxn modelId="{CB651288-3B0F-4EB1-9EAB-173FB6AEBDF4}" type="presParOf" srcId="{44C342FE-9ECD-4558-B91D-10A2342B37C0}" destId="{E890D43B-C6C2-4214-9070-3A753A2B92B0}" srcOrd="1" destOrd="0" presId="urn:microsoft.com/office/officeart/2005/8/layout/vList6"/>
    <dgm:cxn modelId="{513C88D7-524F-4E22-BDA6-9D9A7B60E7E1}" type="presParOf" srcId="{44C342FE-9ECD-4558-B91D-10A2342B37C0}" destId="{82E342B7-874F-48A4-B51B-BD9B5F294C54}" srcOrd="2" destOrd="0" presId="urn:microsoft.com/office/officeart/2005/8/layout/vList6"/>
    <dgm:cxn modelId="{A80C0280-C836-447D-B3E3-DEF06412084A}" type="presParOf" srcId="{82E342B7-874F-48A4-B51B-BD9B5F294C54}" destId="{F7AF2A72-17F9-442B-B3DE-833252ED910B}" srcOrd="0" destOrd="0" presId="urn:microsoft.com/office/officeart/2005/8/layout/vList6"/>
    <dgm:cxn modelId="{8D7A1A06-6D79-4BBC-A55D-91C20A4724BB}" type="presParOf" srcId="{82E342B7-874F-48A4-B51B-BD9B5F294C54}" destId="{9D90CD56-B3A4-4704-9092-748F0CD952DF}" srcOrd="1" destOrd="0" presId="urn:microsoft.com/office/officeart/2005/8/layout/vList6"/>
  </dgm:cxnLst>
  <dgm:bg>
    <a:effectLst/>
  </dgm:bg>
  <dgm:whole/>
</dgm:dataModel>
</file>

<file path=ppt/diagrams/data12.xml><?xml version="1.0" encoding="utf-8"?>
<dgm:dataModel xmlns:dgm="http://schemas.openxmlformats.org/drawingml/2006/diagram" xmlns:a="http://schemas.openxmlformats.org/drawingml/2006/main">
  <dgm:ptLst>
    <dgm:pt modelId="{90424462-E22B-42AE-B3BB-440B5A4E8344}"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n-US"/>
        </a:p>
      </dgm:t>
    </dgm:pt>
    <dgm:pt modelId="{2B56ABFA-C7D1-4B1B-B0D2-3A06A49CC572}">
      <dgm:prSet phldrT="[Text]"/>
      <dgm:spPr/>
      <dgm:t>
        <a:bodyPr/>
        <a:lstStyle/>
        <a:p>
          <a:r>
            <a:rPr lang="en-US" dirty="0" smtClean="0"/>
            <a:t> </a:t>
          </a:r>
          <a:endParaRPr lang="en-US" dirty="0"/>
        </a:p>
      </dgm:t>
    </dgm:pt>
    <dgm:pt modelId="{CE236372-61BB-4FE9-83F5-BCC7A0E8A382}" type="parTrans" cxnId="{A222113E-0292-45E4-9EE0-DA5D1BBB6DF8}">
      <dgm:prSet/>
      <dgm:spPr/>
      <dgm:t>
        <a:bodyPr/>
        <a:lstStyle/>
        <a:p>
          <a:endParaRPr lang="en-US"/>
        </a:p>
      </dgm:t>
    </dgm:pt>
    <dgm:pt modelId="{12637CE6-4BFE-4D38-A6B0-A492BB20A97D}" type="sibTrans" cxnId="{A222113E-0292-45E4-9EE0-DA5D1BBB6DF8}">
      <dgm:prSet/>
      <dgm:spPr/>
      <dgm:t>
        <a:bodyPr/>
        <a:lstStyle/>
        <a:p>
          <a:endParaRPr lang="en-US"/>
        </a:p>
      </dgm:t>
    </dgm:pt>
    <dgm:pt modelId="{95E46B92-BCA3-4335-8A80-316C645BDE9D}">
      <dgm:prSet phldrT="[Text]"/>
      <dgm:spPr/>
      <dgm:t>
        <a:bodyPr/>
        <a:lstStyle/>
        <a:p>
          <a:r>
            <a:rPr lang="en-US" dirty="0" smtClean="0"/>
            <a:t> </a:t>
          </a:r>
          <a:endParaRPr lang="en-US" dirty="0"/>
        </a:p>
      </dgm:t>
    </dgm:pt>
    <dgm:pt modelId="{7B0DEC78-60BF-4668-A5B1-7B0F0894D668}" type="parTrans" cxnId="{FFBC6DC2-3775-4523-983E-48E815AC977C}">
      <dgm:prSet/>
      <dgm:spPr/>
      <dgm:t>
        <a:bodyPr/>
        <a:lstStyle/>
        <a:p>
          <a:endParaRPr lang="en-US"/>
        </a:p>
      </dgm:t>
    </dgm:pt>
    <dgm:pt modelId="{A8E62587-07C0-48BF-9359-21C42CA1C8B5}" type="sibTrans" cxnId="{FFBC6DC2-3775-4523-983E-48E815AC977C}">
      <dgm:prSet/>
      <dgm:spPr/>
      <dgm:t>
        <a:bodyPr/>
        <a:lstStyle/>
        <a:p>
          <a:endParaRPr lang="en-US"/>
        </a:p>
      </dgm:t>
    </dgm:pt>
    <dgm:pt modelId="{33944E06-0D80-4488-B95D-866307FDF9A5}">
      <dgm:prSet phldrT="[Text]"/>
      <dgm:spPr/>
      <dgm:t>
        <a:bodyPr/>
        <a:lstStyle/>
        <a:p>
          <a:r>
            <a:rPr lang="en-US" dirty="0" smtClean="0"/>
            <a:t>  </a:t>
          </a:r>
          <a:endParaRPr lang="en-US" dirty="0"/>
        </a:p>
      </dgm:t>
    </dgm:pt>
    <dgm:pt modelId="{B968AE01-3F93-4651-98CF-136592A52FE6}" type="parTrans" cxnId="{CD80851F-ED3A-4331-8408-392B9F018768}">
      <dgm:prSet/>
      <dgm:spPr/>
      <dgm:t>
        <a:bodyPr/>
        <a:lstStyle/>
        <a:p>
          <a:endParaRPr lang="en-US"/>
        </a:p>
      </dgm:t>
    </dgm:pt>
    <dgm:pt modelId="{BE9BE02C-67CB-49C9-B7C9-F3EAB7C8944E}" type="sibTrans" cxnId="{CD80851F-ED3A-4331-8408-392B9F018768}">
      <dgm:prSet/>
      <dgm:spPr/>
      <dgm:t>
        <a:bodyPr/>
        <a:lstStyle/>
        <a:p>
          <a:endParaRPr lang="en-US"/>
        </a:p>
      </dgm:t>
    </dgm:pt>
    <dgm:pt modelId="{FBE3535F-5D0B-4BE8-B7EE-CA9F36A12841}">
      <dgm:prSet phldrT="[Text]"/>
      <dgm:spPr/>
      <dgm:t>
        <a:bodyPr/>
        <a:lstStyle/>
        <a:p>
          <a:r>
            <a:rPr lang="en-US" dirty="0" smtClean="0"/>
            <a:t> </a:t>
          </a:r>
          <a:endParaRPr lang="en-US" dirty="0"/>
        </a:p>
      </dgm:t>
    </dgm:pt>
    <dgm:pt modelId="{9E49E179-77CB-4746-A882-77F2009F531B}" type="parTrans" cxnId="{F172B2F2-F003-43F9-AE38-D624E5968268}">
      <dgm:prSet/>
      <dgm:spPr/>
      <dgm:t>
        <a:bodyPr/>
        <a:lstStyle/>
        <a:p>
          <a:endParaRPr lang="en-US"/>
        </a:p>
      </dgm:t>
    </dgm:pt>
    <dgm:pt modelId="{7044152C-9A35-447C-9AEE-45D78E059AF1}" type="sibTrans" cxnId="{F172B2F2-F003-43F9-AE38-D624E5968268}">
      <dgm:prSet/>
      <dgm:spPr/>
      <dgm:t>
        <a:bodyPr/>
        <a:lstStyle/>
        <a:p>
          <a:endParaRPr lang="en-US"/>
        </a:p>
      </dgm:t>
    </dgm:pt>
    <dgm:pt modelId="{B249018A-B472-46F7-A5C8-FD3DA285D217}">
      <dgm:prSet phldrT="[Text]"/>
      <dgm:spPr/>
      <dgm:t>
        <a:bodyPr/>
        <a:lstStyle/>
        <a:p>
          <a:r>
            <a:rPr lang="en-US" dirty="0" smtClean="0"/>
            <a:t> </a:t>
          </a:r>
          <a:endParaRPr lang="en-US" dirty="0"/>
        </a:p>
      </dgm:t>
    </dgm:pt>
    <dgm:pt modelId="{5439171F-4107-458D-AD39-AB8431B4786B}" type="parTrans" cxnId="{14DBAFC9-4A71-466D-AB46-01EBD6336CC3}">
      <dgm:prSet/>
      <dgm:spPr/>
      <dgm:t>
        <a:bodyPr/>
        <a:lstStyle/>
        <a:p>
          <a:endParaRPr lang="en-US"/>
        </a:p>
      </dgm:t>
    </dgm:pt>
    <dgm:pt modelId="{939D985F-C40E-441E-A803-4B725D10FCDB}" type="sibTrans" cxnId="{14DBAFC9-4A71-466D-AB46-01EBD6336CC3}">
      <dgm:prSet/>
      <dgm:spPr/>
      <dgm:t>
        <a:bodyPr/>
        <a:lstStyle/>
        <a:p>
          <a:endParaRPr lang="en-US"/>
        </a:p>
      </dgm:t>
    </dgm:pt>
    <dgm:pt modelId="{0FF19FB7-08EB-4F4F-838A-8585DDC857A9}" type="pres">
      <dgm:prSet presAssocID="{90424462-E22B-42AE-B3BB-440B5A4E8344}" presName="Name0" presStyleCnt="0">
        <dgm:presLayoutVars>
          <dgm:chMax val="7"/>
          <dgm:chPref val="5"/>
        </dgm:presLayoutVars>
      </dgm:prSet>
      <dgm:spPr/>
      <dgm:t>
        <a:bodyPr/>
        <a:lstStyle/>
        <a:p>
          <a:endParaRPr lang="en-US"/>
        </a:p>
      </dgm:t>
    </dgm:pt>
    <dgm:pt modelId="{E7558414-430D-4C08-89B1-DE6FEDBC8347}" type="pres">
      <dgm:prSet presAssocID="{90424462-E22B-42AE-B3BB-440B5A4E8344}" presName="arrowNode" presStyleLbl="node1" presStyleIdx="0" presStyleCnt="1" custAng="19096981" custScaleX="158119" custLinFactNeighborX="390" custLinFactNeighborY="1806"/>
      <dgm:spPr>
        <a:ln>
          <a:noFill/>
        </a:ln>
        <a:effectLst>
          <a:outerShdw blurRad="76200" dir="18900000" sy="23000" kx="-1200000" algn="bl" rotWithShape="0">
            <a:prstClr val="black">
              <a:alpha val="20000"/>
            </a:prstClr>
          </a:outerShdw>
        </a:effectLst>
        <a:scene3d>
          <a:camera prst="orthographicFront">
            <a:rot lat="0" lon="0" rev="0"/>
          </a:camera>
          <a:lightRig rig="balanced" dir="t">
            <a:rot lat="0" lon="0" rev="8700000"/>
          </a:lightRig>
        </a:scene3d>
        <a:sp3d>
          <a:bevelT w="190500" h="38100"/>
        </a:sp3d>
      </dgm:spPr>
      <dgm:t>
        <a:bodyPr/>
        <a:lstStyle/>
        <a:p>
          <a:endParaRPr lang="en-US"/>
        </a:p>
      </dgm:t>
    </dgm:pt>
    <dgm:pt modelId="{87E7EB89-E5E6-478D-86E9-C90EEDEFF6C3}" type="pres">
      <dgm:prSet presAssocID="{2B56ABFA-C7D1-4B1B-B0D2-3A06A49CC572}" presName="txNode1" presStyleLbl="revTx" presStyleIdx="0" presStyleCnt="5">
        <dgm:presLayoutVars>
          <dgm:bulletEnabled val="1"/>
        </dgm:presLayoutVars>
      </dgm:prSet>
      <dgm:spPr/>
      <dgm:t>
        <a:bodyPr/>
        <a:lstStyle/>
        <a:p>
          <a:endParaRPr lang="en-US"/>
        </a:p>
      </dgm:t>
    </dgm:pt>
    <dgm:pt modelId="{7DA9C0FD-B115-4491-84D0-8E8A33BDAF20}" type="pres">
      <dgm:prSet presAssocID="{95E46B92-BCA3-4335-8A80-316C645BDE9D}" presName="txNode2" presStyleLbl="revTx" presStyleIdx="1" presStyleCnt="5">
        <dgm:presLayoutVars>
          <dgm:bulletEnabled val="1"/>
        </dgm:presLayoutVars>
      </dgm:prSet>
      <dgm:spPr/>
      <dgm:t>
        <a:bodyPr/>
        <a:lstStyle/>
        <a:p>
          <a:endParaRPr lang="en-US"/>
        </a:p>
      </dgm:t>
    </dgm:pt>
    <dgm:pt modelId="{47D98885-BFEA-4385-9C4E-6216D2510736}" type="pres">
      <dgm:prSet presAssocID="{A8E62587-07C0-48BF-9359-21C42CA1C8B5}" presName="dotNode2" presStyleCnt="0"/>
      <dgm:spPr/>
      <dgm:t>
        <a:bodyPr/>
        <a:lstStyle/>
        <a:p>
          <a:endParaRPr lang="en-US"/>
        </a:p>
      </dgm:t>
    </dgm:pt>
    <dgm:pt modelId="{1B4962B7-7DC1-4869-8B87-C7C9E278F4E5}" type="pres">
      <dgm:prSet presAssocID="{A8E62587-07C0-48BF-9359-21C42CA1C8B5}" presName="dotRepeatNode" presStyleLbl="fgShp" presStyleIdx="0" presStyleCnt="3"/>
      <dgm:spPr/>
      <dgm:t>
        <a:bodyPr/>
        <a:lstStyle/>
        <a:p>
          <a:endParaRPr lang="en-US"/>
        </a:p>
      </dgm:t>
    </dgm:pt>
    <dgm:pt modelId="{34278A93-FA8B-4BFC-B28F-B7C9D71E7B02}" type="pres">
      <dgm:prSet presAssocID="{33944E06-0D80-4488-B95D-866307FDF9A5}" presName="txNode3" presStyleLbl="revTx" presStyleIdx="2" presStyleCnt="5">
        <dgm:presLayoutVars>
          <dgm:bulletEnabled val="1"/>
        </dgm:presLayoutVars>
      </dgm:prSet>
      <dgm:spPr/>
      <dgm:t>
        <a:bodyPr/>
        <a:lstStyle/>
        <a:p>
          <a:endParaRPr lang="en-US"/>
        </a:p>
      </dgm:t>
    </dgm:pt>
    <dgm:pt modelId="{172DE24A-E9BA-47B4-BF70-D0846909DCAE}" type="pres">
      <dgm:prSet presAssocID="{BE9BE02C-67CB-49C9-B7C9-F3EAB7C8944E}" presName="dotNode3" presStyleCnt="0"/>
      <dgm:spPr/>
      <dgm:t>
        <a:bodyPr/>
        <a:lstStyle/>
        <a:p>
          <a:endParaRPr lang="en-US"/>
        </a:p>
      </dgm:t>
    </dgm:pt>
    <dgm:pt modelId="{51176F78-531F-4562-8090-432E6DC72BE5}" type="pres">
      <dgm:prSet presAssocID="{BE9BE02C-67CB-49C9-B7C9-F3EAB7C8944E}" presName="dotRepeatNode" presStyleLbl="fgShp" presStyleIdx="1" presStyleCnt="3"/>
      <dgm:spPr/>
      <dgm:t>
        <a:bodyPr/>
        <a:lstStyle/>
        <a:p>
          <a:endParaRPr lang="en-US"/>
        </a:p>
      </dgm:t>
    </dgm:pt>
    <dgm:pt modelId="{37BD990D-D467-4242-A7DE-B77E09770B53}" type="pres">
      <dgm:prSet presAssocID="{FBE3535F-5D0B-4BE8-B7EE-CA9F36A12841}" presName="txNode4" presStyleLbl="revTx" presStyleIdx="3" presStyleCnt="5">
        <dgm:presLayoutVars>
          <dgm:bulletEnabled val="1"/>
        </dgm:presLayoutVars>
      </dgm:prSet>
      <dgm:spPr/>
      <dgm:t>
        <a:bodyPr/>
        <a:lstStyle/>
        <a:p>
          <a:endParaRPr lang="en-US"/>
        </a:p>
      </dgm:t>
    </dgm:pt>
    <dgm:pt modelId="{D07C35E6-D02F-4A82-A02A-0D7624307FAA}" type="pres">
      <dgm:prSet presAssocID="{7044152C-9A35-447C-9AEE-45D78E059AF1}" presName="dotNode4" presStyleCnt="0"/>
      <dgm:spPr/>
      <dgm:t>
        <a:bodyPr/>
        <a:lstStyle/>
        <a:p>
          <a:endParaRPr lang="en-US"/>
        </a:p>
      </dgm:t>
    </dgm:pt>
    <dgm:pt modelId="{50C9FCE8-C386-4492-87B0-5BF1E60CA9FA}" type="pres">
      <dgm:prSet presAssocID="{7044152C-9A35-447C-9AEE-45D78E059AF1}" presName="dotRepeatNode" presStyleLbl="fgShp" presStyleIdx="2" presStyleCnt="3"/>
      <dgm:spPr/>
      <dgm:t>
        <a:bodyPr/>
        <a:lstStyle/>
        <a:p>
          <a:endParaRPr lang="en-US"/>
        </a:p>
      </dgm:t>
    </dgm:pt>
    <dgm:pt modelId="{AAD04508-4802-4921-95AF-07B8385DCB02}" type="pres">
      <dgm:prSet presAssocID="{B249018A-B472-46F7-A5C8-FD3DA285D217}" presName="txNode5" presStyleLbl="revTx" presStyleIdx="4" presStyleCnt="5">
        <dgm:presLayoutVars>
          <dgm:bulletEnabled val="1"/>
        </dgm:presLayoutVars>
      </dgm:prSet>
      <dgm:spPr/>
      <dgm:t>
        <a:bodyPr/>
        <a:lstStyle/>
        <a:p>
          <a:endParaRPr lang="en-US"/>
        </a:p>
      </dgm:t>
    </dgm:pt>
  </dgm:ptLst>
  <dgm:cxnLst>
    <dgm:cxn modelId="{DEFFB08F-B872-4B93-A938-E7CE4CFF65A2}" type="presOf" srcId="{FBE3535F-5D0B-4BE8-B7EE-CA9F36A12841}" destId="{37BD990D-D467-4242-A7DE-B77E09770B53}" srcOrd="0" destOrd="0" presId="urn:microsoft.com/office/officeart/2009/3/layout/DescendingProcess"/>
    <dgm:cxn modelId="{A61C758F-568A-4272-A547-AF9E63454113}" type="presOf" srcId="{BE9BE02C-67CB-49C9-B7C9-F3EAB7C8944E}" destId="{51176F78-531F-4562-8090-432E6DC72BE5}" srcOrd="0" destOrd="0" presId="urn:microsoft.com/office/officeart/2009/3/layout/DescendingProcess"/>
    <dgm:cxn modelId="{63E3DB3B-E911-42BF-960D-67C86F9B6C52}" type="presOf" srcId="{B249018A-B472-46F7-A5C8-FD3DA285D217}" destId="{AAD04508-4802-4921-95AF-07B8385DCB02}" srcOrd="0" destOrd="0" presId="urn:microsoft.com/office/officeart/2009/3/layout/DescendingProcess"/>
    <dgm:cxn modelId="{08E01C50-D985-433E-9DCA-28EF004B87F5}" type="presOf" srcId="{7044152C-9A35-447C-9AEE-45D78E059AF1}" destId="{50C9FCE8-C386-4492-87B0-5BF1E60CA9FA}" srcOrd="0" destOrd="0" presId="urn:microsoft.com/office/officeart/2009/3/layout/DescendingProcess"/>
    <dgm:cxn modelId="{FFBC6DC2-3775-4523-983E-48E815AC977C}" srcId="{90424462-E22B-42AE-B3BB-440B5A4E8344}" destId="{95E46B92-BCA3-4335-8A80-316C645BDE9D}" srcOrd="1" destOrd="0" parTransId="{7B0DEC78-60BF-4668-A5B1-7B0F0894D668}" sibTransId="{A8E62587-07C0-48BF-9359-21C42CA1C8B5}"/>
    <dgm:cxn modelId="{CD80851F-ED3A-4331-8408-392B9F018768}" srcId="{90424462-E22B-42AE-B3BB-440B5A4E8344}" destId="{33944E06-0D80-4488-B95D-866307FDF9A5}" srcOrd="2" destOrd="0" parTransId="{B968AE01-3F93-4651-98CF-136592A52FE6}" sibTransId="{BE9BE02C-67CB-49C9-B7C9-F3EAB7C8944E}"/>
    <dgm:cxn modelId="{F172B2F2-F003-43F9-AE38-D624E5968268}" srcId="{90424462-E22B-42AE-B3BB-440B5A4E8344}" destId="{FBE3535F-5D0B-4BE8-B7EE-CA9F36A12841}" srcOrd="3" destOrd="0" parTransId="{9E49E179-77CB-4746-A882-77F2009F531B}" sibTransId="{7044152C-9A35-447C-9AEE-45D78E059AF1}"/>
    <dgm:cxn modelId="{382DC806-4C3D-4299-A16E-C2536E7FDC21}" type="presOf" srcId="{2B56ABFA-C7D1-4B1B-B0D2-3A06A49CC572}" destId="{87E7EB89-E5E6-478D-86E9-C90EEDEFF6C3}" srcOrd="0" destOrd="0" presId="urn:microsoft.com/office/officeart/2009/3/layout/DescendingProcess"/>
    <dgm:cxn modelId="{14DBAFC9-4A71-466D-AB46-01EBD6336CC3}" srcId="{90424462-E22B-42AE-B3BB-440B5A4E8344}" destId="{B249018A-B472-46F7-A5C8-FD3DA285D217}" srcOrd="4" destOrd="0" parTransId="{5439171F-4107-458D-AD39-AB8431B4786B}" sibTransId="{939D985F-C40E-441E-A803-4B725D10FCDB}"/>
    <dgm:cxn modelId="{A926F9AD-751F-4859-A1AA-A993BE1FD338}" type="presOf" srcId="{A8E62587-07C0-48BF-9359-21C42CA1C8B5}" destId="{1B4962B7-7DC1-4869-8B87-C7C9E278F4E5}" srcOrd="0" destOrd="0" presId="urn:microsoft.com/office/officeart/2009/3/layout/DescendingProcess"/>
    <dgm:cxn modelId="{2D06088E-B8E5-4DC9-9BC6-83F3439687F6}" type="presOf" srcId="{33944E06-0D80-4488-B95D-866307FDF9A5}" destId="{34278A93-FA8B-4BFC-B28F-B7C9D71E7B02}" srcOrd="0" destOrd="0" presId="urn:microsoft.com/office/officeart/2009/3/layout/DescendingProcess"/>
    <dgm:cxn modelId="{A222113E-0292-45E4-9EE0-DA5D1BBB6DF8}" srcId="{90424462-E22B-42AE-B3BB-440B5A4E8344}" destId="{2B56ABFA-C7D1-4B1B-B0D2-3A06A49CC572}" srcOrd="0" destOrd="0" parTransId="{CE236372-61BB-4FE9-83F5-BCC7A0E8A382}" sibTransId="{12637CE6-4BFE-4D38-A6B0-A492BB20A97D}"/>
    <dgm:cxn modelId="{9B327E47-40BB-44AB-82C5-38B5585A3549}" type="presOf" srcId="{90424462-E22B-42AE-B3BB-440B5A4E8344}" destId="{0FF19FB7-08EB-4F4F-838A-8585DDC857A9}" srcOrd="0" destOrd="0" presId="urn:microsoft.com/office/officeart/2009/3/layout/DescendingProcess"/>
    <dgm:cxn modelId="{EB51D7FF-3EA7-4619-B3D9-02EBA6396B46}" type="presOf" srcId="{95E46B92-BCA3-4335-8A80-316C645BDE9D}" destId="{7DA9C0FD-B115-4491-84D0-8E8A33BDAF20}" srcOrd="0" destOrd="0" presId="urn:microsoft.com/office/officeart/2009/3/layout/DescendingProcess"/>
    <dgm:cxn modelId="{110FD523-0383-4C00-BC93-0739E4B5E510}" type="presParOf" srcId="{0FF19FB7-08EB-4F4F-838A-8585DDC857A9}" destId="{E7558414-430D-4C08-89B1-DE6FEDBC8347}" srcOrd="0" destOrd="0" presId="urn:microsoft.com/office/officeart/2009/3/layout/DescendingProcess"/>
    <dgm:cxn modelId="{898AC735-5F57-470B-95A9-DB2FC7807174}" type="presParOf" srcId="{0FF19FB7-08EB-4F4F-838A-8585DDC857A9}" destId="{87E7EB89-E5E6-478D-86E9-C90EEDEFF6C3}" srcOrd="1" destOrd="0" presId="urn:microsoft.com/office/officeart/2009/3/layout/DescendingProcess"/>
    <dgm:cxn modelId="{74C8228C-80B4-4B42-868B-21C8A0388430}" type="presParOf" srcId="{0FF19FB7-08EB-4F4F-838A-8585DDC857A9}" destId="{7DA9C0FD-B115-4491-84D0-8E8A33BDAF20}" srcOrd="2" destOrd="0" presId="urn:microsoft.com/office/officeart/2009/3/layout/DescendingProcess"/>
    <dgm:cxn modelId="{4FFA8B66-4631-43BA-80C1-EB7E78313EB9}" type="presParOf" srcId="{0FF19FB7-08EB-4F4F-838A-8585DDC857A9}" destId="{47D98885-BFEA-4385-9C4E-6216D2510736}" srcOrd="3" destOrd="0" presId="urn:microsoft.com/office/officeart/2009/3/layout/DescendingProcess"/>
    <dgm:cxn modelId="{3008392A-10AF-4B04-987F-53255D27D5B7}" type="presParOf" srcId="{47D98885-BFEA-4385-9C4E-6216D2510736}" destId="{1B4962B7-7DC1-4869-8B87-C7C9E278F4E5}" srcOrd="0" destOrd="0" presId="urn:microsoft.com/office/officeart/2009/3/layout/DescendingProcess"/>
    <dgm:cxn modelId="{B1F23069-D12E-44E0-A6A3-6A321E4C8BF6}" type="presParOf" srcId="{0FF19FB7-08EB-4F4F-838A-8585DDC857A9}" destId="{34278A93-FA8B-4BFC-B28F-B7C9D71E7B02}" srcOrd="4" destOrd="0" presId="urn:microsoft.com/office/officeart/2009/3/layout/DescendingProcess"/>
    <dgm:cxn modelId="{C1992B9B-C702-477E-8DE0-81B67B587835}" type="presParOf" srcId="{0FF19FB7-08EB-4F4F-838A-8585DDC857A9}" destId="{172DE24A-E9BA-47B4-BF70-D0846909DCAE}" srcOrd="5" destOrd="0" presId="urn:microsoft.com/office/officeart/2009/3/layout/DescendingProcess"/>
    <dgm:cxn modelId="{55DB8B54-079D-4190-8D45-2F462617B556}" type="presParOf" srcId="{172DE24A-E9BA-47B4-BF70-D0846909DCAE}" destId="{51176F78-531F-4562-8090-432E6DC72BE5}" srcOrd="0" destOrd="0" presId="urn:microsoft.com/office/officeart/2009/3/layout/DescendingProcess"/>
    <dgm:cxn modelId="{4450FD2F-5EE7-4BF1-9580-EE52B9FCC1AB}" type="presParOf" srcId="{0FF19FB7-08EB-4F4F-838A-8585DDC857A9}" destId="{37BD990D-D467-4242-A7DE-B77E09770B53}" srcOrd="6" destOrd="0" presId="urn:microsoft.com/office/officeart/2009/3/layout/DescendingProcess"/>
    <dgm:cxn modelId="{0C01A018-BF0F-45CA-B2B0-44B457398405}" type="presParOf" srcId="{0FF19FB7-08EB-4F4F-838A-8585DDC857A9}" destId="{D07C35E6-D02F-4A82-A02A-0D7624307FAA}" srcOrd="7" destOrd="0" presId="urn:microsoft.com/office/officeart/2009/3/layout/DescendingProcess"/>
    <dgm:cxn modelId="{CDDC38A0-DDF4-4212-B276-0E8E2C71B573}" type="presParOf" srcId="{D07C35E6-D02F-4A82-A02A-0D7624307FAA}" destId="{50C9FCE8-C386-4492-87B0-5BF1E60CA9FA}" srcOrd="0" destOrd="0" presId="urn:microsoft.com/office/officeart/2009/3/layout/DescendingProcess"/>
    <dgm:cxn modelId="{C32DEAD9-89EF-4345-8352-26F2025F6AFA}" type="presParOf" srcId="{0FF19FB7-08EB-4F4F-838A-8585DDC857A9}" destId="{AAD04508-4802-4921-95AF-07B8385DCB02}" srcOrd="8" destOrd="0" presId="urn:microsoft.com/office/officeart/2009/3/layout/DescendingProcess"/>
  </dgm:cxnLst>
  <dgm:bg/>
  <dgm:whole/>
</dgm:dataModel>
</file>

<file path=ppt/diagrams/data13.xml><?xml version="1.0" encoding="utf-8"?>
<dgm:dataModel xmlns:dgm="http://schemas.openxmlformats.org/drawingml/2006/diagram" xmlns:a="http://schemas.openxmlformats.org/drawingml/2006/main">
  <dgm:ptLst>
    <dgm:pt modelId="{90424462-E22B-42AE-B3BB-440B5A4E8344}" type="doc">
      <dgm:prSet loTypeId="urn:microsoft.com/office/officeart/2009/3/layout/DescendingProcess" loCatId="process" qsTypeId="urn:microsoft.com/office/officeart/2005/8/quickstyle/simple1" qsCatId="simple" csTypeId="urn:microsoft.com/office/officeart/2005/8/colors/accent1_2" csCatId="accent1" phldr="1"/>
      <dgm:spPr/>
      <dgm:t>
        <a:bodyPr/>
        <a:lstStyle/>
        <a:p>
          <a:endParaRPr lang="en-US"/>
        </a:p>
      </dgm:t>
    </dgm:pt>
    <dgm:pt modelId="{2B56ABFA-C7D1-4B1B-B0D2-3A06A49CC572}">
      <dgm:prSet phldrT="[Text]"/>
      <dgm:spPr/>
      <dgm:t>
        <a:bodyPr/>
        <a:lstStyle/>
        <a:p>
          <a:r>
            <a:rPr lang="en-US" dirty="0" smtClean="0"/>
            <a:t> </a:t>
          </a:r>
          <a:endParaRPr lang="en-US" dirty="0"/>
        </a:p>
      </dgm:t>
    </dgm:pt>
    <dgm:pt modelId="{CE236372-61BB-4FE9-83F5-BCC7A0E8A382}" type="parTrans" cxnId="{A222113E-0292-45E4-9EE0-DA5D1BBB6DF8}">
      <dgm:prSet/>
      <dgm:spPr/>
      <dgm:t>
        <a:bodyPr/>
        <a:lstStyle/>
        <a:p>
          <a:endParaRPr lang="en-US"/>
        </a:p>
      </dgm:t>
    </dgm:pt>
    <dgm:pt modelId="{12637CE6-4BFE-4D38-A6B0-A492BB20A97D}" type="sibTrans" cxnId="{A222113E-0292-45E4-9EE0-DA5D1BBB6DF8}">
      <dgm:prSet/>
      <dgm:spPr/>
      <dgm:t>
        <a:bodyPr/>
        <a:lstStyle/>
        <a:p>
          <a:endParaRPr lang="en-US"/>
        </a:p>
      </dgm:t>
    </dgm:pt>
    <dgm:pt modelId="{95E46B92-BCA3-4335-8A80-316C645BDE9D}">
      <dgm:prSet phldrT="[Text]"/>
      <dgm:spPr/>
      <dgm:t>
        <a:bodyPr/>
        <a:lstStyle/>
        <a:p>
          <a:r>
            <a:rPr lang="en-US" dirty="0" smtClean="0"/>
            <a:t> </a:t>
          </a:r>
          <a:endParaRPr lang="en-US" dirty="0"/>
        </a:p>
      </dgm:t>
    </dgm:pt>
    <dgm:pt modelId="{7B0DEC78-60BF-4668-A5B1-7B0F0894D668}" type="parTrans" cxnId="{FFBC6DC2-3775-4523-983E-48E815AC977C}">
      <dgm:prSet/>
      <dgm:spPr/>
      <dgm:t>
        <a:bodyPr/>
        <a:lstStyle/>
        <a:p>
          <a:endParaRPr lang="en-US"/>
        </a:p>
      </dgm:t>
    </dgm:pt>
    <dgm:pt modelId="{A8E62587-07C0-48BF-9359-21C42CA1C8B5}" type="sibTrans" cxnId="{FFBC6DC2-3775-4523-983E-48E815AC977C}">
      <dgm:prSet/>
      <dgm:spPr/>
      <dgm:t>
        <a:bodyPr/>
        <a:lstStyle/>
        <a:p>
          <a:endParaRPr lang="en-US"/>
        </a:p>
      </dgm:t>
    </dgm:pt>
    <dgm:pt modelId="{33944E06-0D80-4488-B95D-866307FDF9A5}">
      <dgm:prSet phldrT="[Text]"/>
      <dgm:spPr/>
      <dgm:t>
        <a:bodyPr/>
        <a:lstStyle/>
        <a:p>
          <a:r>
            <a:rPr lang="en-US" dirty="0" smtClean="0"/>
            <a:t>  </a:t>
          </a:r>
          <a:endParaRPr lang="en-US" dirty="0"/>
        </a:p>
      </dgm:t>
    </dgm:pt>
    <dgm:pt modelId="{B968AE01-3F93-4651-98CF-136592A52FE6}" type="parTrans" cxnId="{CD80851F-ED3A-4331-8408-392B9F018768}">
      <dgm:prSet/>
      <dgm:spPr/>
      <dgm:t>
        <a:bodyPr/>
        <a:lstStyle/>
        <a:p>
          <a:endParaRPr lang="en-US"/>
        </a:p>
      </dgm:t>
    </dgm:pt>
    <dgm:pt modelId="{BE9BE02C-67CB-49C9-B7C9-F3EAB7C8944E}" type="sibTrans" cxnId="{CD80851F-ED3A-4331-8408-392B9F018768}">
      <dgm:prSet/>
      <dgm:spPr/>
      <dgm:t>
        <a:bodyPr/>
        <a:lstStyle/>
        <a:p>
          <a:endParaRPr lang="en-US"/>
        </a:p>
      </dgm:t>
    </dgm:pt>
    <dgm:pt modelId="{FBE3535F-5D0B-4BE8-B7EE-CA9F36A12841}">
      <dgm:prSet phldrT="[Text]"/>
      <dgm:spPr/>
      <dgm:t>
        <a:bodyPr/>
        <a:lstStyle/>
        <a:p>
          <a:r>
            <a:rPr lang="en-US" dirty="0" smtClean="0"/>
            <a:t> </a:t>
          </a:r>
          <a:endParaRPr lang="en-US" dirty="0"/>
        </a:p>
      </dgm:t>
    </dgm:pt>
    <dgm:pt modelId="{9E49E179-77CB-4746-A882-77F2009F531B}" type="parTrans" cxnId="{F172B2F2-F003-43F9-AE38-D624E5968268}">
      <dgm:prSet/>
      <dgm:spPr/>
      <dgm:t>
        <a:bodyPr/>
        <a:lstStyle/>
        <a:p>
          <a:endParaRPr lang="en-US"/>
        </a:p>
      </dgm:t>
    </dgm:pt>
    <dgm:pt modelId="{7044152C-9A35-447C-9AEE-45D78E059AF1}" type="sibTrans" cxnId="{F172B2F2-F003-43F9-AE38-D624E5968268}">
      <dgm:prSet/>
      <dgm:spPr/>
      <dgm:t>
        <a:bodyPr/>
        <a:lstStyle/>
        <a:p>
          <a:endParaRPr lang="en-US"/>
        </a:p>
      </dgm:t>
    </dgm:pt>
    <dgm:pt modelId="{B249018A-B472-46F7-A5C8-FD3DA285D217}">
      <dgm:prSet phldrT="[Text]"/>
      <dgm:spPr/>
      <dgm:t>
        <a:bodyPr/>
        <a:lstStyle/>
        <a:p>
          <a:r>
            <a:rPr lang="en-US" dirty="0" smtClean="0"/>
            <a:t> </a:t>
          </a:r>
          <a:endParaRPr lang="en-US" dirty="0"/>
        </a:p>
      </dgm:t>
    </dgm:pt>
    <dgm:pt modelId="{5439171F-4107-458D-AD39-AB8431B4786B}" type="parTrans" cxnId="{14DBAFC9-4A71-466D-AB46-01EBD6336CC3}">
      <dgm:prSet/>
      <dgm:spPr/>
      <dgm:t>
        <a:bodyPr/>
        <a:lstStyle/>
        <a:p>
          <a:endParaRPr lang="en-US"/>
        </a:p>
      </dgm:t>
    </dgm:pt>
    <dgm:pt modelId="{939D985F-C40E-441E-A803-4B725D10FCDB}" type="sibTrans" cxnId="{14DBAFC9-4A71-466D-AB46-01EBD6336CC3}">
      <dgm:prSet/>
      <dgm:spPr/>
      <dgm:t>
        <a:bodyPr/>
        <a:lstStyle/>
        <a:p>
          <a:endParaRPr lang="en-US"/>
        </a:p>
      </dgm:t>
    </dgm:pt>
    <dgm:pt modelId="{0FF19FB7-08EB-4F4F-838A-8585DDC857A9}" type="pres">
      <dgm:prSet presAssocID="{90424462-E22B-42AE-B3BB-440B5A4E8344}" presName="Name0" presStyleCnt="0">
        <dgm:presLayoutVars>
          <dgm:chMax val="7"/>
          <dgm:chPref val="5"/>
        </dgm:presLayoutVars>
      </dgm:prSet>
      <dgm:spPr/>
      <dgm:t>
        <a:bodyPr/>
        <a:lstStyle/>
        <a:p>
          <a:endParaRPr lang="en-US"/>
        </a:p>
      </dgm:t>
    </dgm:pt>
    <dgm:pt modelId="{E7558414-430D-4C08-89B1-DE6FEDBC8347}" type="pres">
      <dgm:prSet presAssocID="{90424462-E22B-42AE-B3BB-440B5A4E8344}" presName="arrowNode" presStyleLbl="node1" presStyleIdx="0" presStyleCnt="1" custAng="18827844" custFlipVert="1" custScaleX="183679" custLinFactNeighborX="14707" custLinFactNeighborY="21484"/>
      <dgm:spPr>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dgm:spPr>
      <dgm:t>
        <a:bodyPr/>
        <a:lstStyle/>
        <a:p>
          <a:endParaRPr lang="en-US"/>
        </a:p>
      </dgm:t>
    </dgm:pt>
    <dgm:pt modelId="{87E7EB89-E5E6-478D-86E9-C90EEDEFF6C3}" type="pres">
      <dgm:prSet presAssocID="{2B56ABFA-C7D1-4B1B-B0D2-3A06A49CC572}" presName="txNode1" presStyleLbl="revTx" presStyleIdx="0" presStyleCnt="5">
        <dgm:presLayoutVars>
          <dgm:bulletEnabled val="1"/>
        </dgm:presLayoutVars>
      </dgm:prSet>
      <dgm:spPr/>
      <dgm:t>
        <a:bodyPr/>
        <a:lstStyle/>
        <a:p>
          <a:endParaRPr lang="en-US"/>
        </a:p>
      </dgm:t>
    </dgm:pt>
    <dgm:pt modelId="{7DA9C0FD-B115-4491-84D0-8E8A33BDAF20}" type="pres">
      <dgm:prSet presAssocID="{95E46B92-BCA3-4335-8A80-316C645BDE9D}" presName="txNode2" presStyleLbl="revTx" presStyleIdx="1" presStyleCnt="5">
        <dgm:presLayoutVars>
          <dgm:bulletEnabled val="1"/>
        </dgm:presLayoutVars>
      </dgm:prSet>
      <dgm:spPr/>
      <dgm:t>
        <a:bodyPr/>
        <a:lstStyle/>
        <a:p>
          <a:endParaRPr lang="en-US"/>
        </a:p>
      </dgm:t>
    </dgm:pt>
    <dgm:pt modelId="{47D98885-BFEA-4385-9C4E-6216D2510736}" type="pres">
      <dgm:prSet presAssocID="{A8E62587-07C0-48BF-9359-21C42CA1C8B5}" presName="dotNode2" presStyleCnt="0"/>
      <dgm:spPr/>
    </dgm:pt>
    <dgm:pt modelId="{1B4962B7-7DC1-4869-8B87-C7C9E278F4E5}" type="pres">
      <dgm:prSet presAssocID="{A8E62587-07C0-48BF-9359-21C42CA1C8B5}" presName="dotRepeatNode" presStyleLbl="fgShp" presStyleIdx="0" presStyleCnt="3"/>
      <dgm:spPr/>
      <dgm:t>
        <a:bodyPr/>
        <a:lstStyle/>
        <a:p>
          <a:endParaRPr lang="en-US"/>
        </a:p>
      </dgm:t>
    </dgm:pt>
    <dgm:pt modelId="{34278A93-FA8B-4BFC-B28F-B7C9D71E7B02}" type="pres">
      <dgm:prSet presAssocID="{33944E06-0D80-4488-B95D-866307FDF9A5}" presName="txNode3" presStyleLbl="revTx" presStyleIdx="2" presStyleCnt="5">
        <dgm:presLayoutVars>
          <dgm:bulletEnabled val="1"/>
        </dgm:presLayoutVars>
      </dgm:prSet>
      <dgm:spPr/>
      <dgm:t>
        <a:bodyPr/>
        <a:lstStyle/>
        <a:p>
          <a:endParaRPr lang="en-US"/>
        </a:p>
      </dgm:t>
    </dgm:pt>
    <dgm:pt modelId="{172DE24A-E9BA-47B4-BF70-D0846909DCAE}" type="pres">
      <dgm:prSet presAssocID="{BE9BE02C-67CB-49C9-B7C9-F3EAB7C8944E}" presName="dotNode3" presStyleCnt="0"/>
      <dgm:spPr/>
    </dgm:pt>
    <dgm:pt modelId="{51176F78-531F-4562-8090-432E6DC72BE5}" type="pres">
      <dgm:prSet presAssocID="{BE9BE02C-67CB-49C9-B7C9-F3EAB7C8944E}" presName="dotRepeatNode" presStyleLbl="fgShp" presStyleIdx="1" presStyleCnt="3"/>
      <dgm:spPr/>
      <dgm:t>
        <a:bodyPr/>
        <a:lstStyle/>
        <a:p>
          <a:endParaRPr lang="en-US"/>
        </a:p>
      </dgm:t>
    </dgm:pt>
    <dgm:pt modelId="{37BD990D-D467-4242-A7DE-B77E09770B53}" type="pres">
      <dgm:prSet presAssocID="{FBE3535F-5D0B-4BE8-B7EE-CA9F36A12841}" presName="txNode4" presStyleLbl="revTx" presStyleIdx="3" presStyleCnt="5">
        <dgm:presLayoutVars>
          <dgm:bulletEnabled val="1"/>
        </dgm:presLayoutVars>
      </dgm:prSet>
      <dgm:spPr/>
      <dgm:t>
        <a:bodyPr/>
        <a:lstStyle/>
        <a:p>
          <a:endParaRPr lang="en-US"/>
        </a:p>
      </dgm:t>
    </dgm:pt>
    <dgm:pt modelId="{D07C35E6-D02F-4A82-A02A-0D7624307FAA}" type="pres">
      <dgm:prSet presAssocID="{7044152C-9A35-447C-9AEE-45D78E059AF1}" presName="dotNode4" presStyleCnt="0"/>
      <dgm:spPr/>
    </dgm:pt>
    <dgm:pt modelId="{50C9FCE8-C386-4492-87B0-5BF1E60CA9FA}" type="pres">
      <dgm:prSet presAssocID="{7044152C-9A35-447C-9AEE-45D78E059AF1}" presName="dotRepeatNode" presStyleLbl="fgShp" presStyleIdx="2" presStyleCnt="3"/>
      <dgm:spPr/>
      <dgm:t>
        <a:bodyPr/>
        <a:lstStyle/>
        <a:p>
          <a:endParaRPr lang="en-US"/>
        </a:p>
      </dgm:t>
    </dgm:pt>
    <dgm:pt modelId="{AAD04508-4802-4921-95AF-07B8385DCB02}" type="pres">
      <dgm:prSet presAssocID="{B249018A-B472-46F7-A5C8-FD3DA285D217}" presName="txNode5" presStyleLbl="revTx" presStyleIdx="4" presStyleCnt="5">
        <dgm:presLayoutVars>
          <dgm:bulletEnabled val="1"/>
        </dgm:presLayoutVars>
      </dgm:prSet>
      <dgm:spPr/>
      <dgm:t>
        <a:bodyPr/>
        <a:lstStyle/>
        <a:p>
          <a:endParaRPr lang="en-US"/>
        </a:p>
      </dgm:t>
    </dgm:pt>
  </dgm:ptLst>
  <dgm:cxnLst>
    <dgm:cxn modelId="{29581F20-9D0C-457F-98AA-DAEADFA860A3}" type="presOf" srcId="{33944E06-0D80-4488-B95D-866307FDF9A5}" destId="{34278A93-FA8B-4BFC-B28F-B7C9D71E7B02}" srcOrd="0" destOrd="0" presId="urn:microsoft.com/office/officeart/2009/3/layout/DescendingProcess"/>
    <dgm:cxn modelId="{6D48531A-A5B9-433C-8AC2-74267D0E5707}" type="presOf" srcId="{95E46B92-BCA3-4335-8A80-316C645BDE9D}" destId="{7DA9C0FD-B115-4491-84D0-8E8A33BDAF20}" srcOrd="0" destOrd="0" presId="urn:microsoft.com/office/officeart/2009/3/layout/DescendingProcess"/>
    <dgm:cxn modelId="{F172B2F2-F003-43F9-AE38-D624E5968268}" srcId="{90424462-E22B-42AE-B3BB-440B5A4E8344}" destId="{FBE3535F-5D0B-4BE8-B7EE-CA9F36A12841}" srcOrd="3" destOrd="0" parTransId="{9E49E179-77CB-4746-A882-77F2009F531B}" sibTransId="{7044152C-9A35-447C-9AEE-45D78E059AF1}"/>
    <dgm:cxn modelId="{07BB72D0-77B1-47CE-95C6-22590190E420}" type="presOf" srcId="{FBE3535F-5D0B-4BE8-B7EE-CA9F36A12841}" destId="{37BD990D-D467-4242-A7DE-B77E09770B53}" srcOrd="0" destOrd="0" presId="urn:microsoft.com/office/officeart/2009/3/layout/DescendingProcess"/>
    <dgm:cxn modelId="{A222113E-0292-45E4-9EE0-DA5D1BBB6DF8}" srcId="{90424462-E22B-42AE-B3BB-440B5A4E8344}" destId="{2B56ABFA-C7D1-4B1B-B0D2-3A06A49CC572}" srcOrd="0" destOrd="0" parTransId="{CE236372-61BB-4FE9-83F5-BCC7A0E8A382}" sibTransId="{12637CE6-4BFE-4D38-A6B0-A492BB20A97D}"/>
    <dgm:cxn modelId="{CD80851F-ED3A-4331-8408-392B9F018768}" srcId="{90424462-E22B-42AE-B3BB-440B5A4E8344}" destId="{33944E06-0D80-4488-B95D-866307FDF9A5}" srcOrd="2" destOrd="0" parTransId="{B968AE01-3F93-4651-98CF-136592A52FE6}" sibTransId="{BE9BE02C-67CB-49C9-B7C9-F3EAB7C8944E}"/>
    <dgm:cxn modelId="{21077AD1-0B56-4216-9B31-8C413FAF16BB}" type="presOf" srcId="{B249018A-B472-46F7-A5C8-FD3DA285D217}" destId="{AAD04508-4802-4921-95AF-07B8385DCB02}" srcOrd="0" destOrd="0" presId="urn:microsoft.com/office/officeart/2009/3/layout/DescendingProcess"/>
    <dgm:cxn modelId="{FFBC6DC2-3775-4523-983E-48E815AC977C}" srcId="{90424462-E22B-42AE-B3BB-440B5A4E8344}" destId="{95E46B92-BCA3-4335-8A80-316C645BDE9D}" srcOrd="1" destOrd="0" parTransId="{7B0DEC78-60BF-4668-A5B1-7B0F0894D668}" sibTransId="{A8E62587-07C0-48BF-9359-21C42CA1C8B5}"/>
    <dgm:cxn modelId="{8941ECC4-1DFA-4F42-9AF7-2507B76CBD9D}" type="presOf" srcId="{7044152C-9A35-447C-9AEE-45D78E059AF1}" destId="{50C9FCE8-C386-4492-87B0-5BF1E60CA9FA}" srcOrd="0" destOrd="0" presId="urn:microsoft.com/office/officeart/2009/3/layout/DescendingProcess"/>
    <dgm:cxn modelId="{52E70913-9990-440E-A8B9-C25E2A1201E0}" type="presOf" srcId="{BE9BE02C-67CB-49C9-B7C9-F3EAB7C8944E}" destId="{51176F78-531F-4562-8090-432E6DC72BE5}" srcOrd="0" destOrd="0" presId="urn:microsoft.com/office/officeart/2009/3/layout/DescendingProcess"/>
    <dgm:cxn modelId="{14DBAFC9-4A71-466D-AB46-01EBD6336CC3}" srcId="{90424462-E22B-42AE-B3BB-440B5A4E8344}" destId="{B249018A-B472-46F7-A5C8-FD3DA285D217}" srcOrd="4" destOrd="0" parTransId="{5439171F-4107-458D-AD39-AB8431B4786B}" sibTransId="{939D985F-C40E-441E-A803-4B725D10FCDB}"/>
    <dgm:cxn modelId="{193FB1B1-0425-4852-B7B0-B7491DBD4BB3}" type="presOf" srcId="{2B56ABFA-C7D1-4B1B-B0D2-3A06A49CC572}" destId="{87E7EB89-E5E6-478D-86E9-C90EEDEFF6C3}" srcOrd="0" destOrd="0" presId="urn:microsoft.com/office/officeart/2009/3/layout/DescendingProcess"/>
    <dgm:cxn modelId="{8028A12B-73E6-4961-816B-38210F0A96D8}" type="presOf" srcId="{A8E62587-07C0-48BF-9359-21C42CA1C8B5}" destId="{1B4962B7-7DC1-4869-8B87-C7C9E278F4E5}" srcOrd="0" destOrd="0" presId="urn:microsoft.com/office/officeart/2009/3/layout/DescendingProcess"/>
    <dgm:cxn modelId="{B85D36C1-0D51-4151-AB3E-E387AE70D769}" type="presOf" srcId="{90424462-E22B-42AE-B3BB-440B5A4E8344}" destId="{0FF19FB7-08EB-4F4F-838A-8585DDC857A9}" srcOrd="0" destOrd="0" presId="urn:microsoft.com/office/officeart/2009/3/layout/DescendingProcess"/>
    <dgm:cxn modelId="{03B6F7B2-EEDF-4096-971C-C2EF3B57BF68}" type="presParOf" srcId="{0FF19FB7-08EB-4F4F-838A-8585DDC857A9}" destId="{E7558414-430D-4C08-89B1-DE6FEDBC8347}" srcOrd="0" destOrd="0" presId="urn:microsoft.com/office/officeart/2009/3/layout/DescendingProcess"/>
    <dgm:cxn modelId="{4694A9F2-7A2C-47A3-A49D-CEA2853B2758}" type="presParOf" srcId="{0FF19FB7-08EB-4F4F-838A-8585DDC857A9}" destId="{87E7EB89-E5E6-478D-86E9-C90EEDEFF6C3}" srcOrd="1" destOrd="0" presId="urn:microsoft.com/office/officeart/2009/3/layout/DescendingProcess"/>
    <dgm:cxn modelId="{5ECD7BC6-B601-4A7A-86E4-BD1C4C0F95B5}" type="presParOf" srcId="{0FF19FB7-08EB-4F4F-838A-8585DDC857A9}" destId="{7DA9C0FD-B115-4491-84D0-8E8A33BDAF20}" srcOrd="2" destOrd="0" presId="urn:microsoft.com/office/officeart/2009/3/layout/DescendingProcess"/>
    <dgm:cxn modelId="{4D378571-54EB-43DA-9FB9-A004DD5D07B5}" type="presParOf" srcId="{0FF19FB7-08EB-4F4F-838A-8585DDC857A9}" destId="{47D98885-BFEA-4385-9C4E-6216D2510736}" srcOrd="3" destOrd="0" presId="urn:microsoft.com/office/officeart/2009/3/layout/DescendingProcess"/>
    <dgm:cxn modelId="{82C31CAC-6D5B-48F8-BCAC-C8685AD6C9C1}" type="presParOf" srcId="{47D98885-BFEA-4385-9C4E-6216D2510736}" destId="{1B4962B7-7DC1-4869-8B87-C7C9E278F4E5}" srcOrd="0" destOrd="0" presId="urn:microsoft.com/office/officeart/2009/3/layout/DescendingProcess"/>
    <dgm:cxn modelId="{9960198A-1E78-46BC-80AD-5565BBA66897}" type="presParOf" srcId="{0FF19FB7-08EB-4F4F-838A-8585DDC857A9}" destId="{34278A93-FA8B-4BFC-B28F-B7C9D71E7B02}" srcOrd="4" destOrd="0" presId="urn:microsoft.com/office/officeart/2009/3/layout/DescendingProcess"/>
    <dgm:cxn modelId="{614CAA08-F0A2-4FAD-B293-05CC8E1601C5}" type="presParOf" srcId="{0FF19FB7-08EB-4F4F-838A-8585DDC857A9}" destId="{172DE24A-E9BA-47B4-BF70-D0846909DCAE}" srcOrd="5" destOrd="0" presId="urn:microsoft.com/office/officeart/2009/3/layout/DescendingProcess"/>
    <dgm:cxn modelId="{B1230796-EEBD-4A05-A410-AB56FF87D08E}" type="presParOf" srcId="{172DE24A-E9BA-47B4-BF70-D0846909DCAE}" destId="{51176F78-531F-4562-8090-432E6DC72BE5}" srcOrd="0" destOrd="0" presId="urn:microsoft.com/office/officeart/2009/3/layout/DescendingProcess"/>
    <dgm:cxn modelId="{E6DD7177-2346-4BFB-AD5F-2969D5D9CA57}" type="presParOf" srcId="{0FF19FB7-08EB-4F4F-838A-8585DDC857A9}" destId="{37BD990D-D467-4242-A7DE-B77E09770B53}" srcOrd="6" destOrd="0" presId="urn:microsoft.com/office/officeart/2009/3/layout/DescendingProcess"/>
    <dgm:cxn modelId="{23EEC067-4822-4EAF-A19C-DD89C7162DA1}" type="presParOf" srcId="{0FF19FB7-08EB-4F4F-838A-8585DDC857A9}" destId="{D07C35E6-D02F-4A82-A02A-0D7624307FAA}" srcOrd="7" destOrd="0" presId="urn:microsoft.com/office/officeart/2009/3/layout/DescendingProcess"/>
    <dgm:cxn modelId="{564A461D-7F4C-43F7-BDF7-29B647A8A148}" type="presParOf" srcId="{D07C35E6-D02F-4A82-A02A-0D7624307FAA}" destId="{50C9FCE8-C386-4492-87B0-5BF1E60CA9FA}" srcOrd="0" destOrd="0" presId="urn:microsoft.com/office/officeart/2009/3/layout/DescendingProcess"/>
    <dgm:cxn modelId="{BFC48381-B523-4B8B-86FB-2BD616730A97}" type="presParOf" srcId="{0FF19FB7-08EB-4F4F-838A-8585DDC857A9}" destId="{AAD04508-4802-4921-95AF-07B8385DCB02}" srcOrd="8" destOrd="0" presId="urn:microsoft.com/office/officeart/2009/3/layout/DescendingProcess"/>
  </dgm:cxnLst>
  <dgm:bg>
    <a:effectLst/>
  </dgm:bg>
  <dgm:whole>
    <a:effectLst/>
  </dgm:whole>
</dgm:dataModel>
</file>

<file path=ppt/diagrams/data2.xml><?xml version="1.0" encoding="utf-8"?>
<dgm:dataModel xmlns:dgm="http://schemas.openxmlformats.org/drawingml/2006/diagram" xmlns:a="http://schemas.openxmlformats.org/drawingml/2006/main">
  <dgm:ptLst>
    <dgm:pt modelId="{AD1CB6A0-C65E-4A09-B14E-D4D768EF4F42}" type="doc">
      <dgm:prSet loTypeId="urn:microsoft.com/office/officeart/2005/8/layout/hProcess3" loCatId="process" qsTypeId="urn:microsoft.com/office/officeart/2005/8/quickstyle/simple3" qsCatId="simple" csTypeId="urn:microsoft.com/office/officeart/2005/8/colors/accent1_2" csCatId="accent1" phldr="1"/>
      <dgm:spPr/>
    </dgm:pt>
    <dgm:pt modelId="{BE0E9F9E-19A7-458C-8354-884323A86D81}" type="pres">
      <dgm:prSet presAssocID="{AD1CB6A0-C65E-4A09-B14E-D4D768EF4F42}" presName="Name0" presStyleCnt="0">
        <dgm:presLayoutVars>
          <dgm:dir/>
          <dgm:animLvl val="lvl"/>
          <dgm:resizeHandles val="exact"/>
        </dgm:presLayoutVars>
      </dgm:prSet>
      <dgm:spPr/>
    </dgm:pt>
    <dgm:pt modelId="{C65919DA-BFC1-404B-BBCF-0A87CCDA53EE}" type="pres">
      <dgm:prSet presAssocID="{AD1CB6A0-C65E-4A09-B14E-D4D768EF4F42}" presName="dummy" presStyleCnt="0"/>
      <dgm:spPr/>
    </dgm:pt>
    <dgm:pt modelId="{CB892242-9DA8-4C80-9F5B-F364E6DB9F61}" type="pres">
      <dgm:prSet presAssocID="{AD1CB6A0-C65E-4A09-B14E-D4D768EF4F42}" presName="linH" presStyleCnt="0"/>
      <dgm:spPr/>
    </dgm:pt>
    <dgm:pt modelId="{DDDDD4F5-9C71-44A5-8844-AE1A4A49E984}" type="pres">
      <dgm:prSet presAssocID="{AD1CB6A0-C65E-4A09-B14E-D4D768EF4F42}" presName="padding1" presStyleCnt="0"/>
      <dgm:spPr/>
    </dgm:pt>
    <dgm:pt modelId="{A83AB639-69D9-468C-A82E-98E0645DB2F7}" type="pres">
      <dgm:prSet presAssocID="{AD1CB6A0-C65E-4A09-B14E-D4D768EF4F42}" presName="padding2" presStyleCnt="0"/>
      <dgm:spPr/>
    </dgm:pt>
    <dgm:pt modelId="{74E172D5-18BC-4F01-A7C4-3A9C50738218}" type="pres">
      <dgm:prSet presAssocID="{AD1CB6A0-C65E-4A09-B14E-D4D768EF4F42}" presName="negArrow" presStyleCnt="0"/>
      <dgm:spPr/>
    </dgm:pt>
    <dgm:pt modelId="{D8203B29-381D-42CE-85E8-ADDDA380A461}" type="pres">
      <dgm:prSet presAssocID="{AD1CB6A0-C65E-4A09-B14E-D4D768EF4F42}" presName="backgroundArrow" presStyleLbl="node1" presStyleIdx="0" presStyleCnt="1">
        <dgm:style>
          <a:lnRef idx="1">
            <a:schemeClr val="accent6"/>
          </a:lnRef>
          <a:fillRef idx="2">
            <a:schemeClr val="accent6"/>
          </a:fillRef>
          <a:effectRef idx="1">
            <a:schemeClr val="accent6"/>
          </a:effectRef>
          <a:fontRef idx="minor">
            <a:schemeClr val="dk1"/>
          </a:fontRef>
        </dgm:style>
      </dgm:prSet>
      <dgm:spPr>
        <a:effectLst>
          <a:outerShdw blurRad="76200" dir="13500000" sy="23000" kx="1200000" algn="br" rotWithShape="0">
            <a:prstClr val="black">
              <a:alpha val="20000"/>
            </a:prstClr>
          </a:outerShdw>
        </a:effectLst>
      </dgm:spPr>
    </dgm:pt>
  </dgm:ptLst>
  <dgm:cxnLst>
    <dgm:cxn modelId="{DF4989C9-9373-4EB3-A68E-35D3AB25BD25}" type="presOf" srcId="{AD1CB6A0-C65E-4A09-B14E-D4D768EF4F42}" destId="{BE0E9F9E-19A7-458C-8354-884323A86D81}" srcOrd="0" destOrd="0" presId="urn:microsoft.com/office/officeart/2005/8/layout/hProcess3"/>
    <dgm:cxn modelId="{2984C36F-40D0-48CB-BB7E-05B4043A17D5}" type="presParOf" srcId="{BE0E9F9E-19A7-458C-8354-884323A86D81}" destId="{C65919DA-BFC1-404B-BBCF-0A87CCDA53EE}" srcOrd="0" destOrd="0" presId="urn:microsoft.com/office/officeart/2005/8/layout/hProcess3"/>
    <dgm:cxn modelId="{65EBA069-2028-4082-AD9A-CEE263B49EE6}" type="presParOf" srcId="{BE0E9F9E-19A7-458C-8354-884323A86D81}" destId="{CB892242-9DA8-4C80-9F5B-F364E6DB9F61}" srcOrd="1" destOrd="0" presId="urn:microsoft.com/office/officeart/2005/8/layout/hProcess3"/>
    <dgm:cxn modelId="{BA7519AF-2FA3-488B-812C-7880FF889456}" type="presParOf" srcId="{CB892242-9DA8-4C80-9F5B-F364E6DB9F61}" destId="{DDDDD4F5-9C71-44A5-8844-AE1A4A49E984}" srcOrd="0" destOrd="0" presId="urn:microsoft.com/office/officeart/2005/8/layout/hProcess3"/>
    <dgm:cxn modelId="{CD99017A-3355-4034-8156-400649B7A6C5}" type="presParOf" srcId="{CB892242-9DA8-4C80-9F5B-F364E6DB9F61}" destId="{A83AB639-69D9-468C-A82E-98E0645DB2F7}" srcOrd="1" destOrd="0" presId="urn:microsoft.com/office/officeart/2005/8/layout/hProcess3"/>
    <dgm:cxn modelId="{254309D2-A522-4E0B-A39D-84B9062940F0}" type="presParOf" srcId="{CB892242-9DA8-4C80-9F5B-F364E6DB9F61}" destId="{74E172D5-18BC-4F01-A7C4-3A9C50738218}" srcOrd="2" destOrd="0" presId="urn:microsoft.com/office/officeart/2005/8/layout/hProcess3"/>
    <dgm:cxn modelId="{60132DC3-BA1B-4E19-A31E-B92531BB7ABB}" type="presParOf" srcId="{CB892242-9DA8-4C80-9F5B-F364E6DB9F61}" destId="{D8203B29-381D-42CE-85E8-ADDDA380A461}" srcOrd="3" destOrd="0" presId="urn:microsoft.com/office/officeart/2005/8/layout/hProcess3"/>
  </dgm:cxnLst>
  <dgm:bg>
    <a:effectLst>
      <a:glow rad="139700">
        <a:schemeClr val="accent6">
          <a:satMod val="175000"/>
          <a:alpha val="40000"/>
        </a:schemeClr>
      </a:glow>
    </a:effectLst>
  </dgm:bg>
  <dgm:whole/>
</dgm:dataModel>
</file>

<file path=ppt/diagrams/data3.xml><?xml version="1.0" encoding="utf-8"?>
<dgm:dataModel xmlns:dgm="http://schemas.openxmlformats.org/drawingml/2006/diagram" xmlns:a="http://schemas.openxmlformats.org/drawingml/2006/main">
  <dgm:ptLst>
    <dgm:pt modelId="{BD9B9A2C-746C-4FDF-A0FB-79AD3A8678C1}" type="doc">
      <dgm:prSet loTypeId="urn:microsoft.com/office/officeart/2005/8/layout/cycle7" loCatId="cycle" qsTypeId="urn:microsoft.com/office/officeart/2005/8/quickstyle/simple1" qsCatId="simple" csTypeId="urn:microsoft.com/office/officeart/2005/8/colors/accent1_2" csCatId="accent1" phldr="1"/>
      <dgm:spPr/>
      <dgm:t>
        <a:bodyPr/>
        <a:lstStyle/>
        <a:p>
          <a:endParaRPr lang="en-US"/>
        </a:p>
      </dgm:t>
    </dgm:pt>
    <dgm:pt modelId="{02780CA2-2D39-4F97-8E64-DCE20FE82906}">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đoán</a:t>
          </a:r>
          <a:endParaRPr lang="en-US" sz="2800" dirty="0">
            <a:latin typeface="Times New Roman" pitchFamily="18" charset="0"/>
            <a:cs typeface="Times New Roman" pitchFamily="18" charset="0"/>
          </a:endParaRPr>
        </a:p>
      </dgm:t>
    </dgm:pt>
    <dgm:pt modelId="{45C2BE35-7948-4DC4-BB09-CCC6B91D9D3B}" type="parTrans" cxnId="{DA280CD1-B8A6-4305-9E68-40E787ECFA19}">
      <dgm:prSet/>
      <dgm:spPr/>
      <dgm:t>
        <a:bodyPr/>
        <a:lstStyle/>
        <a:p>
          <a:endParaRPr lang="en-US"/>
        </a:p>
      </dgm:t>
    </dgm:pt>
    <dgm:pt modelId="{EEDBD90D-0B0F-4A54-B4CF-5BE5D44B44CF}" type="sibTrans" cxnId="{DA280CD1-B8A6-4305-9E68-40E787ECFA19}">
      <dgm:prSet/>
      <dgm:spPr/>
      <dgm:t>
        <a:bodyPr/>
        <a:lstStyle/>
        <a:p>
          <a:endParaRPr lang="en-US"/>
        </a:p>
      </dgm:t>
    </dgm:pt>
    <dgm:pt modelId="{418A4768-C6F8-4DE9-B83B-95FF162ED040}">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endParaRPr lang="en-US" sz="2800" dirty="0">
            <a:latin typeface="Times New Roman" pitchFamily="18" charset="0"/>
            <a:cs typeface="Times New Roman" pitchFamily="18" charset="0"/>
          </a:endParaRPr>
        </a:p>
      </dgm:t>
    </dgm:pt>
    <dgm:pt modelId="{3291B7F0-6F31-4660-BC0D-EE64794D5073}" type="parTrans" cxnId="{C9B22607-7C3B-45D5-8808-A09DBB8453D5}">
      <dgm:prSet/>
      <dgm:spPr/>
      <dgm:t>
        <a:bodyPr/>
        <a:lstStyle/>
        <a:p>
          <a:endParaRPr lang="en-US"/>
        </a:p>
      </dgm:t>
    </dgm:pt>
    <dgm:pt modelId="{BCF9AB3D-8FFE-4401-A9AF-5D0E7B0E6DD9}" type="sibTrans" cxnId="{C9B22607-7C3B-45D5-8808-A09DBB8453D5}">
      <dgm:prSet/>
      <dgm:spPr/>
      <dgm:t>
        <a:bodyPr/>
        <a:lstStyle/>
        <a:p>
          <a:endParaRPr lang="en-US"/>
        </a:p>
      </dgm:t>
    </dgm:pt>
    <dgm:pt modelId="{F6EBF69A-0276-42FC-A083-2728CB54787C}">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endParaRPr lang="en-US" sz="2800" dirty="0">
            <a:latin typeface="Times New Roman" pitchFamily="18" charset="0"/>
            <a:cs typeface="Times New Roman" pitchFamily="18" charset="0"/>
          </a:endParaRPr>
        </a:p>
      </dgm:t>
    </dgm:pt>
    <dgm:pt modelId="{82BD25CF-CB55-49FE-8961-D2ECF3C8AADF}" type="parTrans" cxnId="{7AACD9AF-9DA5-4AB2-998F-D8894B93D08A}">
      <dgm:prSet/>
      <dgm:spPr/>
      <dgm:t>
        <a:bodyPr/>
        <a:lstStyle/>
        <a:p>
          <a:endParaRPr lang="en-US"/>
        </a:p>
      </dgm:t>
    </dgm:pt>
    <dgm:pt modelId="{6AB17448-C316-4E0B-8729-FD06F6D5F9E8}" type="sibTrans" cxnId="{7AACD9AF-9DA5-4AB2-998F-D8894B93D08A}">
      <dgm:prSet/>
      <dgm:spPr/>
      <dgm:t>
        <a:bodyPr/>
        <a:lstStyle/>
        <a:p>
          <a:endParaRPr lang="en-US"/>
        </a:p>
      </dgm:t>
    </dgm:pt>
    <dgm:pt modelId="{60F0D5B1-4FC6-4068-AB6D-4102E36CC26C}" type="pres">
      <dgm:prSet presAssocID="{BD9B9A2C-746C-4FDF-A0FB-79AD3A8678C1}" presName="Name0" presStyleCnt="0">
        <dgm:presLayoutVars>
          <dgm:dir/>
          <dgm:resizeHandles val="exact"/>
        </dgm:presLayoutVars>
      </dgm:prSet>
      <dgm:spPr/>
      <dgm:t>
        <a:bodyPr/>
        <a:lstStyle/>
        <a:p>
          <a:endParaRPr lang="en-US"/>
        </a:p>
      </dgm:t>
    </dgm:pt>
    <dgm:pt modelId="{6790C173-927D-4816-B81D-DBCE6FA5DF9F}" type="pres">
      <dgm:prSet presAssocID="{02780CA2-2D39-4F97-8E64-DCE20FE82906}" presName="node" presStyleLbl="node1" presStyleIdx="0" presStyleCnt="3">
        <dgm:presLayoutVars>
          <dgm:bulletEnabled val="1"/>
        </dgm:presLayoutVars>
      </dgm:prSet>
      <dgm:spPr/>
      <dgm:t>
        <a:bodyPr/>
        <a:lstStyle/>
        <a:p>
          <a:endParaRPr lang="en-US"/>
        </a:p>
      </dgm:t>
    </dgm:pt>
    <dgm:pt modelId="{10A1079E-7D47-4DCE-96E0-3D8CC3FEAA00}" type="pres">
      <dgm:prSet presAssocID="{EEDBD90D-0B0F-4A54-B4CF-5BE5D44B44CF}" presName="sibTrans" presStyleLbl="sibTrans2D1" presStyleIdx="0" presStyleCnt="3"/>
      <dgm:spPr/>
      <dgm:t>
        <a:bodyPr/>
        <a:lstStyle/>
        <a:p>
          <a:endParaRPr lang="en-US"/>
        </a:p>
      </dgm:t>
    </dgm:pt>
    <dgm:pt modelId="{A9ABE4BA-DEA0-4FD4-B3A1-8884AA3D6C68}" type="pres">
      <dgm:prSet presAssocID="{EEDBD90D-0B0F-4A54-B4CF-5BE5D44B44CF}" presName="connectorText" presStyleLbl="sibTrans2D1" presStyleIdx="0" presStyleCnt="3"/>
      <dgm:spPr/>
      <dgm:t>
        <a:bodyPr/>
        <a:lstStyle/>
        <a:p>
          <a:endParaRPr lang="en-US"/>
        </a:p>
      </dgm:t>
    </dgm:pt>
    <dgm:pt modelId="{A65F4E77-68A9-4003-A876-F1FDC1BB0FEA}" type="pres">
      <dgm:prSet presAssocID="{418A4768-C6F8-4DE9-B83B-95FF162ED040}" presName="node" presStyleLbl="node1" presStyleIdx="1" presStyleCnt="3">
        <dgm:presLayoutVars>
          <dgm:bulletEnabled val="1"/>
        </dgm:presLayoutVars>
      </dgm:prSet>
      <dgm:spPr/>
      <dgm:t>
        <a:bodyPr/>
        <a:lstStyle/>
        <a:p>
          <a:endParaRPr lang="en-US"/>
        </a:p>
      </dgm:t>
    </dgm:pt>
    <dgm:pt modelId="{F18E9862-2271-4A98-8744-598DFE71B025}" type="pres">
      <dgm:prSet presAssocID="{BCF9AB3D-8FFE-4401-A9AF-5D0E7B0E6DD9}" presName="sibTrans" presStyleLbl="sibTrans2D1" presStyleIdx="1" presStyleCnt="3"/>
      <dgm:spPr/>
      <dgm:t>
        <a:bodyPr/>
        <a:lstStyle/>
        <a:p>
          <a:endParaRPr lang="en-US"/>
        </a:p>
      </dgm:t>
    </dgm:pt>
    <dgm:pt modelId="{658D3C2E-E90B-43CB-9043-960C1C1383C2}" type="pres">
      <dgm:prSet presAssocID="{BCF9AB3D-8FFE-4401-A9AF-5D0E7B0E6DD9}" presName="connectorText" presStyleLbl="sibTrans2D1" presStyleIdx="1" presStyleCnt="3"/>
      <dgm:spPr/>
      <dgm:t>
        <a:bodyPr/>
        <a:lstStyle/>
        <a:p>
          <a:endParaRPr lang="en-US"/>
        </a:p>
      </dgm:t>
    </dgm:pt>
    <dgm:pt modelId="{E40510BD-119A-4007-A417-CAA4A6E2E851}" type="pres">
      <dgm:prSet presAssocID="{F6EBF69A-0276-42FC-A083-2728CB54787C}" presName="node" presStyleLbl="node1" presStyleIdx="2" presStyleCnt="3">
        <dgm:presLayoutVars>
          <dgm:bulletEnabled val="1"/>
        </dgm:presLayoutVars>
      </dgm:prSet>
      <dgm:spPr/>
      <dgm:t>
        <a:bodyPr/>
        <a:lstStyle/>
        <a:p>
          <a:endParaRPr lang="en-US"/>
        </a:p>
      </dgm:t>
    </dgm:pt>
    <dgm:pt modelId="{F077BD95-F6F4-4545-967E-A2B8E3750C3A}" type="pres">
      <dgm:prSet presAssocID="{6AB17448-C316-4E0B-8729-FD06F6D5F9E8}" presName="sibTrans" presStyleLbl="sibTrans2D1" presStyleIdx="2" presStyleCnt="3"/>
      <dgm:spPr/>
      <dgm:t>
        <a:bodyPr/>
        <a:lstStyle/>
        <a:p>
          <a:endParaRPr lang="en-US"/>
        </a:p>
      </dgm:t>
    </dgm:pt>
    <dgm:pt modelId="{789A80AB-5E3C-4A29-831F-902289C27E6B}" type="pres">
      <dgm:prSet presAssocID="{6AB17448-C316-4E0B-8729-FD06F6D5F9E8}" presName="connectorText" presStyleLbl="sibTrans2D1" presStyleIdx="2" presStyleCnt="3"/>
      <dgm:spPr/>
      <dgm:t>
        <a:bodyPr/>
        <a:lstStyle/>
        <a:p>
          <a:endParaRPr lang="en-US"/>
        </a:p>
      </dgm:t>
    </dgm:pt>
  </dgm:ptLst>
  <dgm:cxnLst>
    <dgm:cxn modelId="{8119206D-7701-44F4-849F-10EFBA83F242}" type="presOf" srcId="{BCF9AB3D-8FFE-4401-A9AF-5D0E7B0E6DD9}" destId="{658D3C2E-E90B-43CB-9043-960C1C1383C2}" srcOrd="1" destOrd="0" presId="urn:microsoft.com/office/officeart/2005/8/layout/cycle7"/>
    <dgm:cxn modelId="{DA280CD1-B8A6-4305-9E68-40E787ECFA19}" srcId="{BD9B9A2C-746C-4FDF-A0FB-79AD3A8678C1}" destId="{02780CA2-2D39-4F97-8E64-DCE20FE82906}" srcOrd="0" destOrd="0" parTransId="{45C2BE35-7948-4DC4-BB09-CCC6B91D9D3B}" sibTransId="{EEDBD90D-0B0F-4A54-B4CF-5BE5D44B44CF}"/>
    <dgm:cxn modelId="{B7C12C48-22C5-4C64-BFC7-B96541820BDE}" type="presOf" srcId="{EEDBD90D-0B0F-4A54-B4CF-5BE5D44B44CF}" destId="{10A1079E-7D47-4DCE-96E0-3D8CC3FEAA00}" srcOrd="0" destOrd="0" presId="urn:microsoft.com/office/officeart/2005/8/layout/cycle7"/>
    <dgm:cxn modelId="{D4287919-FC17-4CC9-BCEE-0458C7372DAD}" type="presOf" srcId="{02780CA2-2D39-4F97-8E64-DCE20FE82906}" destId="{6790C173-927D-4816-B81D-DBCE6FA5DF9F}" srcOrd="0" destOrd="0" presId="urn:microsoft.com/office/officeart/2005/8/layout/cycle7"/>
    <dgm:cxn modelId="{7AACD9AF-9DA5-4AB2-998F-D8894B93D08A}" srcId="{BD9B9A2C-746C-4FDF-A0FB-79AD3A8678C1}" destId="{F6EBF69A-0276-42FC-A083-2728CB54787C}" srcOrd="2" destOrd="0" parTransId="{82BD25CF-CB55-49FE-8961-D2ECF3C8AADF}" sibTransId="{6AB17448-C316-4E0B-8729-FD06F6D5F9E8}"/>
    <dgm:cxn modelId="{9AAFBA8A-C4D9-4829-A76E-7D10E8650A00}" type="presOf" srcId="{6AB17448-C316-4E0B-8729-FD06F6D5F9E8}" destId="{789A80AB-5E3C-4A29-831F-902289C27E6B}" srcOrd="1" destOrd="0" presId="urn:microsoft.com/office/officeart/2005/8/layout/cycle7"/>
    <dgm:cxn modelId="{987BB2E0-ECD1-417B-9B3F-F8016AB9E332}" type="presOf" srcId="{6AB17448-C316-4E0B-8729-FD06F6D5F9E8}" destId="{F077BD95-F6F4-4545-967E-A2B8E3750C3A}" srcOrd="0" destOrd="0" presId="urn:microsoft.com/office/officeart/2005/8/layout/cycle7"/>
    <dgm:cxn modelId="{A07061D8-9192-4A36-8FFE-E8B4AE4AF392}" type="presOf" srcId="{BD9B9A2C-746C-4FDF-A0FB-79AD3A8678C1}" destId="{60F0D5B1-4FC6-4068-AB6D-4102E36CC26C}" srcOrd="0" destOrd="0" presId="urn:microsoft.com/office/officeart/2005/8/layout/cycle7"/>
    <dgm:cxn modelId="{E6CAFCFB-AD69-4D9F-BE97-0C688AB52656}" type="presOf" srcId="{EEDBD90D-0B0F-4A54-B4CF-5BE5D44B44CF}" destId="{A9ABE4BA-DEA0-4FD4-B3A1-8884AA3D6C68}" srcOrd="1" destOrd="0" presId="urn:microsoft.com/office/officeart/2005/8/layout/cycle7"/>
    <dgm:cxn modelId="{4CC646B8-FC1A-4DC7-944A-A8F91796C5F3}" type="presOf" srcId="{BCF9AB3D-8FFE-4401-A9AF-5D0E7B0E6DD9}" destId="{F18E9862-2271-4A98-8744-598DFE71B025}" srcOrd="0" destOrd="0" presId="urn:microsoft.com/office/officeart/2005/8/layout/cycle7"/>
    <dgm:cxn modelId="{C9B22607-7C3B-45D5-8808-A09DBB8453D5}" srcId="{BD9B9A2C-746C-4FDF-A0FB-79AD3A8678C1}" destId="{418A4768-C6F8-4DE9-B83B-95FF162ED040}" srcOrd="1" destOrd="0" parTransId="{3291B7F0-6F31-4660-BC0D-EE64794D5073}" sibTransId="{BCF9AB3D-8FFE-4401-A9AF-5D0E7B0E6DD9}"/>
    <dgm:cxn modelId="{5BEBD0E6-AC1E-4344-92CA-D1730889389D}" type="presOf" srcId="{418A4768-C6F8-4DE9-B83B-95FF162ED040}" destId="{A65F4E77-68A9-4003-A876-F1FDC1BB0FEA}" srcOrd="0" destOrd="0" presId="urn:microsoft.com/office/officeart/2005/8/layout/cycle7"/>
    <dgm:cxn modelId="{245A6044-27AD-4139-B306-7B3070FDE049}" type="presOf" srcId="{F6EBF69A-0276-42FC-A083-2728CB54787C}" destId="{E40510BD-119A-4007-A417-CAA4A6E2E851}" srcOrd="0" destOrd="0" presId="urn:microsoft.com/office/officeart/2005/8/layout/cycle7"/>
    <dgm:cxn modelId="{78D22DB3-60DF-4253-B1E7-F02DDA61D7AB}" type="presParOf" srcId="{60F0D5B1-4FC6-4068-AB6D-4102E36CC26C}" destId="{6790C173-927D-4816-B81D-DBCE6FA5DF9F}" srcOrd="0" destOrd="0" presId="urn:microsoft.com/office/officeart/2005/8/layout/cycle7"/>
    <dgm:cxn modelId="{4DDEBBA7-DBD9-4951-BD22-5CB6C97B2A49}" type="presParOf" srcId="{60F0D5B1-4FC6-4068-AB6D-4102E36CC26C}" destId="{10A1079E-7D47-4DCE-96E0-3D8CC3FEAA00}" srcOrd="1" destOrd="0" presId="urn:microsoft.com/office/officeart/2005/8/layout/cycle7"/>
    <dgm:cxn modelId="{1F0BC64F-3B00-4F20-BAD0-C9A0826772E0}" type="presParOf" srcId="{10A1079E-7D47-4DCE-96E0-3D8CC3FEAA00}" destId="{A9ABE4BA-DEA0-4FD4-B3A1-8884AA3D6C68}" srcOrd="0" destOrd="0" presId="urn:microsoft.com/office/officeart/2005/8/layout/cycle7"/>
    <dgm:cxn modelId="{CF8E327C-78FF-40BF-A96F-4B2F9C1846EF}" type="presParOf" srcId="{60F0D5B1-4FC6-4068-AB6D-4102E36CC26C}" destId="{A65F4E77-68A9-4003-A876-F1FDC1BB0FEA}" srcOrd="2" destOrd="0" presId="urn:microsoft.com/office/officeart/2005/8/layout/cycle7"/>
    <dgm:cxn modelId="{8B6C7B01-1FB8-4E97-90EC-3DC6E0F547F7}" type="presParOf" srcId="{60F0D5B1-4FC6-4068-AB6D-4102E36CC26C}" destId="{F18E9862-2271-4A98-8744-598DFE71B025}" srcOrd="3" destOrd="0" presId="urn:microsoft.com/office/officeart/2005/8/layout/cycle7"/>
    <dgm:cxn modelId="{9FD780AC-D115-48C7-BC89-39E32E175143}" type="presParOf" srcId="{F18E9862-2271-4A98-8744-598DFE71B025}" destId="{658D3C2E-E90B-43CB-9043-960C1C1383C2}" srcOrd="0" destOrd="0" presId="urn:microsoft.com/office/officeart/2005/8/layout/cycle7"/>
    <dgm:cxn modelId="{7D66F842-332B-40BF-9C8A-B812501C45A5}" type="presParOf" srcId="{60F0D5B1-4FC6-4068-AB6D-4102E36CC26C}" destId="{E40510BD-119A-4007-A417-CAA4A6E2E851}" srcOrd="4" destOrd="0" presId="urn:microsoft.com/office/officeart/2005/8/layout/cycle7"/>
    <dgm:cxn modelId="{1BD40766-32A7-422B-949B-31D8D03C1070}" type="presParOf" srcId="{60F0D5B1-4FC6-4068-AB6D-4102E36CC26C}" destId="{F077BD95-F6F4-4545-967E-A2B8E3750C3A}" srcOrd="5" destOrd="0" presId="urn:microsoft.com/office/officeart/2005/8/layout/cycle7"/>
    <dgm:cxn modelId="{4B974B17-5166-44C2-83F9-6CB05ECD3650}" type="presParOf" srcId="{F077BD95-F6F4-4545-967E-A2B8E3750C3A}" destId="{789A80AB-5E3C-4A29-831F-902289C27E6B}" srcOrd="0" destOrd="0" presId="urn:microsoft.com/office/officeart/2005/8/layout/cycle7"/>
  </dgm:cxnLst>
  <dgm:bg/>
  <dgm:whole/>
</dgm:dataModel>
</file>

<file path=ppt/diagrams/data4.xml><?xml version="1.0" encoding="utf-8"?>
<dgm:dataModel xmlns:dgm="http://schemas.openxmlformats.org/drawingml/2006/diagram" xmlns:a="http://schemas.openxmlformats.org/drawingml/2006/main">
  <dgm:ptLst>
    <dgm:pt modelId="{688CD329-3581-457A-AA70-C3C12738B0FA}" type="doc">
      <dgm:prSet loTypeId="urn:microsoft.com/office/officeart/2005/8/layout/hierarchy2" loCatId="hierarchy" qsTypeId="urn:microsoft.com/office/officeart/2005/8/quickstyle/simple3" qsCatId="simple" csTypeId="urn:microsoft.com/office/officeart/2005/8/colors/accent2_2" csCatId="accent2" phldr="1"/>
      <dgm:spPr/>
      <dgm:t>
        <a:bodyPr/>
        <a:lstStyle/>
        <a:p>
          <a:endParaRPr lang="en-US"/>
        </a:p>
      </dgm:t>
    </dgm:pt>
    <dgm:pt modelId="{121B7854-3F9C-4F73-B0AE-3E7C9F682A6E}">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800" b="1" dirty="0" smtClean="0">
              <a:latin typeface="Arial" pitchFamily="34" charset="0"/>
              <a:cs typeface="Arial" pitchFamily="34" charset="0"/>
            </a:rPr>
            <a:t>NHÓM LỚN</a:t>
          </a:r>
          <a:endParaRPr lang="en-US" sz="1800" b="1" dirty="0">
            <a:latin typeface="Arial" pitchFamily="34" charset="0"/>
            <a:cs typeface="Arial" pitchFamily="34" charset="0"/>
          </a:endParaRPr>
        </a:p>
      </dgm:t>
    </dgm:pt>
    <dgm:pt modelId="{851F93CA-75F7-4ABE-A126-48F939FF0D72}" type="parTrans" cxnId="{147B62CD-EFE2-4EC4-AFF0-750F1B268D26}">
      <dgm:prSet/>
      <dgm:spPr/>
      <dgm:t>
        <a:bodyPr/>
        <a:lstStyle/>
        <a:p>
          <a:endParaRPr lang="en-US"/>
        </a:p>
      </dgm:t>
    </dgm:pt>
    <dgm:pt modelId="{FDDEAAC9-1A87-41CF-8955-5EDF01CDB7E0}" type="sibTrans" cxnId="{147B62CD-EFE2-4EC4-AFF0-750F1B268D26}">
      <dgm:prSet/>
      <dgm:spPr/>
      <dgm:t>
        <a:bodyPr/>
        <a:lstStyle/>
        <a:p>
          <a:endParaRPr lang="en-US"/>
        </a:p>
      </dgm:t>
    </dgm:pt>
    <dgm:pt modelId="{69F9C5CB-33F0-4FE4-A0EA-6FB642974AFC}">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800" b="1" dirty="0" smtClean="0">
              <a:latin typeface="Arial" pitchFamily="34" charset="0"/>
              <a:cs typeface="Arial" pitchFamily="34" charset="0"/>
            </a:rPr>
            <a:t>NHÓM NHỎ</a:t>
          </a:r>
          <a:endParaRPr lang="en-US" sz="1800" b="1" dirty="0"/>
        </a:p>
      </dgm:t>
    </dgm:pt>
    <dgm:pt modelId="{C324C44A-3B8B-4803-A275-396FC2ADA31A}" type="parTrans" cxnId="{CE3E95AA-18D9-491B-8947-0F35233CCD5F}">
      <dgm:prSet/>
      <dgm:spPr/>
      <dgm:t>
        <a:bodyPr/>
        <a:lstStyle/>
        <a:p>
          <a:endParaRPr lang="en-US"/>
        </a:p>
      </dgm:t>
    </dgm:pt>
    <dgm:pt modelId="{B7A90DD3-C0CD-4A7F-ACB1-36D8698F290F}" type="sibTrans" cxnId="{CE3E95AA-18D9-491B-8947-0F35233CCD5F}">
      <dgm:prSet/>
      <dgm:spPr/>
      <dgm:t>
        <a:bodyPr/>
        <a:lstStyle/>
        <a:p>
          <a:endParaRPr lang="en-US"/>
        </a:p>
      </dgm:t>
    </dgm:pt>
    <dgm:pt modelId="{122F4656-E476-452D-BAF8-CB91D31C893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1800" b="1" dirty="0" smtClean="0">
              <a:latin typeface="Arial" pitchFamily="34" charset="0"/>
              <a:cs typeface="Arial" pitchFamily="34" charset="0"/>
            </a:rPr>
            <a:t>DỰA VÀO QUY MÔ</a:t>
          </a:r>
          <a:endParaRPr lang="en-US" sz="1800" b="1" dirty="0">
            <a:latin typeface="Arial" pitchFamily="34" charset="0"/>
            <a:cs typeface="Arial" pitchFamily="34" charset="0"/>
          </a:endParaRPr>
        </a:p>
      </dgm:t>
    </dgm:pt>
    <dgm:pt modelId="{5D3EF6D7-E77E-4BDD-978A-534FCB4F802B}" type="sibTrans" cxnId="{B583274B-3A8D-4B9A-9B80-5AEAE8BB2BC5}">
      <dgm:prSet/>
      <dgm:spPr/>
      <dgm:t>
        <a:bodyPr/>
        <a:lstStyle/>
        <a:p>
          <a:endParaRPr lang="en-US"/>
        </a:p>
      </dgm:t>
    </dgm:pt>
    <dgm:pt modelId="{B7DF8EFD-A1BD-4102-A493-39A035402904}" type="parTrans" cxnId="{B583274B-3A8D-4B9A-9B80-5AEAE8BB2BC5}">
      <dgm:prSet/>
      <dgm:spPr/>
      <dgm:t>
        <a:bodyPr/>
        <a:lstStyle/>
        <a:p>
          <a:endParaRPr lang="en-US"/>
        </a:p>
      </dgm:t>
    </dgm:pt>
    <dgm:pt modelId="{77C32471-C911-4A9C-9DCC-E3F0538024F1}" type="pres">
      <dgm:prSet presAssocID="{688CD329-3581-457A-AA70-C3C12738B0FA}" presName="diagram" presStyleCnt="0">
        <dgm:presLayoutVars>
          <dgm:chPref val="1"/>
          <dgm:dir/>
          <dgm:animOne val="branch"/>
          <dgm:animLvl val="lvl"/>
          <dgm:resizeHandles val="exact"/>
        </dgm:presLayoutVars>
      </dgm:prSet>
      <dgm:spPr/>
      <dgm:t>
        <a:bodyPr/>
        <a:lstStyle/>
        <a:p>
          <a:endParaRPr lang="en-US"/>
        </a:p>
      </dgm:t>
    </dgm:pt>
    <dgm:pt modelId="{AEFB2809-9934-433F-921E-284544C827EE}" type="pres">
      <dgm:prSet presAssocID="{122F4656-E476-452D-BAF8-CB91D31C8933}" presName="root1" presStyleCnt="0"/>
      <dgm:spPr/>
    </dgm:pt>
    <dgm:pt modelId="{BA8733D9-27B4-4387-80C8-C11E3851EE41}" type="pres">
      <dgm:prSet presAssocID="{122F4656-E476-452D-BAF8-CB91D31C8933}" presName="LevelOneTextNode" presStyleLbl="node0" presStyleIdx="0" presStyleCnt="1" custScaleX="156247">
        <dgm:presLayoutVars>
          <dgm:chPref val="3"/>
        </dgm:presLayoutVars>
      </dgm:prSet>
      <dgm:spPr/>
      <dgm:t>
        <a:bodyPr/>
        <a:lstStyle/>
        <a:p>
          <a:endParaRPr lang="en-US"/>
        </a:p>
      </dgm:t>
    </dgm:pt>
    <dgm:pt modelId="{617E89A0-F453-4A5A-A9E4-055FA217DB01}" type="pres">
      <dgm:prSet presAssocID="{122F4656-E476-452D-BAF8-CB91D31C8933}" presName="level2hierChild" presStyleCnt="0"/>
      <dgm:spPr/>
    </dgm:pt>
    <dgm:pt modelId="{0E555E5A-02C2-4BB7-924A-D7E9A875CA9B}" type="pres">
      <dgm:prSet presAssocID="{851F93CA-75F7-4ABE-A126-48F939FF0D72}" presName="conn2-1" presStyleLbl="parChTrans1D2" presStyleIdx="0" presStyleCnt="2"/>
      <dgm:spPr/>
      <dgm:t>
        <a:bodyPr/>
        <a:lstStyle/>
        <a:p>
          <a:endParaRPr lang="en-US"/>
        </a:p>
      </dgm:t>
    </dgm:pt>
    <dgm:pt modelId="{216C520C-3E1B-4730-A6C9-5E32A20806B1}" type="pres">
      <dgm:prSet presAssocID="{851F93CA-75F7-4ABE-A126-48F939FF0D72}" presName="connTx" presStyleLbl="parChTrans1D2" presStyleIdx="0" presStyleCnt="2"/>
      <dgm:spPr/>
      <dgm:t>
        <a:bodyPr/>
        <a:lstStyle/>
        <a:p>
          <a:endParaRPr lang="en-US"/>
        </a:p>
      </dgm:t>
    </dgm:pt>
    <dgm:pt modelId="{4F6C6B50-645B-4DCB-971E-1429329BEEB2}" type="pres">
      <dgm:prSet presAssocID="{121B7854-3F9C-4F73-B0AE-3E7C9F682A6E}" presName="root2" presStyleCnt="0"/>
      <dgm:spPr/>
    </dgm:pt>
    <dgm:pt modelId="{F3206405-F377-49B5-A6C9-224733520552}" type="pres">
      <dgm:prSet presAssocID="{121B7854-3F9C-4F73-B0AE-3E7C9F682A6E}" presName="LevelTwoTextNode" presStyleLbl="node2" presStyleIdx="0" presStyleCnt="2" custScaleX="193669">
        <dgm:presLayoutVars>
          <dgm:chPref val="3"/>
        </dgm:presLayoutVars>
      </dgm:prSet>
      <dgm:spPr/>
      <dgm:t>
        <a:bodyPr/>
        <a:lstStyle/>
        <a:p>
          <a:endParaRPr lang="en-US"/>
        </a:p>
      </dgm:t>
    </dgm:pt>
    <dgm:pt modelId="{FA302964-0040-4550-853D-27E81F5188EE}" type="pres">
      <dgm:prSet presAssocID="{121B7854-3F9C-4F73-B0AE-3E7C9F682A6E}" presName="level3hierChild" presStyleCnt="0"/>
      <dgm:spPr/>
    </dgm:pt>
    <dgm:pt modelId="{8D9EF56A-E895-4296-87B6-359C144837E3}" type="pres">
      <dgm:prSet presAssocID="{C324C44A-3B8B-4803-A275-396FC2ADA31A}" presName="conn2-1" presStyleLbl="parChTrans1D2" presStyleIdx="1" presStyleCnt="2"/>
      <dgm:spPr/>
      <dgm:t>
        <a:bodyPr/>
        <a:lstStyle/>
        <a:p>
          <a:endParaRPr lang="en-US"/>
        </a:p>
      </dgm:t>
    </dgm:pt>
    <dgm:pt modelId="{962A087B-91C0-4850-A7D5-3CF7048DEA8A}" type="pres">
      <dgm:prSet presAssocID="{C324C44A-3B8B-4803-A275-396FC2ADA31A}" presName="connTx" presStyleLbl="parChTrans1D2" presStyleIdx="1" presStyleCnt="2"/>
      <dgm:spPr/>
      <dgm:t>
        <a:bodyPr/>
        <a:lstStyle/>
        <a:p>
          <a:endParaRPr lang="en-US"/>
        </a:p>
      </dgm:t>
    </dgm:pt>
    <dgm:pt modelId="{F88C500C-67C6-4D2C-B826-527853972437}" type="pres">
      <dgm:prSet presAssocID="{69F9C5CB-33F0-4FE4-A0EA-6FB642974AFC}" presName="root2" presStyleCnt="0"/>
      <dgm:spPr/>
    </dgm:pt>
    <dgm:pt modelId="{F98ECE04-E42A-4D58-9982-78329B6CB535}" type="pres">
      <dgm:prSet presAssocID="{69F9C5CB-33F0-4FE4-A0EA-6FB642974AFC}" presName="LevelTwoTextNode" presStyleLbl="node2" presStyleIdx="1" presStyleCnt="2" custScaleX="193669">
        <dgm:presLayoutVars>
          <dgm:chPref val="3"/>
        </dgm:presLayoutVars>
      </dgm:prSet>
      <dgm:spPr/>
      <dgm:t>
        <a:bodyPr/>
        <a:lstStyle/>
        <a:p>
          <a:endParaRPr lang="en-US"/>
        </a:p>
      </dgm:t>
    </dgm:pt>
    <dgm:pt modelId="{0F61D780-EB15-4FFA-AED8-DA68F51A1B93}" type="pres">
      <dgm:prSet presAssocID="{69F9C5CB-33F0-4FE4-A0EA-6FB642974AFC}" presName="level3hierChild" presStyleCnt="0"/>
      <dgm:spPr/>
    </dgm:pt>
  </dgm:ptLst>
  <dgm:cxnLst>
    <dgm:cxn modelId="{B583274B-3A8D-4B9A-9B80-5AEAE8BB2BC5}" srcId="{688CD329-3581-457A-AA70-C3C12738B0FA}" destId="{122F4656-E476-452D-BAF8-CB91D31C8933}" srcOrd="0" destOrd="0" parTransId="{B7DF8EFD-A1BD-4102-A493-39A035402904}" sibTransId="{5D3EF6D7-E77E-4BDD-978A-534FCB4F802B}"/>
    <dgm:cxn modelId="{C5C08495-7C35-4F6F-9525-2CBA64D155BA}" type="presOf" srcId="{688CD329-3581-457A-AA70-C3C12738B0FA}" destId="{77C32471-C911-4A9C-9DCC-E3F0538024F1}" srcOrd="0" destOrd="0" presId="urn:microsoft.com/office/officeart/2005/8/layout/hierarchy2"/>
    <dgm:cxn modelId="{B10EA593-0D10-4F1A-89C9-FB9FAED465E4}" type="presOf" srcId="{C324C44A-3B8B-4803-A275-396FC2ADA31A}" destId="{962A087B-91C0-4850-A7D5-3CF7048DEA8A}" srcOrd="1" destOrd="0" presId="urn:microsoft.com/office/officeart/2005/8/layout/hierarchy2"/>
    <dgm:cxn modelId="{147B62CD-EFE2-4EC4-AFF0-750F1B268D26}" srcId="{122F4656-E476-452D-BAF8-CB91D31C8933}" destId="{121B7854-3F9C-4F73-B0AE-3E7C9F682A6E}" srcOrd="0" destOrd="0" parTransId="{851F93CA-75F7-4ABE-A126-48F939FF0D72}" sibTransId="{FDDEAAC9-1A87-41CF-8955-5EDF01CDB7E0}"/>
    <dgm:cxn modelId="{D3C58D1A-D0B3-4DD1-A079-EEC93CDA4BA3}" type="presOf" srcId="{69F9C5CB-33F0-4FE4-A0EA-6FB642974AFC}" destId="{F98ECE04-E42A-4D58-9982-78329B6CB535}" srcOrd="0" destOrd="0" presId="urn:microsoft.com/office/officeart/2005/8/layout/hierarchy2"/>
    <dgm:cxn modelId="{5B069A03-C57B-4288-98B2-DA67DA5D3E0C}" type="presOf" srcId="{851F93CA-75F7-4ABE-A126-48F939FF0D72}" destId="{0E555E5A-02C2-4BB7-924A-D7E9A875CA9B}" srcOrd="0" destOrd="0" presId="urn:microsoft.com/office/officeart/2005/8/layout/hierarchy2"/>
    <dgm:cxn modelId="{C28D9433-9A2D-43EC-8FA0-167874540089}" type="presOf" srcId="{122F4656-E476-452D-BAF8-CB91D31C8933}" destId="{BA8733D9-27B4-4387-80C8-C11E3851EE41}" srcOrd="0" destOrd="0" presId="urn:microsoft.com/office/officeart/2005/8/layout/hierarchy2"/>
    <dgm:cxn modelId="{89062F91-E137-4031-B981-0F182C384588}" type="presOf" srcId="{851F93CA-75F7-4ABE-A126-48F939FF0D72}" destId="{216C520C-3E1B-4730-A6C9-5E32A20806B1}" srcOrd="1" destOrd="0" presId="urn:microsoft.com/office/officeart/2005/8/layout/hierarchy2"/>
    <dgm:cxn modelId="{39872B63-0EB5-43E7-8341-D5E26822CF60}" type="presOf" srcId="{121B7854-3F9C-4F73-B0AE-3E7C9F682A6E}" destId="{F3206405-F377-49B5-A6C9-224733520552}" srcOrd="0" destOrd="0" presId="urn:microsoft.com/office/officeart/2005/8/layout/hierarchy2"/>
    <dgm:cxn modelId="{CE3E95AA-18D9-491B-8947-0F35233CCD5F}" srcId="{122F4656-E476-452D-BAF8-CB91D31C8933}" destId="{69F9C5CB-33F0-4FE4-A0EA-6FB642974AFC}" srcOrd="1" destOrd="0" parTransId="{C324C44A-3B8B-4803-A275-396FC2ADA31A}" sibTransId="{B7A90DD3-C0CD-4A7F-ACB1-36D8698F290F}"/>
    <dgm:cxn modelId="{93EB3AFA-97E9-4B7D-AECE-70E4DC2E0778}" type="presOf" srcId="{C324C44A-3B8B-4803-A275-396FC2ADA31A}" destId="{8D9EF56A-E895-4296-87B6-359C144837E3}" srcOrd="0" destOrd="0" presId="urn:microsoft.com/office/officeart/2005/8/layout/hierarchy2"/>
    <dgm:cxn modelId="{8953C778-1932-4226-9112-5113E101C650}" type="presParOf" srcId="{77C32471-C911-4A9C-9DCC-E3F0538024F1}" destId="{AEFB2809-9934-433F-921E-284544C827EE}" srcOrd="0" destOrd="0" presId="urn:microsoft.com/office/officeart/2005/8/layout/hierarchy2"/>
    <dgm:cxn modelId="{530A9B61-9610-4010-9479-2DC452326CCA}" type="presParOf" srcId="{AEFB2809-9934-433F-921E-284544C827EE}" destId="{BA8733D9-27B4-4387-80C8-C11E3851EE41}" srcOrd="0" destOrd="0" presId="urn:microsoft.com/office/officeart/2005/8/layout/hierarchy2"/>
    <dgm:cxn modelId="{FCC6BB48-6D71-4264-8EE9-4F35BC5041A7}" type="presParOf" srcId="{AEFB2809-9934-433F-921E-284544C827EE}" destId="{617E89A0-F453-4A5A-A9E4-055FA217DB01}" srcOrd="1" destOrd="0" presId="urn:microsoft.com/office/officeart/2005/8/layout/hierarchy2"/>
    <dgm:cxn modelId="{EBC054CD-7F7B-49BA-B683-4B90FAB05C6D}" type="presParOf" srcId="{617E89A0-F453-4A5A-A9E4-055FA217DB01}" destId="{0E555E5A-02C2-4BB7-924A-D7E9A875CA9B}" srcOrd="0" destOrd="0" presId="urn:microsoft.com/office/officeart/2005/8/layout/hierarchy2"/>
    <dgm:cxn modelId="{311DA275-0E4D-4B33-9DD6-670AFCA5FBFE}" type="presParOf" srcId="{0E555E5A-02C2-4BB7-924A-D7E9A875CA9B}" destId="{216C520C-3E1B-4730-A6C9-5E32A20806B1}" srcOrd="0" destOrd="0" presId="urn:microsoft.com/office/officeart/2005/8/layout/hierarchy2"/>
    <dgm:cxn modelId="{8C1CEF9E-4E8F-4209-B780-414B45BF9753}" type="presParOf" srcId="{617E89A0-F453-4A5A-A9E4-055FA217DB01}" destId="{4F6C6B50-645B-4DCB-971E-1429329BEEB2}" srcOrd="1" destOrd="0" presId="urn:microsoft.com/office/officeart/2005/8/layout/hierarchy2"/>
    <dgm:cxn modelId="{A1149CC5-BE95-490F-AC57-AD58864CAA20}" type="presParOf" srcId="{4F6C6B50-645B-4DCB-971E-1429329BEEB2}" destId="{F3206405-F377-49B5-A6C9-224733520552}" srcOrd="0" destOrd="0" presId="urn:microsoft.com/office/officeart/2005/8/layout/hierarchy2"/>
    <dgm:cxn modelId="{223DDB14-F404-4609-9E7B-5337DE16DD51}" type="presParOf" srcId="{4F6C6B50-645B-4DCB-971E-1429329BEEB2}" destId="{FA302964-0040-4550-853D-27E81F5188EE}" srcOrd="1" destOrd="0" presId="urn:microsoft.com/office/officeart/2005/8/layout/hierarchy2"/>
    <dgm:cxn modelId="{906F273B-22D4-4B95-9DD7-46D4A238E4A4}" type="presParOf" srcId="{617E89A0-F453-4A5A-A9E4-055FA217DB01}" destId="{8D9EF56A-E895-4296-87B6-359C144837E3}" srcOrd="2" destOrd="0" presId="urn:microsoft.com/office/officeart/2005/8/layout/hierarchy2"/>
    <dgm:cxn modelId="{C07BA127-1810-4E5D-B9B5-D2E99A4CFB13}" type="presParOf" srcId="{8D9EF56A-E895-4296-87B6-359C144837E3}" destId="{962A087B-91C0-4850-A7D5-3CF7048DEA8A}" srcOrd="0" destOrd="0" presId="urn:microsoft.com/office/officeart/2005/8/layout/hierarchy2"/>
    <dgm:cxn modelId="{5EED6A49-E36C-4230-86BA-447510676B40}" type="presParOf" srcId="{617E89A0-F453-4A5A-A9E4-055FA217DB01}" destId="{F88C500C-67C6-4D2C-B826-527853972437}" srcOrd="3" destOrd="0" presId="urn:microsoft.com/office/officeart/2005/8/layout/hierarchy2"/>
    <dgm:cxn modelId="{A02CA7F5-0CF3-401F-9038-8C58ED5349BB}" type="presParOf" srcId="{F88C500C-67C6-4D2C-B826-527853972437}" destId="{F98ECE04-E42A-4D58-9982-78329B6CB535}" srcOrd="0" destOrd="0" presId="urn:microsoft.com/office/officeart/2005/8/layout/hierarchy2"/>
    <dgm:cxn modelId="{C7E89AE6-A323-4CCF-9A41-1CA7C63FD6C2}" type="presParOf" srcId="{F88C500C-67C6-4D2C-B826-527853972437}" destId="{0F61D780-EB15-4FFA-AED8-DA68F51A1B93}" srcOrd="1" destOrd="0" presId="urn:microsoft.com/office/officeart/2005/8/layout/hierarchy2"/>
  </dgm:cxnLst>
  <dgm:bg/>
  <dgm:whole/>
</dgm:dataModel>
</file>

<file path=ppt/diagrams/data5.xml><?xml version="1.0" encoding="utf-8"?>
<dgm:dataModel xmlns:dgm="http://schemas.openxmlformats.org/drawingml/2006/diagram" xmlns:a="http://schemas.openxmlformats.org/drawingml/2006/main">
  <dgm:ptLst>
    <dgm:pt modelId="{688CD329-3581-457A-AA70-C3C12738B0FA}"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endParaRPr lang="en-US"/>
        </a:p>
      </dgm:t>
    </dgm:pt>
    <dgm:pt modelId="{121B7854-3F9C-4F73-B0AE-3E7C9F682A6E}">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800" b="1" dirty="0" smtClean="0">
              <a:latin typeface="Arial" pitchFamily="34" charset="0"/>
              <a:cs typeface="Arial" pitchFamily="34" charset="0"/>
            </a:rPr>
            <a:t>NHÓM TỰ NHIÊN</a:t>
          </a:r>
          <a:endParaRPr lang="en-US" sz="1800" b="1" dirty="0">
            <a:latin typeface="Arial" pitchFamily="34" charset="0"/>
            <a:cs typeface="Arial" pitchFamily="34" charset="0"/>
          </a:endParaRPr>
        </a:p>
      </dgm:t>
    </dgm:pt>
    <dgm:pt modelId="{851F93CA-75F7-4ABE-A126-48F939FF0D72}" type="parTrans" cxnId="{147B62CD-EFE2-4EC4-AFF0-750F1B268D26}">
      <dgm:prSet/>
      <dgm:spPr/>
      <dgm:t>
        <a:bodyPr/>
        <a:lstStyle/>
        <a:p>
          <a:endParaRPr lang="en-US"/>
        </a:p>
      </dgm:t>
    </dgm:pt>
    <dgm:pt modelId="{FDDEAAC9-1A87-41CF-8955-5EDF01CDB7E0}" type="sibTrans" cxnId="{147B62CD-EFE2-4EC4-AFF0-750F1B268D26}">
      <dgm:prSet/>
      <dgm:spPr/>
      <dgm:t>
        <a:bodyPr/>
        <a:lstStyle/>
        <a:p>
          <a:endParaRPr lang="en-US"/>
        </a:p>
      </dgm:t>
    </dgm:pt>
    <dgm:pt modelId="{69F9C5CB-33F0-4FE4-A0EA-6FB642974AFC}">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800" b="1" dirty="0" smtClean="0">
              <a:latin typeface="Arial" pitchFamily="34" charset="0"/>
              <a:cs typeface="Arial" pitchFamily="34" charset="0"/>
            </a:rPr>
            <a:t>NHÓM QUY ƯỚC</a:t>
          </a:r>
          <a:endParaRPr lang="en-US" sz="1800" b="1" dirty="0"/>
        </a:p>
      </dgm:t>
    </dgm:pt>
    <dgm:pt modelId="{C324C44A-3B8B-4803-A275-396FC2ADA31A}" type="parTrans" cxnId="{CE3E95AA-18D9-491B-8947-0F35233CCD5F}">
      <dgm:prSet/>
      <dgm:spPr/>
      <dgm:t>
        <a:bodyPr/>
        <a:lstStyle/>
        <a:p>
          <a:endParaRPr lang="en-US"/>
        </a:p>
      </dgm:t>
    </dgm:pt>
    <dgm:pt modelId="{B7A90DD3-C0CD-4A7F-ACB1-36D8698F290F}" type="sibTrans" cxnId="{CE3E95AA-18D9-491B-8947-0F35233CCD5F}">
      <dgm:prSet/>
      <dgm:spPr/>
      <dgm:t>
        <a:bodyPr/>
        <a:lstStyle/>
        <a:p>
          <a:endParaRPr lang="en-US"/>
        </a:p>
      </dgm:t>
    </dgm:pt>
    <dgm:pt modelId="{122F4656-E476-452D-BAF8-CB91D31C8933}">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1800" b="1" dirty="0" smtClean="0">
              <a:latin typeface="Arial" pitchFamily="34" charset="0"/>
              <a:cs typeface="Arial" pitchFamily="34" charset="0"/>
            </a:rPr>
            <a:t>DỰA VÀO TÍNH CHẤT TỒN TẠI</a:t>
          </a:r>
          <a:endParaRPr lang="en-US" sz="1800" b="1" dirty="0">
            <a:latin typeface="Arial" pitchFamily="34" charset="0"/>
            <a:cs typeface="Arial" pitchFamily="34" charset="0"/>
          </a:endParaRPr>
        </a:p>
      </dgm:t>
    </dgm:pt>
    <dgm:pt modelId="{5D3EF6D7-E77E-4BDD-978A-534FCB4F802B}" type="sibTrans" cxnId="{B583274B-3A8D-4B9A-9B80-5AEAE8BB2BC5}">
      <dgm:prSet/>
      <dgm:spPr/>
      <dgm:t>
        <a:bodyPr/>
        <a:lstStyle/>
        <a:p>
          <a:endParaRPr lang="en-US"/>
        </a:p>
      </dgm:t>
    </dgm:pt>
    <dgm:pt modelId="{B7DF8EFD-A1BD-4102-A493-39A035402904}" type="parTrans" cxnId="{B583274B-3A8D-4B9A-9B80-5AEAE8BB2BC5}">
      <dgm:prSet/>
      <dgm:spPr/>
      <dgm:t>
        <a:bodyPr/>
        <a:lstStyle/>
        <a:p>
          <a:endParaRPr lang="en-US"/>
        </a:p>
      </dgm:t>
    </dgm:pt>
    <dgm:pt modelId="{77C32471-C911-4A9C-9DCC-E3F0538024F1}" type="pres">
      <dgm:prSet presAssocID="{688CD329-3581-457A-AA70-C3C12738B0FA}" presName="diagram" presStyleCnt="0">
        <dgm:presLayoutVars>
          <dgm:chPref val="1"/>
          <dgm:dir/>
          <dgm:animOne val="branch"/>
          <dgm:animLvl val="lvl"/>
          <dgm:resizeHandles val="exact"/>
        </dgm:presLayoutVars>
      </dgm:prSet>
      <dgm:spPr/>
      <dgm:t>
        <a:bodyPr/>
        <a:lstStyle/>
        <a:p>
          <a:endParaRPr lang="en-US"/>
        </a:p>
      </dgm:t>
    </dgm:pt>
    <dgm:pt modelId="{AEFB2809-9934-433F-921E-284544C827EE}" type="pres">
      <dgm:prSet presAssocID="{122F4656-E476-452D-BAF8-CB91D31C8933}" presName="root1" presStyleCnt="0"/>
      <dgm:spPr/>
    </dgm:pt>
    <dgm:pt modelId="{BA8733D9-27B4-4387-80C8-C11E3851EE41}" type="pres">
      <dgm:prSet presAssocID="{122F4656-E476-452D-BAF8-CB91D31C8933}" presName="LevelOneTextNode" presStyleLbl="node0" presStyleIdx="0" presStyleCnt="1" custScaleX="156247">
        <dgm:presLayoutVars>
          <dgm:chPref val="3"/>
        </dgm:presLayoutVars>
      </dgm:prSet>
      <dgm:spPr/>
      <dgm:t>
        <a:bodyPr/>
        <a:lstStyle/>
        <a:p>
          <a:endParaRPr lang="en-US"/>
        </a:p>
      </dgm:t>
    </dgm:pt>
    <dgm:pt modelId="{617E89A0-F453-4A5A-A9E4-055FA217DB01}" type="pres">
      <dgm:prSet presAssocID="{122F4656-E476-452D-BAF8-CB91D31C8933}" presName="level2hierChild" presStyleCnt="0"/>
      <dgm:spPr/>
    </dgm:pt>
    <dgm:pt modelId="{0E555E5A-02C2-4BB7-924A-D7E9A875CA9B}" type="pres">
      <dgm:prSet presAssocID="{851F93CA-75F7-4ABE-A126-48F939FF0D72}" presName="conn2-1" presStyleLbl="parChTrans1D2" presStyleIdx="0" presStyleCnt="2"/>
      <dgm:spPr/>
      <dgm:t>
        <a:bodyPr/>
        <a:lstStyle/>
        <a:p>
          <a:endParaRPr lang="en-US"/>
        </a:p>
      </dgm:t>
    </dgm:pt>
    <dgm:pt modelId="{216C520C-3E1B-4730-A6C9-5E32A20806B1}" type="pres">
      <dgm:prSet presAssocID="{851F93CA-75F7-4ABE-A126-48F939FF0D72}" presName="connTx" presStyleLbl="parChTrans1D2" presStyleIdx="0" presStyleCnt="2"/>
      <dgm:spPr/>
      <dgm:t>
        <a:bodyPr/>
        <a:lstStyle/>
        <a:p>
          <a:endParaRPr lang="en-US"/>
        </a:p>
      </dgm:t>
    </dgm:pt>
    <dgm:pt modelId="{4F6C6B50-645B-4DCB-971E-1429329BEEB2}" type="pres">
      <dgm:prSet presAssocID="{121B7854-3F9C-4F73-B0AE-3E7C9F682A6E}" presName="root2" presStyleCnt="0"/>
      <dgm:spPr/>
    </dgm:pt>
    <dgm:pt modelId="{F3206405-F377-49B5-A6C9-224733520552}" type="pres">
      <dgm:prSet presAssocID="{121B7854-3F9C-4F73-B0AE-3E7C9F682A6E}" presName="LevelTwoTextNode" presStyleLbl="node2" presStyleIdx="0" presStyleCnt="2" custScaleX="193669">
        <dgm:presLayoutVars>
          <dgm:chPref val="3"/>
        </dgm:presLayoutVars>
      </dgm:prSet>
      <dgm:spPr/>
      <dgm:t>
        <a:bodyPr/>
        <a:lstStyle/>
        <a:p>
          <a:endParaRPr lang="en-US"/>
        </a:p>
      </dgm:t>
    </dgm:pt>
    <dgm:pt modelId="{FA302964-0040-4550-853D-27E81F5188EE}" type="pres">
      <dgm:prSet presAssocID="{121B7854-3F9C-4F73-B0AE-3E7C9F682A6E}" presName="level3hierChild" presStyleCnt="0"/>
      <dgm:spPr/>
    </dgm:pt>
    <dgm:pt modelId="{8D9EF56A-E895-4296-87B6-359C144837E3}" type="pres">
      <dgm:prSet presAssocID="{C324C44A-3B8B-4803-A275-396FC2ADA31A}" presName="conn2-1" presStyleLbl="parChTrans1D2" presStyleIdx="1" presStyleCnt="2"/>
      <dgm:spPr/>
      <dgm:t>
        <a:bodyPr/>
        <a:lstStyle/>
        <a:p>
          <a:endParaRPr lang="en-US"/>
        </a:p>
      </dgm:t>
    </dgm:pt>
    <dgm:pt modelId="{962A087B-91C0-4850-A7D5-3CF7048DEA8A}" type="pres">
      <dgm:prSet presAssocID="{C324C44A-3B8B-4803-A275-396FC2ADA31A}" presName="connTx" presStyleLbl="parChTrans1D2" presStyleIdx="1" presStyleCnt="2"/>
      <dgm:spPr/>
      <dgm:t>
        <a:bodyPr/>
        <a:lstStyle/>
        <a:p>
          <a:endParaRPr lang="en-US"/>
        </a:p>
      </dgm:t>
    </dgm:pt>
    <dgm:pt modelId="{F88C500C-67C6-4D2C-B826-527853972437}" type="pres">
      <dgm:prSet presAssocID="{69F9C5CB-33F0-4FE4-A0EA-6FB642974AFC}" presName="root2" presStyleCnt="0"/>
      <dgm:spPr/>
    </dgm:pt>
    <dgm:pt modelId="{F98ECE04-E42A-4D58-9982-78329B6CB535}" type="pres">
      <dgm:prSet presAssocID="{69F9C5CB-33F0-4FE4-A0EA-6FB642974AFC}" presName="LevelTwoTextNode" presStyleLbl="node2" presStyleIdx="1" presStyleCnt="2" custScaleX="193669">
        <dgm:presLayoutVars>
          <dgm:chPref val="3"/>
        </dgm:presLayoutVars>
      </dgm:prSet>
      <dgm:spPr/>
      <dgm:t>
        <a:bodyPr/>
        <a:lstStyle/>
        <a:p>
          <a:endParaRPr lang="en-US"/>
        </a:p>
      </dgm:t>
    </dgm:pt>
    <dgm:pt modelId="{0F61D780-EB15-4FFA-AED8-DA68F51A1B93}" type="pres">
      <dgm:prSet presAssocID="{69F9C5CB-33F0-4FE4-A0EA-6FB642974AFC}" presName="level3hierChild" presStyleCnt="0"/>
      <dgm:spPr/>
    </dgm:pt>
  </dgm:ptLst>
  <dgm:cxnLst>
    <dgm:cxn modelId="{4140FE68-4CEC-4D73-9D03-1A487CB13BE8}" type="presOf" srcId="{688CD329-3581-457A-AA70-C3C12738B0FA}" destId="{77C32471-C911-4A9C-9DCC-E3F0538024F1}" srcOrd="0" destOrd="0" presId="urn:microsoft.com/office/officeart/2005/8/layout/hierarchy2"/>
    <dgm:cxn modelId="{B583274B-3A8D-4B9A-9B80-5AEAE8BB2BC5}" srcId="{688CD329-3581-457A-AA70-C3C12738B0FA}" destId="{122F4656-E476-452D-BAF8-CB91D31C8933}" srcOrd="0" destOrd="0" parTransId="{B7DF8EFD-A1BD-4102-A493-39A035402904}" sibTransId="{5D3EF6D7-E77E-4BDD-978A-534FCB4F802B}"/>
    <dgm:cxn modelId="{8BF7D5C5-A9B4-4D0A-8C2B-1481B6B92B97}" type="presOf" srcId="{121B7854-3F9C-4F73-B0AE-3E7C9F682A6E}" destId="{F3206405-F377-49B5-A6C9-224733520552}" srcOrd="0" destOrd="0" presId="urn:microsoft.com/office/officeart/2005/8/layout/hierarchy2"/>
    <dgm:cxn modelId="{147B62CD-EFE2-4EC4-AFF0-750F1B268D26}" srcId="{122F4656-E476-452D-BAF8-CB91D31C8933}" destId="{121B7854-3F9C-4F73-B0AE-3E7C9F682A6E}" srcOrd="0" destOrd="0" parTransId="{851F93CA-75F7-4ABE-A126-48F939FF0D72}" sibTransId="{FDDEAAC9-1A87-41CF-8955-5EDF01CDB7E0}"/>
    <dgm:cxn modelId="{0463CC1E-5AC4-4DDF-9A9D-F967829A0FC9}" type="presOf" srcId="{69F9C5CB-33F0-4FE4-A0EA-6FB642974AFC}" destId="{F98ECE04-E42A-4D58-9982-78329B6CB535}" srcOrd="0" destOrd="0" presId="urn:microsoft.com/office/officeart/2005/8/layout/hierarchy2"/>
    <dgm:cxn modelId="{440457C7-61F5-40AA-B588-5D7D4FAE61E4}" type="presOf" srcId="{851F93CA-75F7-4ABE-A126-48F939FF0D72}" destId="{216C520C-3E1B-4730-A6C9-5E32A20806B1}" srcOrd="1" destOrd="0" presId="urn:microsoft.com/office/officeart/2005/8/layout/hierarchy2"/>
    <dgm:cxn modelId="{4363DA99-FC3C-4FE0-A2D6-AFC4F624C4EB}" type="presOf" srcId="{122F4656-E476-452D-BAF8-CB91D31C8933}" destId="{BA8733D9-27B4-4387-80C8-C11E3851EE41}" srcOrd="0" destOrd="0" presId="urn:microsoft.com/office/officeart/2005/8/layout/hierarchy2"/>
    <dgm:cxn modelId="{ADCAE1A3-EDD9-4101-87E7-F6B27A73FDAD}" type="presOf" srcId="{C324C44A-3B8B-4803-A275-396FC2ADA31A}" destId="{8D9EF56A-E895-4296-87B6-359C144837E3}" srcOrd="0" destOrd="0" presId="urn:microsoft.com/office/officeart/2005/8/layout/hierarchy2"/>
    <dgm:cxn modelId="{FCC6F3DE-AE7F-4FE1-A99D-C71263EB0B53}" type="presOf" srcId="{C324C44A-3B8B-4803-A275-396FC2ADA31A}" destId="{962A087B-91C0-4850-A7D5-3CF7048DEA8A}" srcOrd="1" destOrd="0" presId="urn:microsoft.com/office/officeart/2005/8/layout/hierarchy2"/>
    <dgm:cxn modelId="{F909D1F8-4833-4876-B69A-0488F1CA861B}" type="presOf" srcId="{851F93CA-75F7-4ABE-A126-48F939FF0D72}" destId="{0E555E5A-02C2-4BB7-924A-D7E9A875CA9B}" srcOrd="0" destOrd="0" presId="urn:microsoft.com/office/officeart/2005/8/layout/hierarchy2"/>
    <dgm:cxn modelId="{CE3E95AA-18D9-491B-8947-0F35233CCD5F}" srcId="{122F4656-E476-452D-BAF8-CB91D31C8933}" destId="{69F9C5CB-33F0-4FE4-A0EA-6FB642974AFC}" srcOrd="1" destOrd="0" parTransId="{C324C44A-3B8B-4803-A275-396FC2ADA31A}" sibTransId="{B7A90DD3-C0CD-4A7F-ACB1-36D8698F290F}"/>
    <dgm:cxn modelId="{13D8FCCA-36F8-44FF-8953-78394664A9DD}" type="presParOf" srcId="{77C32471-C911-4A9C-9DCC-E3F0538024F1}" destId="{AEFB2809-9934-433F-921E-284544C827EE}" srcOrd="0" destOrd="0" presId="urn:microsoft.com/office/officeart/2005/8/layout/hierarchy2"/>
    <dgm:cxn modelId="{AACD12E7-623D-4686-958C-2F3E3A260B9D}" type="presParOf" srcId="{AEFB2809-9934-433F-921E-284544C827EE}" destId="{BA8733D9-27B4-4387-80C8-C11E3851EE41}" srcOrd="0" destOrd="0" presId="urn:microsoft.com/office/officeart/2005/8/layout/hierarchy2"/>
    <dgm:cxn modelId="{A1C702B1-3441-4211-85F8-9BD61133D9F8}" type="presParOf" srcId="{AEFB2809-9934-433F-921E-284544C827EE}" destId="{617E89A0-F453-4A5A-A9E4-055FA217DB01}" srcOrd="1" destOrd="0" presId="urn:microsoft.com/office/officeart/2005/8/layout/hierarchy2"/>
    <dgm:cxn modelId="{F748FD60-D16D-4940-8109-EB731FBDC206}" type="presParOf" srcId="{617E89A0-F453-4A5A-A9E4-055FA217DB01}" destId="{0E555E5A-02C2-4BB7-924A-D7E9A875CA9B}" srcOrd="0" destOrd="0" presId="urn:microsoft.com/office/officeart/2005/8/layout/hierarchy2"/>
    <dgm:cxn modelId="{A54471E6-1BED-4D2C-926C-6C95798999E4}" type="presParOf" srcId="{0E555E5A-02C2-4BB7-924A-D7E9A875CA9B}" destId="{216C520C-3E1B-4730-A6C9-5E32A20806B1}" srcOrd="0" destOrd="0" presId="urn:microsoft.com/office/officeart/2005/8/layout/hierarchy2"/>
    <dgm:cxn modelId="{9F0668DB-8B34-4429-89C1-332C912D211F}" type="presParOf" srcId="{617E89A0-F453-4A5A-A9E4-055FA217DB01}" destId="{4F6C6B50-645B-4DCB-971E-1429329BEEB2}" srcOrd="1" destOrd="0" presId="urn:microsoft.com/office/officeart/2005/8/layout/hierarchy2"/>
    <dgm:cxn modelId="{1475EB87-C1C4-4F33-A2A5-03D494E76261}" type="presParOf" srcId="{4F6C6B50-645B-4DCB-971E-1429329BEEB2}" destId="{F3206405-F377-49B5-A6C9-224733520552}" srcOrd="0" destOrd="0" presId="urn:microsoft.com/office/officeart/2005/8/layout/hierarchy2"/>
    <dgm:cxn modelId="{3B364D66-C781-4200-A170-67CAA009B1F3}" type="presParOf" srcId="{4F6C6B50-645B-4DCB-971E-1429329BEEB2}" destId="{FA302964-0040-4550-853D-27E81F5188EE}" srcOrd="1" destOrd="0" presId="urn:microsoft.com/office/officeart/2005/8/layout/hierarchy2"/>
    <dgm:cxn modelId="{FDED5862-8FEA-499E-B7D9-84AA91EA33B1}" type="presParOf" srcId="{617E89A0-F453-4A5A-A9E4-055FA217DB01}" destId="{8D9EF56A-E895-4296-87B6-359C144837E3}" srcOrd="2" destOrd="0" presId="urn:microsoft.com/office/officeart/2005/8/layout/hierarchy2"/>
    <dgm:cxn modelId="{B25B0124-790B-45E6-9B6F-683E74110432}" type="presParOf" srcId="{8D9EF56A-E895-4296-87B6-359C144837E3}" destId="{962A087B-91C0-4850-A7D5-3CF7048DEA8A}" srcOrd="0" destOrd="0" presId="urn:microsoft.com/office/officeart/2005/8/layout/hierarchy2"/>
    <dgm:cxn modelId="{109AFFC8-BB74-4B72-9514-FF665B316B9A}" type="presParOf" srcId="{617E89A0-F453-4A5A-A9E4-055FA217DB01}" destId="{F88C500C-67C6-4D2C-B826-527853972437}" srcOrd="3" destOrd="0" presId="urn:microsoft.com/office/officeart/2005/8/layout/hierarchy2"/>
    <dgm:cxn modelId="{F0F05FA3-7749-4613-9CEE-F5C85DB82A42}" type="presParOf" srcId="{F88C500C-67C6-4D2C-B826-527853972437}" destId="{F98ECE04-E42A-4D58-9982-78329B6CB535}" srcOrd="0" destOrd="0" presId="urn:microsoft.com/office/officeart/2005/8/layout/hierarchy2"/>
    <dgm:cxn modelId="{A0A07B89-A993-4669-B630-50583995A1E4}" type="presParOf" srcId="{F88C500C-67C6-4D2C-B826-527853972437}" destId="{0F61D780-EB15-4FFA-AED8-DA68F51A1B93}" srcOrd="1" destOrd="0" presId="urn:microsoft.com/office/officeart/2005/8/layout/hierarchy2"/>
  </dgm:cxnLst>
  <dgm:bg/>
  <dgm:whole/>
</dgm:dataModel>
</file>

<file path=ppt/diagrams/data6.xml><?xml version="1.0" encoding="utf-8"?>
<dgm:dataModel xmlns:dgm="http://schemas.openxmlformats.org/drawingml/2006/diagram" xmlns:a="http://schemas.openxmlformats.org/drawingml/2006/main">
  <dgm:ptLst>
    <dgm:pt modelId="{688CD329-3581-457A-AA70-C3C12738B0FA}" type="doc">
      <dgm:prSet loTypeId="urn:microsoft.com/office/officeart/2005/8/layout/hierarchy2" loCatId="hierarchy" qsTypeId="urn:microsoft.com/office/officeart/2005/8/quickstyle/simple3" qsCatId="simple" csTypeId="urn:microsoft.com/office/officeart/2005/8/colors/accent1_2" csCatId="accent1" phldr="1"/>
      <dgm:spPr/>
      <dgm:t>
        <a:bodyPr/>
        <a:lstStyle/>
        <a:p>
          <a:endParaRPr lang="en-US"/>
        </a:p>
      </dgm:t>
    </dgm:pt>
    <dgm:pt modelId="{121B7854-3F9C-4F73-B0AE-3E7C9F682A6E}">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b="1" dirty="0" smtClean="0">
              <a:latin typeface="Arial" pitchFamily="34" charset="0"/>
              <a:cs typeface="Arial" pitchFamily="34" charset="0"/>
            </a:rPr>
            <a:t>NHÓM SƠ CẤP</a:t>
          </a:r>
          <a:endParaRPr lang="en-US" sz="1800" b="1" dirty="0">
            <a:latin typeface="Arial" pitchFamily="34" charset="0"/>
            <a:cs typeface="Arial" pitchFamily="34" charset="0"/>
          </a:endParaRPr>
        </a:p>
      </dgm:t>
    </dgm:pt>
    <dgm:pt modelId="{851F93CA-75F7-4ABE-A126-48F939FF0D72}" type="parTrans" cxnId="{147B62CD-EFE2-4EC4-AFF0-750F1B268D26}">
      <dgm:prSet/>
      <dgm:spPr/>
      <dgm:t>
        <a:bodyPr/>
        <a:lstStyle/>
        <a:p>
          <a:endParaRPr lang="en-US"/>
        </a:p>
      </dgm:t>
    </dgm:pt>
    <dgm:pt modelId="{FDDEAAC9-1A87-41CF-8955-5EDF01CDB7E0}" type="sibTrans" cxnId="{147B62CD-EFE2-4EC4-AFF0-750F1B268D26}">
      <dgm:prSet/>
      <dgm:spPr/>
      <dgm:t>
        <a:bodyPr/>
        <a:lstStyle/>
        <a:p>
          <a:endParaRPr lang="en-US"/>
        </a:p>
      </dgm:t>
    </dgm:pt>
    <dgm:pt modelId="{69F9C5CB-33F0-4FE4-A0EA-6FB642974AFC}">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b="1" dirty="0" smtClean="0">
              <a:latin typeface="Arial" pitchFamily="34" charset="0"/>
              <a:cs typeface="Arial" pitchFamily="34" charset="0"/>
            </a:rPr>
            <a:t>NHÓM THỨ CẤP</a:t>
          </a:r>
          <a:endParaRPr lang="en-US" sz="1800" b="1" dirty="0"/>
        </a:p>
      </dgm:t>
    </dgm:pt>
    <dgm:pt modelId="{C324C44A-3B8B-4803-A275-396FC2ADA31A}" type="parTrans" cxnId="{CE3E95AA-18D9-491B-8947-0F35233CCD5F}">
      <dgm:prSet/>
      <dgm:spPr/>
      <dgm:t>
        <a:bodyPr/>
        <a:lstStyle/>
        <a:p>
          <a:endParaRPr lang="en-US"/>
        </a:p>
      </dgm:t>
    </dgm:pt>
    <dgm:pt modelId="{B7A90DD3-C0CD-4A7F-ACB1-36D8698F290F}" type="sibTrans" cxnId="{CE3E95AA-18D9-491B-8947-0F35233CCD5F}">
      <dgm:prSet/>
      <dgm:spPr/>
      <dgm:t>
        <a:bodyPr/>
        <a:lstStyle/>
        <a:p>
          <a:endParaRPr lang="en-US"/>
        </a:p>
      </dgm:t>
    </dgm:pt>
    <dgm:pt modelId="{122F4656-E476-452D-BAF8-CB91D31C8933}">
      <dgm:prSet phldrT="[Text]" custT="1">
        <dgm:style>
          <a:lnRef idx="1">
            <a:schemeClr val="accent3"/>
          </a:lnRef>
          <a:fillRef idx="2">
            <a:schemeClr val="accent3"/>
          </a:fillRef>
          <a:effectRef idx="1">
            <a:schemeClr val="accent3"/>
          </a:effectRef>
          <a:fontRef idx="minor">
            <a:schemeClr val="dk1"/>
          </a:fontRef>
        </dgm:style>
      </dgm:prSet>
      <dgm:spPr/>
      <dgm:t>
        <a:bodyPr/>
        <a:lstStyle/>
        <a:p>
          <a:r>
            <a:rPr lang="en-US" sz="1800" b="1" dirty="0" smtClean="0">
              <a:latin typeface="Arial" pitchFamily="34" charset="0"/>
              <a:cs typeface="Arial" pitchFamily="34" charset="0"/>
            </a:rPr>
            <a:t>DỰA VÀO TÍNH CHẤT LIÊN KẾT</a:t>
          </a:r>
          <a:endParaRPr lang="en-US" sz="1800" b="1" dirty="0">
            <a:latin typeface="Arial" pitchFamily="34" charset="0"/>
            <a:cs typeface="Arial" pitchFamily="34" charset="0"/>
          </a:endParaRPr>
        </a:p>
      </dgm:t>
    </dgm:pt>
    <dgm:pt modelId="{5D3EF6D7-E77E-4BDD-978A-534FCB4F802B}" type="sibTrans" cxnId="{B583274B-3A8D-4B9A-9B80-5AEAE8BB2BC5}">
      <dgm:prSet/>
      <dgm:spPr/>
      <dgm:t>
        <a:bodyPr/>
        <a:lstStyle/>
        <a:p>
          <a:endParaRPr lang="en-US"/>
        </a:p>
      </dgm:t>
    </dgm:pt>
    <dgm:pt modelId="{B7DF8EFD-A1BD-4102-A493-39A035402904}" type="parTrans" cxnId="{B583274B-3A8D-4B9A-9B80-5AEAE8BB2BC5}">
      <dgm:prSet/>
      <dgm:spPr/>
      <dgm:t>
        <a:bodyPr/>
        <a:lstStyle/>
        <a:p>
          <a:endParaRPr lang="en-US"/>
        </a:p>
      </dgm:t>
    </dgm:pt>
    <dgm:pt modelId="{77C32471-C911-4A9C-9DCC-E3F0538024F1}" type="pres">
      <dgm:prSet presAssocID="{688CD329-3581-457A-AA70-C3C12738B0FA}" presName="diagram" presStyleCnt="0">
        <dgm:presLayoutVars>
          <dgm:chPref val="1"/>
          <dgm:dir/>
          <dgm:animOne val="branch"/>
          <dgm:animLvl val="lvl"/>
          <dgm:resizeHandles val="exact"/>
        </dgm:presLayoutVars>
      </dgm:prSet>
      <dgm:spPr/>
      <dgm:t>
        <a:bodyPr/>
        <a:lstStyle/>
        <a:p>
          <a:endParaRPr lang="en-US"/>
        </a:p>
      </dgm:t>
    </dgm:pt>
    <dgm:pt modelId="{AEFB2809-9934-433F-921E-284544C827EE}" type="pres">
      <dgm:prSet presAssocID="{122F4656-E476-452D-BAF8-CB91D31C8933}" presName="root1" presStyleCnt="0"/>
      <dgm:spPr/>
    </dgm:pt>
    <dgm:pt modelId="{BA8733D9-27B4-4387-80C8-C11E3851EE41}" type="pres">
      <dgm:prSet presAssocID="{122F4656-E476-452D-BAF8-CB91D31C8933}" presName="LevelOneTextNode" presStyleLbl="node0" presStyleIdx="0" presStyleCnt="1" custScaleX="156247">
        <dgm:presLayoutVars>
          <dgm:chPref val="3"/>
        </dgm:presLayoutVars>
      </dgm:prSet>
      <dgm:spPr/>
      <dgm:t>
        <a:bodyPr/>
        <a:lstStyle/>
        <a:p>
          <a:endParaRPr lang="en-US"/>
        </a:p>
      </dgm:t>
    </dgm:pt>
    <dgm:pt modelId="{617E89A0-F453-4A5A-A9E4-055FA217DB01}" type="pres">
      <dgm:prSet presAssocID="{122F4656-E476-452D-BAF8-CB91D31C8933}" presName="level2hierChild" presStyleCnt="0"/>
      <dgm:spPr/>
    </dgm:pt>
    <dgm:pt modelId="{0E555E5A-02C2-4BB7-924A-D7E9A875CA9B}" type="pres">
      <dgm:prSet presAssocID="{851F93CA-75F7-4ABE-A126-48F939FF0D72}" presName="conn2-1" presStyleLbl="parChTrans1D2" presStyleIdx="0" presStyleCnt="2"/>
      <dgm:spPr/>
      <dgm:t>
        <a:bodyPr/>
        <a:lstStyle/>
        <a:p>
          <a:endParaRPr lang="en-US"/>
        </a:p>
      </dgm:t>
    </dgm:pt>
    <dgm:pt modelId="{216C520C-3E1B-4730-A6C9-5E32A20806B1}" type="pres">
      <dgm:prSet presAssocID="{851F93CA-75F7-4ABE-A126-48F939FF0D72}" presName="connTx" presStyleLbl="parChTrans1D2" presStyleIdx="0" presStyleCnt="2"/>
      <dgm:spPr/>
      <dgm:t>
        <a:bodyPr/>
        <a:lstStyle/>
        <a:p>
          <a:endParaRPr lang="en-US"/>
        </a:p>
      </dgm:t>
    </dgm:pt>
    <dgm:pt modelId="{4F6C6B50-645B-4DCB-971E-1429329BEEB2}" type="pres">
      <dgm:prSet presAssocID="{121B7854-3F9C-4F73-B0AE-3E7C9F682A6E}" presName="root2" presStyleCnt="0"/>
      <dgm:spPr/>
    </dgm:pt>
    <dgm:pt modelId="{F3206405-F377-49B5-A6C9-224733520552}" type="pres">
      <dgm:prSet presAssocID="{121B7854-3F9C-4F73-B0AE-3E7C9F682A6E}" presName="LevelTwoTextNode" presStyleLbl="node2" presStyleIdx="0" presStyleCnt="2" custScaleX="193669">
        <dgm:presLayoutVars>
          <dgm:chPref val="3"/>
        </dgm:presLayoutVars>
      </dgm:prSet>
      <dgm:spPr/>
      <dgm:t>
        <a:bodyPr/>
        <a:lstStyle/>
        <a:p>
          <a:endParaRPr lang="en-US"/>
        </a:p>
      </dgm:t>
    </dgm:pt>
    <dgm:pt modelId="{FA302964-0040-4550-853D-27E81F5188EE}" type="pres">
      <dgm:prSet presAssocID="{121B7854-3F9C-4F73-B0AE-3E7C9F682A6E}" presName="level3hierChild" presStyleCnt="0"/>
      <dgm:spPr/>
    </dgm:pt>
    <dgm:pt modelId="{8D9EF56A-E895-4296-87B6-359C144837E3}" type="pres">
      <dgm:prSet presAssocID="{C324C44A-3B8B-4803-A275-396FC2ADA31A}" presName="conn2-1" presStyleLbl="parChTrans1D2" presStyleIdx="1" presStyleCnt="2"/>
      <dgm:spPr/>
      <dgm:t>
        <a:bodyPr/>
        <a:lstStyle/>
        <a:p>
          <a:endParaRPr lang="en-US"/>
        </a:p>
      </dgm:t>
    </dgm:pt>
    <dgm:pt modelId="{962A087B-91C0-4850-A7D5-3CF7048DEA8A}" type="pres">
      <dgm:prSet presAssocID="{C324C44A-3B8B-4803-A275-396FC2ADA31A}" presName="connTx" presStyleLbl="parChTrans1D2" presStyleIdx="1" presStyleCnt="2"/>
      <dgm:spPr/>
      <dgm:t>
        <a:bodyPr/>
        <a:lstStyle/>
        <a:p>
          <a:endParaRPr lang="en-US"/>
        </a:p>
      </dgm:t>
    </dgm:pt>
    <dgm:pt modelId="{F88C500C-67C6-4D2C-B826-527853972437}" type="pres">
      <dgm:prSet presAssocID="{69F9C5CB-33F0-4FE4-A0EA-6FB642974AFC}" presName="root2" presStyleCnt="0"/>
      <dgm:spPr/>
    </dgm:pt>
    <dgm:pt modelId="{F98ECE04-E42A-4D58-9982-78329B6CB535}" type="pres">
      <dgm:prSet presAssocID="{69F9C5CB-33F0-4FE4-A0EA-6FB642974AFC}" presName="LevelTwoTextNode" presStyleLbl="node2" presStyleIdx="1" presStyleCnt="2" custScaleX="193669">
        <dgm:presLayoutVars>
          <dgm:chPref val="3"/>
        </dgm:presLayoutVars>
      </dgm:prSet>
      <dgm:spPr/>
      <dgm:t>
        <a:bodyPr/>
        <a:lstStyle/>
        <a:p>
          <a:endParaRPr lang="en-US"/>
        </a:p>
      </dgm:t>
    </dgm:pt>
    <dgm:pt modelId="{0F61D780-EB15-4FFA-AED8-DA68F51A1B93}" type="pres">
      <dgm:prSet presAssocID="{69F9C5CB-33F0-4FE4-A0EA-6FB642974AFC}" presName="level3hierChild" presStyleCnt="0"/>
      <dgm:spPr/>
    </dgm:pt>
  </dgm:ptLst>
  <dgm:cxnLst>
    <dgm:cxn modelId="{B583274B-3A8D-4B9A-9B80-5AEAE8BB2BC5}" srcId="{688CD329-3581-457A-AA70-C3C12738B0FA}" destId="{122F4656-E476-452D-BAF8-CB91D31C8933}" srcOrd="0" destOrd="0" parTransId="{B7DF8EFD-A1BD-4102-A493-39A035402904}" sibTransId="{5D3EF6D7-E77E-4BDD-978A-534FCB4F802B}"/>
    <dgm:cxn modelId="{92FC9302-4B72-40A1-B99D-27E2155D0DFD}" type="presOf" srcId="{121B7854-3F9C-4F73-B0AE-3E7C9F682A6E}" destId="{F3206405-F377-49B5-A6C9-224733520552}" srcOrd="0" destOrd="0" presId="urn:microsoft.com/office/officeart/2005/8/layout/hierarchy2"/>
    <dgm:cxn modelId="{147B62CD-EFE2-4EC4-AFF0-750F1B268D26}" srcId="{122F4656-E476-452D-BAF8-CB91D31C8933}" destId="{121B7854-3F9C-4F73-B0AE-3E7C9F682A6E}" srcOrd="0" destOrd="0" parTransId="{851F93CA-75F7-4ABE-A126-48F939FF0D72}" sibTransId="{FDDEAAC9-1A87-41CF-8955-5EDF01CDB7E0}"/>
    <dgm:cxn modelId="{AEF1C855-2AC9-4E73-A74F-8F1B5C7CF4ED}" type="presOf" srcId="{C324C44A-3B8B-4803-A275-396FC2ADA31A}" destId="{962A087B-91C0-4850-A7D5-3CF7048DEA8A}" srcOrd="1" destOrd="0" presId="urn:microsoft.com/office/officeart/2005/8/layout/hierarchy2"/>
    <dgm:cxn modelId="{C46F2984-9696-45AA-9C1E-57696070017C}" type="presOf" srcId="{851F93CA-75F7-4ABE-A126-48F939FF0D72}" destId="{0E555E5A-02C2-4BB7-924A-D7E9A875CA9B}" srcOrd="0" destOrd="0" presId="urn:microsoft.com/office/officeart/2005/8/layout/hierarchy2"/>
    <dgm:cxn modelId="{2F40E6AA-7320-49D6-AD2C-298881BC9E73}" type="presOf" srcId="{851F93CA-75F7-4ABE-A126-48F939FF0D72}" destId="{216C520C-3E1B-4730-A6C9-5E32A20806B1}" srcOrd="1" destOrd="0" presId="urn:microsoft.com/office/officeart/2005/8/layout/hierarchy2"/>
    <dgm:cxn modelId="{24A2A08E-7307-46A3-B8CA-9CC7E9910195}" type="presOf" srcId="{C324C44A-3B8B-4803-A275-396FC2ADA31A}" destId="{8D9EF56A-E895-4296-87B6-359C144837E3}" srcOrd="0" destOrd="0" presId="urn:microsoft.com/office/officeart/2005/8/layout/hierarchy2"/>
    <dgm:cxn modelId="{77A06858-6DE6-461C-AB52-E9828B76E607}" type="presOf" srcId="{688CD329-3581-457A-AA70-C3C12738B0FA}" destId="{77C32471-C911-4A9C-9DCC-E3F0538024F1}" srcOrd="0" destOrd="0" presId="urn:microsoft.com/office/officeart/2005/8/layout/hierarchy2"/>
    <dgm:cxn modelId="{CE3E95AA-18D9-491B-8947-0F35233CCD5F}" srcId="{122F4656-E476-452D-BAF8-CB91D31C8933}" destId="{69F9C5CB-33F0-4FE4-A0EA-6FB642974AFC}" srcOrd="1" destOrd="0" parTransId="{C324C44A-3B8B-4803-A275-396FC2ADA31A}" sibTransId="{B7A90DD3-C0CD-4A7F-ACB1-36D8698F290F}"/>
    <dgm:cxn modelId="{E56F332E-016E-4198-B450-79185B91C3CE}" type="presOf" srcId="{69F9C5CB-33F0-4FE4-A0EA-6FB642974AFC}" destId="{F98ECE04-E42A-4D58-9982-78329B6CB535}" srcOrd="0" destOrd="0" presId="urn:microsoft.com/office/officeart/2005/8/layout/hierarchy2"/>
    <dgm:cxn modelId="{E57A9FDE-832E-4E18-9EBE-EC7C9B5E2EC9}" type="presOf" srcId="{122F4656-E476-452D-BAF8-CB91D31C8933}" destId="{BA8733D9-27B4-4387-80C8-C11E3851EE41}" srcOrd="0" destOrd="0" presId="urn:microsoft.com/office/officeart/2005/8/layout/hierarchy2"/>
    <dgm:cxn modelId="{91CD1D05-5C41-4D25-BF94-081B1E57ADBB}" type="presParOf" srcId="{77C32471-C911-4A9C-9DCC-E3F0538024F1}" destId="{AEFB2809-9934-433F-921E-284544C827EE}" srcOrd="0" destOrd="0" presId="urn:microsoft.com/office/officeart/2005/8/layout/hierarchy2"/>
    <dgm:cxn modelId="{A0F05F60-F3AE-4252-A213-82708CDABE6E}" type="presParOf" srcId="{AEFB2809-9934-433F-921E-284544C827EE}" destId="{BA8733D9-27B4-4387-80C8-C11E3851EE41}" srcOrd="0" destOrd="0" presId="urn:microsoft.com/office/officeart/2005/8/layout/hierarchy2"/>
    <dgm:cxn modelId="{5820817C-E663-4493-8B1C-875D4879B3AF}" type="presParOf" srcId="{AEFB2809-9934-433F-921E-284544C827EE}" destId="{617E89A0-F453-4A5A-A9E4-055FA217DB01}" srcOrd="1" destOrd="0" presId="urn:microsoft.com/office/officeart/2005/8/layout/hierarchy2"/>
    <dgm:cxn modelId="{94C8FABE-34E5-46BA-9D92-6B30A7216BA8}" type="presParOf" srcId="{617E89A0-F453-4A5A-A9E4-055FA217DB01}" destId="{0E555E5A-02C2-4BB7-924A-D7E9A875CA9B}" srcOrd="0" destOrd="0" presId="urn:microsoft.com/office/officeart/2005/8/layout/hierarchy2"/>
    <dgm:cxn modelId="{5347DF64-CE58-4804-B695-7331A3C638A6}" type="presParOf" srcId="{0E555E5A-02C2-4BB7-924A-D7E9A875CA9B}" destId="{216C520C-3E1B-4730-A6C9-5E32A20806B1}" srcOrd="0" destOrd="0" presId="urn:microsoft.com/office/officeart/2005/8/layout/hierarchy2"/>
    <dgm:cxn modelId="{AAC74A2E-115D-4345-8BB0-B5C268F8A56C}" type="presParOf" srcId="{617E89A0-F453-4A5A-A9E4-055FA217DB01}" destId="{4F6C6B50-645B-4DCB-971E-1429329BEEB2}" srcOrd="1" destOrd="0" presId="urn:microsoft.com/office/officeart/2005/8/layout/hierarchy2"/>
    <dgm:cxn modelId="{6511A4EB-FFE6-43CE-B989-6A4C5C386428}" type="presParOf" srcId="{4F6C6B50-645B-4DCB-971E-1429329BEEB2}" destId="{F3206405-F377-49B5-A6C9-224733520552}" srcOrd="0" destOrd="0" presId="urn:microsoft.com/office/officeart/2005/8/layout/hierarchy2"/>
    <dgm:cxn modelId="{FC1CA3F7-FA20-47A8-9646-45ED3BBE2567}" type="presParOf" srcId="{4F6C6B50-645B-4DCB-971E-1429329BEEB2}" destId="{FA302964-0040-4550-853D-27E81F5188EE}" srcOrd="1" destOrd="0" presId="urn:microsoft.com/office/officeart/2005/8/layout/hierarchy2"/>
    <dgm:cxn modelId="{5C45AD9B-DB4F-4A3E-94D2-D91E8EC5D711}" type="presParOf" srcId="{617E89A0-F453-4A5A-A9E4-055FA217DB01}" destId="{8D9EF56A-E895-4296-87B6-359C144837E3}" srcOrd="2" destOrd="0" presId="urn:microsoft.com/office/officeart/2005/8/layout/hierarchy2"/>
    <dgm:cxn modelId="{8E8A5AEB-5532-44E4-8F07-2B30471C7DF2}" type="presParOf" srcId="{8D9EF56A-E895-4296-87B6-359C144837E3}" destId="{962A087B-91C0-4850-A7D5-3CF7048DEA8A}" srcOrd="0" destOrd="0" presId="urn:microsoft.com/office/officeart/2005/8/layout/hierarchy2"/>
    <dgm:cxn modelId="{81782BA0-9237-43AF-BC68-C177396EC4D9}" type="presParOf" srcId="{617E89A0-F453-4A5A-A9E4-055FA217DB01}" destId="{F88C500C-67C6-4D2C-B826-527853972437}" srcOrd="3" destOrd="0" presId="urn:microsoft.com/office/officeart/2005/8/layout/hierarchy2"/>
    <dgm:cxn modelId="{F714B815-4122-4E5C-81D9-F954A486DD7E}" type="presParOf" srcId="{F88C500C-67C6-4D2C-B826-527853972437}" destId="{F98ECE04-E42A-4D58-9982-78329B6CB535}" srcOrd="0" destOrd="0" presId="urn:microsoft.com/office/officeart/2005/8/layout/hierarchy2"/>
    <dgm:cxn modelId="{AD3B9E93-7022-45A3-B763-602B31E24CBF}" type="presParOf" srcId="{F88C500C-67C6-4D2C-B826-527853972437}" destId="{0F61D780-EB15-4FFA-AED8-DA68F51A1B93}" srcOrd="1" destOrd="0" presId="urn:microsoft.com/office/officeart/2005/8/layout/hierarchy2"/>
  </dgm:cxnLst>
  <dgm:bg/>
  <dgm:whole/>
</dgm:dataModel>
</file>

<file path=ppt/diagrams/data7.xml><?xml version="1.0" encoding="utf-8"?>
<dgm:dataModel xmlns:dgm="http://schemas.openxmlformats.org/drawingml/2006/diagram" xmlns:a="http://schemas.openxmlformats.org/drawingml/2006/main">
  <dgm:ptLst>
    <dgm:pt modelId="{5BB380DB-8027-44E4-A151-2E71DAD6E771}" type="doc">
      <dgm:prSet loTypeId="urn:microsoft.com/office/officeart/2005/8/layout/hierarchy1" loCatId="hierarchy" qsTypeId="urn:microsoft.com/office/officeart/2005/8/quickstyle/3d2" qsCatId="3D" csTypeId="urn:microsoft.com/office/officeart/2005/8/colors/accent2_1" csCatId="accent2" phldr="1"/>
      <dgm:spPr/>
    </dgm:pt>
    <dgm:pt modelId="{85D12FE8-12DD-4974-A61D-7B839C82AA99}">
      <dgm:prSet custT="1">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200" b="0" i="0" u="none" strike="noStrike" cap="none" normalizeH="0" baseline="0" dirty="0" err="1" smtClean="0">
              <a:ln/>
              <a:effectLst/>
              <a:latin typeface="Times New Roman" pitchFamily="18" charset="0"/>
              <a:ea typeface="SimSun" pitchFamily="2" charset="-122"/>
              <a:cs typeface="Times New Roman" pitchFamily="18" charset="0"/>
            </a:rPr>
            <a:t>Nhóm</a:t>
          </a:r>
          <a:r>
            <a:rPr kumimoji="0" lang="en-US" sz="3200" b="0" i="0" u="none" strike="noStrike" cap="none" normalizeH="0" baseline="0" dirty="0" smtClean="0">
              <a:ln/>
              <a:effectLst/>
              <a:latin typeface="Times New Roman" pitchFamily="18" charset="0"/>
              <a:ea typeface="SimSun" pitchFamily="2" charset="-122"/>
              <a:cs typeface="Times New Roman" pitchFamily="18" charset="0"/>
            </a:rPr>
            <a:t> </a:t>
          </a:r>
        </a:p>
      </dgm:t>
    </dgm:pt>
    <dgm:pt modelId="{08B9E1A3-AFD2-41E9-AD3B-F46536814C14}" type="parTrans" cxnId="{F7CE071D-3ED2-4D4C-A0A0-08F703A0469A}">
      <dgm:prSet/>
      <dgm:spPr/>
      <dgm:t>
        <a:bodyPr/>
        <a:lstStyle/>
        <a:p>
          <a:endParaRPr lang="en-US"/>
        </a:p>
      </dgm:t>
    </dgm:pt>
    <dgm:pt modelId="{5888981C-5ADE-4FDA-BD37-6C839C12BEAE}" type="sibTrans" cxnId="{F7CE071D-3ED2-4D4C-A0A0-08F703A0469A}">
      <dgm:prSet/>
      <dgm:spPr/>
      <dgm:t>
        <a:bodyPr/>
        <a:lstStyle/>
        <a:p>
          <a:endParaRPr lang="en-US"/>
        </a:p>
      </dgm:t>
    </dgm:pt>
    <dgm:pt modelId="{8CD66A5E-6A03-4EA6-BBD0-019EDD6A57DA}">
      <dgm:prSet custT="1">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800" b="0" i="0" u="none" strike="noStrike" cap="none" normalizeH="0" baseline="0" dirty="0" err="1" smtClean="0">
              <a:ln/>
              <a:effectLst/>
              <a:latin typeface="Times New Roman" pitchFamily="18" charset="0"/>
              <a:ea typeface="SimSun" pitchFamily="2" charset="-122"/>
              <a:cs typeface="Times New Roman" pitchFamily="18" charset="0"/>
            </a:rPr>
            <a:t>Nhóm</a:t>
          </a:r>
          <a:r>
            <a:rPr kumimoji="0" lang="en-US" sz="28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800" b="0" i="0" u="none" strike="noStrike" cap="none" normalizeH="0" baseline="0" dirty="0" err="1" smtClean="0">
              <a:ln/>
              <a:effectLst/>
              <a:latin typeface="Times New Roman" pitchFamily="18" charset="0"/>
              <a:ea typeface="SimSun" pitchFamily="2" charset="-122"/>
              <a:cs typeface="Times New Roman" pitchFamily="18" charset="0"/>
            </a:rPr>
            <a:t>tự</a:t>
          </a:r>
          <a:r>
            <a:rPr kumimoji="0" lang="en-US" sz="28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800" b="0" i="0" u="none" strike="noStrike" cap="none" normalizeH="0" baseline="0" dirty="0" err="1" smtClean="0">
              <a:ln/>
              <a:effectLst/>
              <a:latin typeface="Times New Roman" pitchFamily="18" charset="0"/>
              <a:ea typeface="SimSun" pitchFamily="2" charset="-122"/>
              <a:cs typeface="Times New Roman" pitchFamily="18" charset="0"/>
            </a:rPr>
            <a:t>nhiên</a:t>
          </a:r>
          <a:r>
            <a:rPr kumimoji="0" lang="en-US" sz="2800" b="0" i="0" u="none" strike="noStrike" cap="none" normalizeH="0" baseline="0" dirty="0" smtClean="0">
              <a:ln/>
              <a:effectLst/>
              <a:latin typeface="Times New Roman" pitchFamily="18" charset="0"/>
              <a:ea typeface="SimSun" pitchFamily="2" charset="-122"/>
              <a:cs typeface="Times New Roman" pitchFamily="18" charset="0"/>
            </a:rPr>
            <a:t>	</a:t>
          </a:r>
        </a:p>
      </dgm:t>
    </dgm:pt>
    <dgm:pt modelId="{489C7297-787A-4141-9E6A-0D8398FDD95B}" type="parTrans" cxnId="{56530266-C56B-434B-A469-3EDC35726539}">
      <dgm:prSet/>
      <dgm:spPr/>
      <dgm:t>
        <a:bodyPr/>
        <a:lstStyle/>
        <a:p>
          <a:endParaRPr lang="en-US"/>
        </a:p>
      </dgm:t>
    </dgm:pt>
    <dgm:pt modelId="{56A0D5E1-E745-4DF9-B83D-3E61FD774717}" type="sibTrans" cxnId="{56530266-C56B-434B-A469-3EDC35726539}">
      <dgm:prSet/>
      <dgm:spPr/>
      <dgm:t>
        <a:bodyPr/>
        <a:lstStyle/>
        <a:p>
          <a:endParaRPr lang="en-US"/>
        </a:p>
      </dgm:t>
    </dgm:pt>
    <dgm:pt modelId="{4B4B8489-5ABB-4F48-8375-762DE1411A81}">
      <dgm:prSet custT="1">
        <dgm:style>
          <a:lnRef idx="1">
            <a:schemeClr val="accent2"/>
          </a:lnRef>
          <a:fillRef idx="2">
            <a:schemeClr val="accent2"/>
          </a:fillRef>
          <a:effectRef idx="1">
            <a:schemeClr val="accent2"/>
          </a:effectRef>
          <a:fontRef idx="minor">
            <a:schemeClr val="dk1"/>
          </a:fontRef>
        </dgm:styl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err="1" smtClean="0">
              <a:ln/>
              <a:effectLst/>
              <a:latin typeface="Times New Roman" pitchFamily="18" charset="0"/>
              <a:ea typeface="SimSun" pitchFamily="2" charset="-122"/>
              <a:cs typeface="Times New Roman" pitchFamily="18" charset="0"/>
            </a:rPr>
            <a:t>Nhóm</a:t>
          </a:r>
          <a:r>
            <a:rPr kumimoji="0" lang="en-US" sz="28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800" b="0" i="0" u="none" strike="noStrike" cap="none" normalizeH="0" baseline="0" dirty="0" err="1" smtClean="0">
              <a:ln/>
              <a:effectLst/>
              <a:latin typeface="Times New Roman" pitchFamily="18" charset="0"/>
              <a:ea typeface="SimSun" pitchFamily="2" charset="-122"/>
              <a:cs typeface="Times New Roman" pitchFamily="18" charset="0"/>
            </a:rPr>
            <a:t>quy</a:t>
          </a:r>
          <a:r>
            <a:rPr kumimoji="0" lang="en-US" sz="28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800" b="0" i="0" u="none" strike="noStrike" cap="none" normalizeH="0" baseline="0" dirty="0" err="1" smtClean="0">
              <a:ln/>
              <a:effectLst/>
              <a:latin typeface="Times New Roman" pitchFamily="18" charset="0"/>
              <a:ea typeface="SimSun" pitchFamily="2" charset="-122"/>
              <a:cs typeface="Times New Roman" pitchFamily="18" charset="0"/>
            </a:rPr>
            <a:t>ước</a:t>
          </a:r>
          <a:endParaRPr kumimoji="0" lang="en-US" sz="2800" b="0" i="0" u="none" strike="noStrike" cap="none" normalizeH="0" baseline="0" dirty="0" smtClean="0">
            <a:ln/>
            <a:effectLst/>
            <a:latin typeface="Times New Roman" pitchFamily="18" charset="0"/>
            <a:ea typeface="SimSun" pitchFamily="2" charset="-122"/>
            <a:cs typeface="Times New Roman" pitchFamily="18" charset="0"/>
          </a:endParaRPr>
        </a:p>
      </dgm:t>
    </dgm:pt>
    <dgm:pt modelId="{0C2A669E-153D-44A4-893C-380A1E7F3273}" type="parTrans" cxnId="{88A9A1C3-D504-45A6-B9EA-CCA75CCC9946}">
      <dgm:prSet/>
      <dgm:spPr/>
      <dgm:t>
        <a:bodyPr/>
        <a:lstStyle/>
        <a:p>
          <a:endParaRPr lang="en-US"/>
        </a:p>
      </dgm:t>
    </dgm:pt>
    <dgm:pt modelId="{6CB805AA-4C56-4500-8EEC-6E669A2147D1}" type="sibTrans" cxnId="{88A9A1C3-D504-45A6-B9EA-CCA75CCC9946}">
      <dgm:prSet/>
      <dgm:spPr/>
      <dgm:t>
        <a:bodyPr/>
        <a:lstStyle/>
        <a:p>
          <a:endParaRPr lang="en-US"/>
        </a:p>
      </dgm:t>
    </dgm:pt>
    <dgm:pt modelId="{B238DB18-5C1C-4091-8D19-716E9CB84B99}" type="pres">
      <dgm:prSet presAssocID="{5BB380DB-8027-44E4-A151-2E71DAD6E771}" presName="hierChild1" presStyleCnt="0">
        <dgm:presLayoutVars>
          <dgm:chPref val="1"/>
          <dgm:dir/>
          <dgm:animOne val="branch"/>
          <dgm:animLvl val="lvl"/>
          <dgm:resizeHandles/>
        </dgm:presLayoutVars>
      </dgm:prSet>
      <dgm:spPr/>
    </dgm:pt>
    <dgm:pt modelId="{FE9B664F-6246-4104-B43D-DBA940673D4D}" type="pres">
      <dgm:prSet presAssocID="{85D12FE8-12DD-4974-A61D-7B839C82AA99}" presName="hierRoot1" presStyleCnt="0"/>
      <dgm:spPr/>
    </dgm:pt>
    <dgm:pt modelId="{156DB8BB-F22B-4BB7-960F-1F89D896FE66}" type="pres">
      <dgm:prSet presAssocID="{85D12FE8-12DD-4974-A61D-7B839C82AA99}" presName="composite" presStyleCnt="0"/>
      <dgm:spPr/>
    </dgm:pt>
    <dgm:pt modelId="{F1159ADD-CCA1-4691-AC7B-822DC323312C}" type="pres">
      <dgm:prSet presAssocID="{85D12FE8-12DD-4974-A61D-7B839C82AA99}" presName="background" presStyleLbl="node0" presStyleIdx="0" presStyleCnt="1"/>
      <dgm:spPr/>
    </dgm:pt>
    <dgm:pt modelId="{1AA36C94-338D-49FF-9FCD-003FFD1FA3E1}" type="pres">
      <dgm:prSet presAssocID="{85D12FE8-12DD-4974-A61D-7B839C82AA99}" presName="text" presStyleLbl="fgAcc0" presStyleIdx="0" presStyleCnt="1" custLinFactNeighborX="-1711" custLinFactNeighborY="4042">
        <dgm:presLayoutVars>
          <dgm:chPref val="3"/>
        </dgm:presLayoutVars>
      </dgm:prSet>
      <dgm:spPr/>
      <dgm:t>
        <a:bodyPr/>
        <a:lstStyle/>
        <a:p>
          <a:endParaRPr lang="en-US"/>
        </a:p>
      </dgm:t>
    </dgm:pt>
    <dgm:pt modelId="{9F048869-F2E6-49E4-ACD8-DC0939865598}" type="pres">
      <dgm:prSet presAssocID="{85D12FE8-12DD-4974-A61D-7B839C82AA99}" presName="hierChild2" presStyleCnt="0"/>
      <dgm:spPr/>
    </dgm:pt>
    <dgm:pt modelId="{2B490555-4E6A-4DF3-B11B-D4E948EBFCA1}" type="pres">
      <dgm:prSet presAssocID="{489C7297-787A-4141-9E6A-0D8398FDD95B}" presName="Name10" presStyleLbl="parChTrans1D2" presStyleIdx="0" presStyleCnt="2"/>
      <dgm:spPr/>
      <dgm:t>
        <a:bodyPr/>
        <a:lstStyle/>
        <a:p>
          <a:endParaRPr lang="en-US"/>
        </a:p>
      </dgm:t>
    </dgm:pt>
    <dgm:pt modelId="{6B5F3510-DE29-4FA5-9904-F831D2DEEB64}" type="pres">
      <dgm:prSet presAssocID="{8CD66A5E-6A03-4EA6-BBD0-019EDD6A57DA}" presName="hierRoot2" presStyleCnt="0"/>
      <dgm:spPr/>
    </dgm:pt>
    <dgm:pt modelId="{DCA6E7E8-544E-45EF-93B4-AE6A9A7A5D95}" type="pres">
      <dgm:prSet presAssocID="{8CD66A5E-6A03-4EA6-BBD0-019EDD6A57DA}" presName="composite2" presStyleCnt="0"/>
      <dgm:spPr/>
    </dgm:pt>
    <dgm:pt modelId="{2DDA6EC9-24BF-432C-A4DB-2109040B9908}" type="pres">
      <dgm:prSet presAssocID="{8CD66A5E-6A03-4EA6-BBD0-019EDD6A57DA}" presName="background2" presStyleLbl="node2" presStyleIdx="0" presStyleCnt="2"/>
      <dgm:spPr/>
    </dgm:pt>
    <dgm:pt modelId="{24FECEAE-76A0-4D12-9C4F-5D80213C435E}" type="pres">
      <dgm:prSet presAssocID="{8CD66A5E-6A03-4EA6-BBD0-019EDD6A57DA}" presName="text2" presStyleLbl="fgAcc2" presStyleIdx="0" presStyleCnt="2">
        <dgm:presLayoutVars>
          <dgm:chPref val="3"/>
        </dgm:presLayoutVars>
      </dgm:prSet>
      <dgm:spPr/>
      <dgm:t>
        <a:bodyPr/>
        <a:lstStyle/>
        <a:p>
          <a:endParaRPr lang="en-US"/>
        </a:p>
      </dgm:t>
    </dgm:pt>
    <dgm:pt modelId="{C3FC78C5-C3F7-4DE0-86A7-97918E9C9493}" type="pres">
      <dgm:prSet presAssocID="{8CD66A5E-6A03-4EA6-BBD0-019EDD6A57DA}" presName="hierChild3" presStyleCnt="0"/>
      <dgm:spPr/>
    </dgm:pt>
    <dgm:pt modelId="{784ABF54-75CF-42E3-A7A7-7A84EE1F712A}" type="pres">
      <dgm:prSet presAssocID="{0C2A669E-153D-44A4-893C-380A1E7F3273}" presName="Name10" presStyleLbl="parChTrans1D2" presStyleIdx="1" presStyleCnt="2"/>
      <dgm:spPr/>
      <dgm:t>
        <a:bodyPr/>
        <a:lstStyle/>
        <a:p>
          <a:endParaRPr lang="en-US"/>
        </a:p>
      </dgm:t>
    </dgm:pt>
    <dgm:pt modelId="{5830DB97-D97B-43BC-9C90-186E9AE118D9}" type="pres">
      <dgm:prSet presAssocID="{4B4B8489-5ABB-4F48-8375-762DE1411A81}" presName="hierRoot2" presStyleCnt="0"/>
      <dgm:spPr/>
    </dgm:pt>
    <dgm:pt modelId="{454B931C-2F04-4858-BA37-F12CECD7D0E2}" type="pres">
      <dgm:prSet presAssocID="{4B4B8489-5ABB-4F48-8375-762DE1411A81}" presName="composite2" presStyleCnt="0"/>
      <dgm:spPr/>
    </dgm:pt>
    <dgm:pt modelId="{4EE463AF-9EFE-4E43-92E2-79978B2C2318}" type="pres">
      <dgm:prSet presAssocID="{4B4B8489-5ABB-4F48-8375-762DE1411A81}" presName="background2" presStyleLbl="node2" presStyleIdx="1" presStyleCnt="2"/>
      <dgm:spPr/>
    </dgm:pt>
    <dgm:pt modelId="{B2776795-B6A1-4574-B0BC-8D4BDBB35975}" type="pres">
      <dgm:prSet presAssocID="{4B4B8489-5ABB-4F48-8375-762DE1411A81}" presName="text2" presStyleLbl="fgAcc2" presStyleIdx="1" presStyleCnt="2">
        <dgm:presLayoutVars>
          <dgm:chPref val="3"/>
        </dgm:presLayoutVars>
      </dgm:prSet>
      <dgm:spPr/>
      <dgm:t>
        <a:bodyPr/>
        <a:lstStyle/>
        <a:p>
          <a:endParaRPr lang="en-US"/>
        </a:p>
      </dgm:t>
    </dgm:pt>
    <dgm:pt modelId="{54907908-9DC3-4BBC-BF5C-20ECA64138AC}" type="pres">
      <dgm:prSet presAssocID="{4B4B8489-5ABB-4F48-8375-762DE1411A81}" presName="hierChild3" presStyleCnt="0"/>
      <dgm:spPr/>
    </dgm:pt>
  </dgm:ptLst>
  <dgm:cxnLst>
    <dgm:cxn modelId="{E36D9AFE-C75E-4D66-80D6-B49B09B7BD23}" type="presOf" srcId="{85D12FE8-12DD-4974-A61D-7B839C82AA99}" destId="{1AA36C94-338D-49FF-9FCD-003FFD1FA3E1}" srcOrd="0" destOrd="0" presId="urn:microsoft.com/office/officeart/2005/8/layout/hierarchy1"/>
    <dgm:cxn modelId="{69A25510-86EF-4740-A5CB-9656864C272D}" type="presOf" srcId="{0C2A669E-153D-44A4-893C-380A1E7F3273}" destId="{784ABF54-75CF-42E3-A7A7-7A84EE1F712A}" srcOrd="0" destOrd="0" presId="urn:microsoft.com/office/officeart/2005/8/layout/hierarchy1"/>
    <dgm:cxn modelId="{82BA7C18-32A7-40AF-952A-3FE749D246DA}" type="presOf" srcId="{4B4B8489-5ABB-4F48-8375-762DE1411A81}" destId="{B2776795-B6A1-4574-B0BC-8D4BDBB35975}" srcOrd="0" destOrd="0" presId="urn:microsoft.com/office/officeart/2005/8/layout/hierarchy1"/>
    <dgm:cxn modelId="{926FF0A4-DEDC-4DDA-A61E-00A32715557F}" type="presOf" srcId="{8CD66A5E-6A03-4EA6-BBD0-019EDD6A57DA}" destId="{24FECEAE-76A0-4D12-9C4F-5D80213C435E}" srcOrd="0" destOrd="0" presId="urn:microsoft.com/office/officeart/2005/8/layout/hierarchy1"/>
    <dgm:cxn modelId="{F7CE071D-3ED2-4D4C-A0A0-08F703A0469A}" srcId="{5BB380DB-8027-44E4-A151-2E71DAD6E771}" destId="{85D12FE8-12DD-4974-A61D-7B839C82AA99}" srcOrd="0" destOrd="0" parTransId="{08B9E1A3-AFD2-41E9-AD3B-F46536814C14}" sibTransId="{5888981C-5ADE-4FDA-BD37-6C839C12BEAE}"/>
    <dgm:cxn modelId="{88A9A1C3-D504-45A6-B9EA-CCA75CCC9946}" srcId="{85D12FE8-12DD-4974-A61D-7B839C82AA99}" destId="{4B4B8489-5ABB-4F48-8375-762DE1411A81}" srcOrd="1" destOrd="0" parTransId="{0C2A669E-153D-44A4-893C-380A1E7F3273}" sibTransId="{6CB805AA-4C56-4500-8EEC-6E669A2147D1}"/>
    <dgm:cxn modelId="{FB850FEF-D54B-4256-93B8-323E379759A5}" type="presOf" srcId="{489C7297-787A-4141-9E6A-0D8398FDD95B}" destId="{2B490555-4E6A-4DF3-B11B-D4E948EBFCA1}" srcOrd="0" destOrd="0" presId="urn:microsoft.com/office/officeart/2005/8/layout/hierarchy1"/>
    <dgm:cxn modelId="{B88E66C5-8372-4FD6-9D97-0FD4BD53E6A7}" type="presOf" srcId="{5BB380DB-8027-44E4-A151-2E71DAD6E771}" destId="{B238DB18-5C1C-4091-8D19-716E9CB84B99}" srcOrd="0" destOrd="0" presId="urn:microsoft.com/office/officeart/2005/8/layout/hierarchy1"/>
    <dgm:cxn modelId="{56530266-C56B-434B-A469-3EDC35726539}" srcId="{85D12FE8-12DD-4974-A61D-7B839C82AA99}" destId="{8CD66A5E-6A03-4EA6-BBD0-019EDD6A57DA}" srcOrd="0" destOrd="0" parTransId="{489C7297-787A-4141-9E6A-0D8398FDD95B}" sibTransId="{56A0D5E1-E745-4DF9-B83D-3E61FD774717}"/>
    <dgm:cxn modelId="{061D1C35-DD1A-403C-A261-9E0752A22CCB}" type="presParOf" srcId="{B238DB18-5C1C-4091-8D19-716E9CB84B99}" destId="{FE9B664F-6246-4104-B43D-DBA940673D4D}" srcOrd="0" destOrd="0" presId="urn:microsoft.com/office/officeart/2005/8/layout/hierarchy1"/>
    <dgm:cxn modelId="{24FA95DC-FE38-480D-AEE0-4286A91D2F94}" type="presParOf" srcId="{FE9B664F-6246-4104-B43D-DBA940673D4D}" destId="{156DB8BB-F22B-4BB7-960F-1F89D896FE66}" srcOrd="0" destOrd="0" presId="urn:microsoft.com/office/officeart/2005/8/layout/hierarchy1"/>
    <dgm:cxn modelId="{55DB3B03-FF99-4AF0-88D5-9C39F0E95E56}" type="presParOf" srcId="{156DB8BB-F22B-4BB7-960F-1F89D896FE66}" destId="{F1159ADD-CCA1-4691-AC7B-822DC323312C}" srcOrd="0" destOrd="0" presId="urn:microsoft.com/office/officeart/2005/8/layout/hierarchy1"/>
    <dgm:cxn modelId="{7AAF210F-B15F-45D5-82E8-C510B9549318}" type="presParOf" srcId="{156DB8BB-F22B-4BB7-960F-1F89D896FE66}" destId="{1AA36C94-338D-49FF-9FCD-003FFD1FA3E1}" srcOrd="1" destOrd="0" presId="urn:microsoft.com/office/officeart/2005/8/layout/hierarchy1"/>
    <dgm:cxn modelId="{6E266B49-7F1C-4291-9B62-F65F0FE0AAB7}" type="presParOf" srcId="{FE9B664F-6246-4104-B43D-DBA940673D4D}" destId="{9F048869-F2E6-49E4-ACD8-DC0939865598}" srcOrd="1" destOrd="0" presId="urn:microsoft.com/office/officeart/2005/8/layout/hierarchy1"/>
    <dgm:cxn modelId="{CFB15FF7-2B16-4DEA-BCB5-4BEED472B17D}" type="presParOf" srcId="{9F048869-F2E6-49E4-ACD8-DC0939865598}" destId="{2B490555-4E6A-4DF3-B11B-D4E948EBFCA1}" srcOrd="0" destOrd="0" presId="urn:microsoft.com/office/officeart/2005/8/layout/hierarchy1"/>
    <dgm:cxn modelId="{116EE81E-CE23-4E19-ABDA-4D3015D58664}" type="presParOf" srcId="{9F048869-F2E6-49E4-ACD8-DC0939865598}" destId="{6B5F3510-DE29-4FA5-9904-F831D2DEEB64}" srcOrd="1" destOrd="0" presId="urn:microsoft.com/office/officeart/2005/8/layout/hierarchy1"/>
    <dgm:cxn modelId="{21FFCC34-8747-48C5-9185-82E458E65EF9}" type="presParOf" srcId="{6B5F3510-DE29-4FA5-9904-F831D2DEEB64}" destId="{DCA6E7E8-544E-45EF-93B4-AE6A9A7A5D95}" srcOrd="0" destOrd="0" presId="urn:microsoft.com/office/officeart/2005/8/layout/hierarchy1"/>
    <dgm:cxn modelId="{2E49B8C9-36D7-430F-AF22-927CE41027FC}" type="presParOf" srcId="{DCA6E7E8-544E-45EF-93B4-AE6A9A7A5D95}" destId="{2DDA6EC9-24BF-432C-A4DB-2109040B9908}" srcOrd="0" destOrd="0" presId="urn:microsoft.com/office/officeart/2005/8/layout/hierarchy1"/>
    <dgm:cxn modelId="{0EDF6643-3848-4ACB-A95A-54D760DAFC4C}" type="presParOf" srcId="{DCA6E7E8-544E-45EF-93B4-AE6A9A7A5D95}" destId="{24FECEAE-76A0-4D12-9C4F-5D80213C435E}" srcOrd="1" destOrd="0" presId="urn:microsoft.com/office/officeart/2005/8/layout/hierarchy1"/>
    <dgm:cxn modelId="{AB3D19C9-68A4-4B55-B837-4FEF5AC40792}" type="presParOf" srcId="{6B5F3510-DE29-4FA5-9904-F831D2DEEB64}" destId="{C3FC78C5-C3F7-4DE0-86A7-97918E9C9493}" srcOrd="1" destOrd="0" presId="urn:microsoft.com/office/officeart/2005/8/layout/hierarchy1"/>
    <dgm:cxn modelId="{E8016BF6-6A4E-4517-809E-4FE4554C36DB}" type="presParOf" srcId="{9F048869-F2E6-49E4-ACD8-DC0939865598}" destId="{784ABF54-75CF-42E3-A7A7-7A84EE1F712A}" srcOrd="2" destOrd="0" presId="urn:microsoft.com/office/officeart/2005/8/layout/hierarchy1"/>
    <dgm:cxn modelId="{8C96CCD8-375C-40F5-A0BA-DA0247498B11}" type="presParOf" srcId="{9F048869-F2E6-49E4-ACD8-DC0939865598}" destId="{5830DB97-D97B-43BC-9C90-186E9AE118D9}" srcOrd="3" destOrd="0" presId="urn:microsoft.com/office/officeart/2005/8/layout/hierarchy1"/>
    <dgm:cxn modelId="{36FA02F7-8B49-4867-A8B0-649B39A486CD}" type="presParOf" srcId="{5830DB97-D97B-43BC-9C90-186E9AE118D9}" destId="{454B931C-2F04-4858-BA37-F12CECD7D0E2}" srcOrd="0" destOrd="0" presId="urn:microsoft.com/office/officeart/2005/8/layout/hierarchy1"/>
    <dgm:cxn modelId="{D239AB61-022A-48BA-B35C-313BB7189F82}" type="presParOf" srcId="{454B931C-2F04-4858-BA37-F12CECD7D0E2}" destId="{4EE463AF-9EFE-4E43-92E2-79978B2C2318}" srcOrd="0" destOrd="0" presId="urn:microsoft.com/office/officeart/2005/8/layout/hierarchy1"/>
    <dgm:cxn modelId="{2CE148FC-C03D-452C-B265-E0427BFF1138}" type="presParOf" srcId="{454B931C-2F04-4858-BA37-F12CECD7D0E2}" destId="{B2776795-B6A1-4574-B0BC-8D4BDBB35975}" srcOrd="1" destOrd="0" presId="urn:microsoft.com/office/officeart/2005/8/layout/hierarchy1"/>
    <dgm:cxn modelId="{B61B9EC3-6AA5-4E0F-9E52-AFA0470C856A}" type="presParOf" srcId="{5830DB97-D97B-43BC-9C90-186E9AE118D9}" destId="{54907908-9DC3-4BBC-BF5C-20ECA64138AC}" srcOrd="1" destOrd="0" presId="urn:microsoft.com/office/officeart/2005/8/layout/hierarchy1"/>
  </dgm:cxnLst>
  <dgm:bg/>
  <dgm:whole/>
</dgm:dataModel>
</file>

<file path=ppt/diagrams/data8.xml><?xml version="1.0" encoding="utf-8"?>
<dgm:dataModel xmlns:dgm="http://schemas.openxmlformats.org/drawingml/2006/diagram" xmlns:a="http://schemas.openxmlformats.org/drawingml/2006/main">
  <dgm:ptLst>
    <dgm:pt modelId="{E622B5E6-4A6E-491C-9248-31E0F873B248}"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B8198681-56A9-478B-9E92-97D5D1D48C2E}">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3200" dirty="0" smtClean="0">
              <a:latin typeface="Times New Roman" pitchFamily="18" charset="0"/>
              <a:cs typeface="Times New Roman" pitchFamily="18" charset="0"/>
            </a:rPr>
            <a:t>NHÓM</a:t>
          </a:r>
          <a:endParaRPr lang="en-US" sz="3200" dirty="0">
            <a:latin typeface="Times New Roman" pitchFamily="18" charset="0"/>
            <a:cs typeface="Times New Roman" pitchFamily="18" charset="0"/>
          </a:endParaRPr>
        </a:p>
      </dgm:t>
    </dgm:pt>
    <dgm:pt modelId="{C914A6CC-01F3-4D5D-ADC2-762BA7E0DB0C}" type="parTrans" cxnId="{D545CAFA-C904-40A0-AE71-21788B6C9B3E}">
      <dgm:prSet/>
      <dgm:spPr/>
      <dgm:t>
        <a:bodyPr/>
        <a:lstStyle/>
        <a:p>
          <a:endParaRPr lang="en-US"/>
        </a:p>
      </dgm:t>
    </dgm:pt>
    <dgm:pt modelId="{122A14E6-2C92-4848-9A72-126D292752CC}" type="sibTrans" cxnId="{D545CAFA-C904-40A0-AE71-21788B6C9B3E}">
      <dgm:prSet/>
      <dgm:spPr/>
      <dgm:t>
        <a:bodyPr/>
        <a:lstStyle/>
        <a:p>
          <a:endParaRPr lang="en-US"/>
        </a:p>
      </dgm:t>
    </dgm:pt>
    <dgm:pt modelId="{78AE0F73-4DA9-4A82-89E2-C4BD7CDE31EE}">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endParaRPr lang="en-US" sz="2800" dirty="0">
            <a:latin typeface="Times New Roman" pitchFamily="18" charset="0"/>
            <a:cs typeface="Times New Roman" pitchFamily="18" charset="0"/>
          </a:endParaRPr>
        </a:p>
      </dgm:t>
    </dgm:pt>
    <dgm:pt modelId="{23188E4A-D14B-4207-B6AA-03AF3F3A0454}" type="parTrans" cxnId="{320926CB-8517-4B42-9FB5-0BE11AB34E5C}">
      <dgm:prSet/>
      <dgm:spPr/>
      <dgm:t>
        <a:bodyPr/>
        <a:lstStyle/>
        <a:p>
          <a:endParaRPr lang="en-US"/>
        </a:p>
      </dgm:t>
    </dgm:pt>
    <dgm:pt modelId="{FFAAA738-6209-49ED-991A-E2D305466224}" type="sibTrans" cxnId="{320926CB-8517-4B42-9FB5-0BE11AB34E5C}">
      <dgm:prSet/>
      <dgm:spPr/>
      <dgm:t>
        <a:bodyPr/>
        <a:lstStyle/>
        <a:p>
          <a:endParaRPr lang="en-US"/>
        </a:p>
      </dgm:t>
    </dgm:pt>
    <dgm:pt modelId="{61F5E199-2764-470A-B3DC-EBE45DBAF886}">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400" b="0" dirty="0" err="1" smtClean="0">
              <a:latin typeface="Times New Roman" pitchFamily="18" charset="0"/>
              <a:cs typeface="Times New Roman" pitchFamily="18" charset="0"/>
            </a:rPr>
            <a:t>Nhóm</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tương</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đối</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nhỏ</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các</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cá</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nhân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có</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quan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hệ</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trực</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tiếp</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gần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gũi</a:t>
          </a:r>
          <a:r>
            <a:rPr lang="en-US" sz="2400" b="0" dirty="0" smtClean="0">
              <a:latin typeface="Times New Roman" pitchFamily="18" charset="0"/>
              <a:cs typeface="Times New Roman" pitchFamily="18" charset="0"/>
            </a:rPr>
            <a:t>.</a:t>
          </a:r>
          <a:endParaRPr lang="en-US" sz="2400" b="0" dirty="0">
            <a:latin typeface="Times New Roman" pitchFamily="18" charset="0"/>
            <a:cs typeface="Times New Roman" pitchFamily="18" charset="0"/>
          </a:endParaRPr>
        </a:p>
      </dgm:t>
    </dgm:pt>
    <dgm:pt modelId="{5E4051DD-8DE6-4E86-B304-7D78222A897A}" type="parTrans" cxnId="{36FB8D3C-8CEF-4DDE-8CDF-B34EAE84F396}">
      <dgm:prSet/>
      <dgm:spPr/>
      <dgm:t>
        <a:bodyPr/>
        <a:lstStyle/>
        <a:p>
          <a:endParaRPr lang="en-US"/>
        </a:p>
      </dgm:t>
    </dgm:pt>
    <dgm:pt modelId="{39AD33FE-0C2D-4915-AF06-3C9940A5FC53}" type="sibTrans" cxnId="{36FB8D3C-8CEF-4DDE-8CDF-B34EAE84F396}">
      <dgm:prSet/>
      <dgm:spPr/>
      <dgm:t>
        <a:bodyPr/>
        <a:lstStyle/>
        <a:p>
          <a:endParaRPr lang="en-US"/>
        </a:p>
      </dgm:t>
    </dgm:pt>
    <dgm:pt modelId="{2865BA9A-C432-4641-99D6-CD29D966541C}">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endParaRPr lang="en-US" sz="2800" dirty="0">
            <a:latin typeface="Times New Roman" pitchFamily="18" charset="0"/>
            <a:cs typeface="Times New Roman" pitchFamily="18" charset="0"/>
          </a:endParaRPr>
        </a:p>
      </dgm:t>
    </dgm:pt>
    <dgm:pt modelId="{52069D3B-86C3-49B1-ADC4-9BB72102090C}" type="parTrans" cxnId="{B0716DC3-BAAC-4C22-B783-3621D6D7E2E4}">
      <dgm:prSet/>
      <dgm:spPr/>
      <dgm:t>
        <a:bodyPr/>
        <a:lstStyle/>
        <a:p>
          <a:endParaRPr lang="en-US"/>
        </a:p>
      </dgm:t>
    </dgm:pt>
    <dgm:pt modelId="{E713BB9E-7FAB-423C-A302-2EAA5B5D05B4}" type="sibTrans" cxnId="{B0716DC3-BAAC-4C22-B783-3621D6D7E2E4}">
      <dgm:prSet/>
      <dgm:spPr/>
      <dgm:t>
        <a:bodyPr/>
        <a:lstStyle/>
        <a:p>
          <a:endParaRPr lang="en-US"/>
        </a:p>
      </dgm:t>
    </dgm:pt>
    <dgm:pt modelId="{0F07DEE7-BC09-47BF-BD72-B8FFA5B2D230}">
      <dgm:prSet phldrT="[Text]" custT="1">
        <dgm:style>
          <a:lnRef idx="1">
            <a:schemeClr val="accent6"/>
          </a:lnRef>
          <a:fillRef idx="2">
            <a:schemeClr val="accent6"/>
          </a:fillRef>
          <a:effectRef idx="1">
            <a:schemeClr val="accent6"/>
          </a:effectRef>
          <a:fontRef idx="minor">
            <a:schemeClr val="dk1"/>
          </a:fontRef>
        </dgm:style>
      </dgm:prSet>
      <dgm:spPr/>
      <dgm:t>
        <a:bodyPr/>
        <a:lstStyle/>
        <a:p>
          <a:r>
            <a:rPr lang="en-US" sz="2400" b="0" dirty="0" err="1" smtClean="0">
              <a:latin typeface="Times New Roman" pitchFamily="18" charset="0"/>
              <a:cs typeface="Times New Roman" pitchFamily="18" charset="0"/>
            </a:rPr>
            <a:t>Có</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số</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lượng</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thành</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viên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lớn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hơn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mối</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quan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hệ</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giữa</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các</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thành</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viên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không</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trực</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tiếp</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Sự</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đồng</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nhất</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thấp</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hơn</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nhóm</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sơ</a:t>
          </a:r>
          <a:r>
            <a:rPr lang="en-US" sz="2400" b="0" dirty="0" smtClean="0">
              <a:latin typeface="Times New Roman" pitchFamily="18" charset="0"/>
              <a:cs typeface="Times New Roman" pitchFamily="18" charset="0"/>
            </a:rPr>
            <a:t> </a:t>
          </a:r>
          <a:r>
            <a:rPr lang="en-US" sz="2400" b="0" dirty="0" err="1" smtClean="0">
              <a:latin typeface="Times New Roman" pitchFamily="18" charset="0"/>
              <a:cs typeface="Times New Roman" pitchFamily="18" charset="0"/>
            </a:rPr>
            <a:t>cấp</a:t>
          </a:r>
          <a:r>
            <a:rPr lang="en-US" sz="2400" b="0" dirty="0" smtClean="0">
              <a:latin typeface="Times New Roman" pitchFamily="18" charset="0"/>
              <a:cs typeface="Times New Roman" pitchFamily="18" charset="0"/>
            </a:rPr>
            <a:t>.</a:t>
          </a:r>
          <a:endParaRPr lang="en-US" sz="2400" b="0" dirty="0">
            <a:latin typeface="Times New Roman" pitchFamily="18" charset="0"/>
            <a:cs typeface="Times New Roman" pitchFamily="18" charset="0"/>
          </a:endParaRPr>
        </a:p>
      </dgm:t>
    </dgm:pt>
    <dgm:pt modelId="{5E03AEC6-1976-4BA9-AB14-4B0E5D76F14E}" type="parTrans" cxnId="{177F5DE4-10EC-400D-838A-D21919A0F8D7}">
      <dgm:prSet/>
      <dgm:spPr/>
      <dgm:t>
        <a:bodyPr/>
        <a:lstStyle/>
        <a:p>
          <a:endParaRPr lang="en-US"/>
        </a:p>
      </dgm:t>
    </dgm:pt>
    <dgm:pt modelId="{D85EBEE4-2048-4402-B558-CE0A3050118C}" type="sibTrans" cxnId="{177F5DE4-10EC-400D-838A-D21919A0F8D7}">
      <dgm:prSet/>
      <dgm:spPr/>
      <dgm:t>
        <a:bodyPr/>
        <a:lstStyle/>
        <a:p>
          <a:endParaRPr lang="en-US"/>
        </a:p>
      </dgm:t>
    </dgm:pt>
    <dgm:pt modelId="{2BA1005A-2C58-446A-B825-DFA533F94013}" type="pres">
      <dgm:prSet presAssocID="{E622B5E6-4A6E-491C-9248-31E0F873B248}" presName="diagram" presStyleCnt="0">
        <dgm:presLayoutVars>
          <dgm:chPref val="1"/>
          <dgm:dir/>
          <dgm:animOne val="branch"/>
          <dgm:animLvl val="lvl"/>
          <dgm:resizeHandles val="exact"/>
        </dgm:presLayoutVars>
      </dgm:prSet>
      <dgm:spPr/>
      <dgm:t>
        <a:bodyPr/>
        <a:lstStyle/>
        <a:p>
          <a:endParaRPr lang="en-US"/>
        </a:p>
      </dgm:t>
    </dgm:pt>
    <dgm:pt modelId="{A36A5FB7-EDA0-4AFC-9974-76928AC0F733}" type="pres">
      <dgm:prSet presAssocID="{B8198681-56A9-478B-9E92-97D5D1D48C2E}" presName="root1" presStyleCnt="0"/>
      <dgm:spPr/>
    </dgm:pt>
    <dgm:pt modelId="{84E203BE-8A6A-4062-A2EB-AFFF4262920E}" type="pres">
      <dgm:prSet presAssocID="{B8198681-56A9-478B-9E92-97D5D1D48C2E}" presName="LevelOneTextNode" presStyleLbl="node0" presStyleIdx="0" presStyleCnt="1">
        <dgm:presLayoutVars>
          <dgm:chPref val="3"/>
        </dgm:presLayoutVars>
      </dgm:prSet>
      <dgm:spPr/>
      <dgm:t>
        <a:bodyPr/>
        <a:lstStyle/>
        <a:p>
          <a:endParaRPr lang="en-US"/>
        </a:p>
      </dgm:t>
    </dgm:pt>
    <dgm:pt modelId="{C1CB1B2C-D883-4FAB-96FD-B3D917826B08}" type="pres">
      <dgm:prSet presAssocID="{B8198681-56A9-478B-9E92-97D5D1D48C2E}" presName="level2hierChild" presStyleCnt="0"/>
      <dgm:spPr/>
    </dgm:pt>
    <dgm:pt modelId="{4760DD3C-88DC-405F-8FDF-46D34372AB18}" type="pres">
      <dgm:prSet presAssocID="{23188E4A-D14B-4207-B6AA-03AF3F3A0454}" presName="conn2-1" presStyleLbl="parChTrans1D2" presStyleIdx="0" presStyleCnt="2"/>
      <dgm:spPr/>
      <dgm:t>
        <a:bodyPr/>
        <a:lstStyle/>
        <a:p>
          <a:endParaRPr lang="en-US"/>
        </a:p>
      </dgm:t>
    </dgm:pt>
    <dgm:pt modelId="{1772710F-1043-4DC6-9185-ECA6EC5FD369}" type="pres">
      <dgm:prSet presAssocID="{23188E4A-D14B-4207-B6AA-03AF3F3A0454}" presName="connTx" presStyleLbl="parChTrans1D2" presStyleIdx="0" presStyleCnt="2"/>
      <dgm:spPr/>
      <dgm:t>
        <a:bodyPr/>
        <a:lstStyle/>
        <a:p>
          <a:endParaRPr lang="en-US"/>
        </a:p>
      </dgm:t>
    </dgm:pt>
    <dgm:pt modelId="{EFAE0901-C12B-47B8-A266-06BEEE7CDB57}" type="pres">
      <dgm:prSet presAssocID="{78AE0F73-4DA9-4A82-89E2-C4BD7CDE31EE}" presName="root2" presStyleCnt="0"/>
      <dgm:spPr/>
    </dgm:pt>
    <dgm:pt modelId="{1EA69C09-A64D-48FE-9C45-AC7B087103FD}" type="pres">
      <dgm:prSet presAssocID="{78AE0F73-4DA9-4A82-89E2-C4BD7CDE31EE}" presName="LevelTwoTextNode" presStyleLbl="node2" presStyleIdx="0" presStyleCnt="2">
        <dgm:presLayoutVars>
          <dgm:chPref val="3"/>
        </dgm:presLayoutVars>
      </dgm:prSet>
      <dgm:spPr/>
      <dgm:t>
        <a:bodyPr/>
        <a:lstStyle/>
        <a:p>
          <a:endParaRPr lang="en-US"/>
        </a:p>
      </dgm:t>
    </dgm:pt>
    <dgm:pt modelId="{9D090097-1C3A-4409-952D-304A9CA997D4}" type="pres">
      <dgm:prSet presAssocID="{78AE0F73-4DA9-4A82-89E2-C4BD7CDE31EE}" presName="level3hierChild" presStyleCnt="0"/>
      <dgm:spPr/>
    </dgm:pt>
    <dgm:pt modelId="{8921B3AE-6AC2-4AF9-9E11-B702B50B3D1C}" type="pres">
      <dgm:prSet presAssocID="{5E4051DD-8DE6-4E86-B304-7D78222A897A}" presName="conn2-1" presStyleLbl="parChTrans1D3" presStyleIdx="0" presStyleCnt="2"/>
      <dgm:spPr/>
      <dgm:t>
        <a:bodyPr/>
        <a:lstStyle/>
        <a:p>
          <a:endParaRPr lang="en-US"/>
        </a:p>
      </dgm:t>
    </dgm:pt>
    <dgm:pt modelId="{754E8E8B-B7C6-44E3-94FA-AAAE31F2B532}" type="pres">
      <dgm:prSet presAssocID="{5E4051DD-8DE6-4E86-B304-7D78222A897A}" presName="connTx" presStyleLbl="parChTrans1D3" presStyleIdx="0" presStyleCnt="2"/>
      <dgm:spPr/>
      <dgm:t>
        <a:bodyPr/>
        <a:lstStyle/>
        <a:p>
          <a:endParaRPr lang="en-US"/>
        </a:p>
      </dgm:t>
    </dgm:pt>
    <dgm:pt modelId="{BBA1E8AF-AE1A-468C-8B5B-00F37BBD5F44}" type="pres">
      <dgm:prSet presAssocID="{61F5E199-2764-470A-B3DC-EBE45DBAF886}" presName="root2" presStyleCnt="0"/>
      <dgm:spPr/>
    </dgm:pt>
    <dgm:pt modelId="{B09EC4C8-F6B0-4748-9B99-0F704F53DD79}" type="pres">
      <dgm:prSet presAssocID="{61F5E199-2764-470A-B3DC-EBE45DBAF886}" presName="LevelTwoTextNode" presStyleLbl="node3" presStyleIdx="0" presStyleCnt="2" custScaleX="209656" custScaleY="208209">
        <dgm:presLayoutVars>
          <dgm:chPref val="3"/>
        </dgm:presLayoutVars>
      </dgm:prSet>
      <dgm:spPr/>
      <dgm:t>
        <a:bodyPr/>
        <a:lstStyle/>
        <a:p>
          <a:endParaRPr lang="en-US"/>
        </a:p>
      </dgm:t>
    </dgm:pt>
    <dgm:pt modelId="{881C04A3-501C-45FF-AF05-F05518DFB22D}" type="pres">
      <dgm:prSet presAssocID="{61F5E199-2764-470A-B3DC-EBE45DBAF886}" presName="level3hierChild" presStyleCnt="0"/>
      <dgm:spPr/>
    </dgm:pt>
    <dgm:pt modelId="{3E377238-BC6F-401E-A484-A1034FD618B7}" type="pres">
      <dgm:prSet presAssocID="{52069D3B-86C3-49B1-ADC4-9BB72102090C}" presName="conn2-1" presStyleLbl="parChTrans1D2" presStyleIdx="1" presStyleCnt="2"/>
      <dgm:spPr/>
      <dgm:t>
        <a:bodyPr/>
        <a:lstStyle/>
        <a:p>
          <a:endParaRPr lang="en-US"/>
        </a:p>
      </dgm:t>
    </dgm:pt>
    <dgm:pt modelId="{58521F1E-3A44-4DFE-9FED-9485E3633BA3}" type="pres">
      <dgm:prSet presAssocID="{52069D3B-86C3-49B1-ADC4-9BB72102090C}" presName="connTx" presStyleLbl="parChTrans1D2" presStyleIdx="1" presStyleCnt="2"/>
      <dgm:spPr/>
      <dgm:t>
        <a:bodyPr/>
        <a:lstStyle/>
        <a:p>
          <a:endParaRPr lang="en-US"/>
        </a:p>
      </dgm:t>
    </dgm:pt>
    <dgm:pt modelId="{3CB45792-B11C-46CD-A6EB-2292C3F68A6A}" type="pres">
      <dgm:prSet presAssocID="{2865BA9A-C432-4641-99D6-CD29D966541C}" presName="root2" presStyleCnt="0"/>
      <dgm:spPr/>
    </dgm:pt>
    <dgm:pt modelId="{979F890E-A000-4741-A5EF-870AC22A7895}" type="pres">
      <dgm:prSet presAssocID="{2865BA9A-C432-4641-99D6-CD29D966541C}" presName="LevelTwoTextNode" presStyleLbl="node2" presStyleIdx="1" presStyleCnt="2">
        <dgm:presLayoutVars>
          <dgm:chPref val="3"/>
        </dgm:presLayoutVars>
      </dgm:prSet>
      <dgm:spPr/>
      <dgm:t>
        <a:bodyPr/>
        <a:lstStyle/>
        <a:p>
          <a:endParaRPr lang="en-US"/>
        </a:p>
      </dgm:t>
    </dgm:pt>
    <dgm:pt modelId="{BC60D24D-7E23-4896-B5EF-7D37FD1302E3}" type="pres">
      <dgm:prSet presAssocID="{2865BA9A-C432-4641-99D6-CD29D966541C}" presName="level3hierChild" presStyleCnt="0"/>
      <dgm:spPr/>
    </dgm:pt>
    <dgm:pt modelId="{1AD0BB69-8704-41A2-B0C8-6CDFE56C9C9D}" type="pres">
      <dgm:prSet presAssocID="{5E03AEC6-1976-4BA9-AB14-4B0E5D76F14E}" presName="conn2-1" presStyleLbl="parChTrans1D3" presStyleIdx="1" presStyleCnt="2"/>
      <dgm:spPr/>
      <dgm:t>
        <a:bodyPr/>
        <a:lstStyle/>
        <a:p>
          <a:endParaRPr lang="en-US"/>
        </a:p>
      </dgm:t>
    </dgm:pt>
    <dgm:pt modelId="{F15118F3-3910-4AB0-A2C3-A51B24168252}" type="pres">
      <dgm:prSet presAssocID="{5E03AEC6-1976-4BA9-AB14-4B0E5D76F14E}" presName="connTx" presStyleLbl="parChTrans1D3" presStyleIdx="1" presStyleCnt="2"/>
      <dgm:spPr/>
      <dgm:t>
        <a:bodyPr/>
        <a:lstStyle/>
        <a:p>
          <a:endParaRPr lang="en-US"/>
        </a:p>
      </dgm:t>
    </dgm:pt>
    <dgm:pt modelId="{535E298A-708A-4F39-AC3B-7FFB6CD5B214}" type="pres">
      <dgm:prSet presAssocID="{0F07DEE7-BC09-47BF-BD72-B8FFA5B2D230}" presName="root2" presStyleCnt="0"/>
      <dgm:spPr/>
    </dgm:pt>
    <dgm:pt modelId="{5C36443D-9F75-4995-A1D1-3740EC5DFDCE}" type="pres">
      <dgm:prSet presAssocID="{0F07DEE7-BC09-47BF-BD72-B8FFA5B2D230}" presName="LevelTwoTextNode" presStyleLbl="node3" presStyleIdx="1" presStyleCnt="2" custScaleX="205230" custScaleY="223251">
        <dgm:presLayoutVars>
          <dgm:chPref val="3"/>
        </dgm:presLayoutVars>
      </dgm:prSet>
      <dgm:spPr/>
      <dgm:t>
        <a:bodyPr/>
        <a:lstStyle/>
        <a:p>
          <a:endParaRPr lang="en-US"/>
        </a:p>
      </dgm:t>
    </dgm:pt>
    <dgm:pt modelId="{5B6A86FF-364B-4482-8E0A-8B4F27FA096B}" type="pres">
      <dgm:prSet presAssocID="{0F07DEE7-BC09-47BF-BD72-B8FFA5B2D230}" presName="level3hierChild" presStyleCnt="0"/>
      <dgm:spPr/>
    </dgm:pt>
  </dgm:ptLst>
  <dgm:cxnLst>
    <dgm:cxn modelId="{8277EEF7-C0FD-4141-BC1A-BB2183D21D88}" type="presOf" srcId="{0F07DEE7-BC09-47BF-BD72-B8FFA5B2D230}" destId="{5C36443D-9F75-4995-A1D1-3740EC5DFDCE}" srcOrd="0" destOrd="0" presId="urn:microsoft.com/office/officeart/2005/8/layout/hierarchy2"/>
    <dgm:cxn modelId="{E61451ED-3C3B-4170-A623-A5694878E838}" type="presOf" srcId="{2865BA9A-C432-4641-99D6-CD29D966541C}" destId="{979F890E-A000-4741-A5EF-870AC22A7895}" srcOrd="0" destOrd="0" presId="urn:microsoft.com/office/officeart/2005/8/layout/hierarchy2"/>
    <dgm:cxn modelId="{36FB8D3C-8CEF-4DDE-8CDF-B34EAE84F396}" srcId="{78AE0F73-4DA9-4A82-89E2-C4BD7CDE31EE}" destId="{61F5E199-2764-470A-B3DC-EBE45DBAF886}" srcOrd="0" destOrd="0" parTransId="{5E4051DD-8DE6-4E86-B304-7D78222A897A}" sibTransId="{39AD33FE-0C2D-4915-AF06-3C9940A5FC53}"/>
    <dgm:cxn modelId="{6E4A9110-5E96-4E39-B6C1-2125BCBBB304}" type="presOf" srcId="{B8198681-56A9-478B-9E92-97D5D1D48C2E}" destId="{84E203BE-8A6A-4062-A2EB-AFFF4262920E}" srcOrd="0" destOrd="0" presId="urn:microsoft.com/office/officeart/2005/8/layout/hierarchy2"/>
    <dgm:cxn modelId="{3DE8939B-D469-4F0F-BC8D-67DFE811B574}" type="presOf" srcId="{23188E4A-D14B-4207-B6AA-03AF3F3A0454}" destId="{4760DD3C-88DC-405F-8FDF-46D34372AB18}" srcOrd="0" destOrd="0" presId="urn:microsoft.com/office/officeart/2005/8/layout/hierarchy2"/>
    <dgm:cxn modelId="{CF9A338F-9F19-4623-81EE-E17E09255263}" type="presOf" srcId="{E622B5E6-4A6E-491C-9248-31E0F873B248}" destId="{2BA1005A-2C58-446A-B825-DFA533F94013}" srcOrd="0" destOrd="0" presId="urn:microsoft.com/office/officeart/2005/8/layout/hierarchy2"/>
    <dgm:cxn modelId="{CBEC5429-9183-4B9F-81D7-5DBB3FAD8459}" type="presOf" srcId="{5E03AEC6-1976-4BA9-AB14-4B0E5D76F14E}" destId="{F15118F3-3910-4AB0-A2C3-A51B24168252}" srcOrd="1" destOrd="0" presId="urn:microsoft.com/office/officeart/2005/8/layout/hierarchy2"/>
    <dgm:cxn modelId="{A693963C-4036-4C1C-AA30-D6E1E39A5CB0}" type="presOf" srcId="{61F5E199-2764-470A-B3DC-EBE45DBAF886}" destId="{B09EC4C8-F6B0-4748-9B99-0F704F53DD79}" srcOrd="0" destOrd="0" presId="urn:microsoft.com/office/officeart/2005/8/layout/hierarchy2"/>
    <dgm:cxn modelId="{F69AD2E9-DCE0-4534-A2D1-C5AFA74686E4}" type="presOf" srcId="{23188E4A-D14B-4207-B6AA-03AF3F3A0454}" destId="{1772710F-1043-4DC6-9185-ECA6EC5FD369}" srcOrd="1" destOrd="0" presId="urn:microsoft.com/office/officeart/2005/8/layout/hierarchy2"/>
    <dgm:cxn modelId="{36069DBC-0C00-47B3-9F42-765755E423BE}" type="presOf" srcId="{52069D3B-86C3-49B1-ADC4-9BB72102090C}" destId="{3E377238-BC6F-401E-A484-A1034FD618B7}" srcOrd="0" destOrd="0" presId="urn:microsoft.com/office/officeart/2005/8/layout/hierarchy2"/>
    <dgm:cxn modelId="{B0716DC3-BAAC-4C22-B783-3621D6D7E2E4}" srcId="{B8198681-56A9-478B-9E92-97D5D1D48C2E}" destId="{2865BA9A-C432-4641-99D6-CD29D966541C}" srcOrd="1" destOrd="0" parTransId="{52069D3B-86C3-49B1-ADC4-9BB72102090C}" sibTransId="{E713BB9E-7FAB-423C-A302-2EAA5B5D05B4}"/>
    <dgm:cxn modelId="{320926CB-8517-4B42-9FB5-0BE11AB34E5C}" srcId="{B8198681-56A9-478B-9E92-97D5D1D48C2E}" destId="{78AE0F73-4DA9-4A82-89E2-C4BD7CDE31EE}" srcOrd="0" destOrd="0" parTransId="{23188E4A-D14B-4207-B6AA-03AF3F3A0454}" sibTransId="{FFAAA738-6209-49ED-991A-E2D305466224}"/>
    <dgm:cxn modelId="{872DD90D-8AC3-41B1-B686-26AE238940D8}" type="presOf" srcId="{5E03AEC6-1976-4BA9-AB14-4B0E5D76F14E}" destId="{1AD0BB69-8704-41A2-B0C8-6CDFE56C9C9D}" srcOrd="0" destOrd="0" presId="urn:microsoft.com/office/officeart/2005/8/layout/hierarchy2"/>
    <dgm:cxn modelId="{D545CAFA-C904-40A0-AE71-21788B6C9B3E}" srcId="{E622B5E6-4A6E-491C-9248-31E0F873B248}" destId="{B8198681-56A9-478B-9E92-97D5D1D48C2E}" srcOrd="0" destOrd="0" parTransId="{C914A6CC-01F3-4D5D-ADC2-762BA7E0DB0C}" sibTransId="{122A14E6-2C92-4848-9A72-126D292752CC}"/>
    <dgm:cxn modelId="{82B826A4-F257-48B3-B943-79A90C7127A2}" type="presOf" srcId="{5E4051DD-8DE6-4E86-B304-7D78222A897A}" destId="{754E8E8B-B7C6-44E3-94FA-AAAE31F2B532}" srcOrd="1" destOrd="0" presId="urn:microsoft.com/office/officeart/2005/8/layout/hierarchy2"/>
    <dgm:cxn modelId="{2CC04CC8-64FC-4ED7-9D48-217A8AF1666C}" type="presOf" srcId="{78AE0F73-4DA9-4A82-89E2-C4BD7CDE31EE}" destId="{1EA69C09-A64D-48FE-9C45-AC7B087103FD}" srcOrd="0" destOrd="0" presId="urn:microsoft.com/office/officeart/2005/8/layout/hierarchy2"/>
    <dgm:cxn modelId="{F1BF8B80-DF4A-4B9A-AC08-69DD30E9C07A}" type="presOf" srcId="{5E4051DD-8DE6-4E86-B304-7D78222A897A}" destId="{8921B3AE-6AC2-4AF9-9E11-B702B50B3D1C}" srcOrd="0" destOrd="0" presId="urn:microsoft.com/office/officeart/2005/8/layout/hierarchy2"/>
    <dgm:cxn modelId="{576B2A9B-670D-464C-8133-BE4E65FBBFC7}" type="presOf" srcId="{52069D3B-86C3-49B1-ADC4-9BB72102090C}" destId="{58521F1E-3A44-4DFE-9FED-9485E3633BA3}" srcOrd="1" destOrd="0" presId="urn:microsoft.com/office/officeart/2005/8/layout/hierarchy2"/>
    <dgm:cxn modelId="{177F5DE4-10EC-400D-838A-D21919A0F8D7}" srcId="{2865BA9A-C432-4641-99D6-CD29D966541C}" destId="{0F07DEE7-BC09-47BF-BD72-B8FFA5B2D230}" srcOrd="0" destOrd="0" parTransId="{5E03AEC6-1976-4BA9-AB14-4B0E5D76F14E}" sibTransId="{D85EBEE4-2048-4402-B558-CE0A3050118C}"/>
    <dgm:cxn modelId="{1391A0AE-6A47-4EC5-BCD5-C99D437578F4}" type="presParOf" srcId="{2BA1005A-2C58-446A-B825-DFA533F94013}" destId="{A36A5FB7-EDA0-4AFC-9974-76928AC0F733}" srcOrd="0" destOrd="0" presId="urn:microsoft.com/office/officeart/2005/8/layout/hierarchy2"/>
    <dgm:cxn modelId="{CDF552B1-0EDB-4320-9D59-D71810FDA96C}" type="presParOf" srcId="{A36A5FB7-EDA0-4AFC-9974-76928AC0F733}" destId="{84E203BE-8A6A-4062-A2EB-AFFF4262920E}" srcOrd="0" destOrd="0" presId="urn:microsoft.com/office/officeart/2005/8/layout/hierarchy2"/>
    <dgm:cxn modelId="{F619402B-8312-4C6B-A538-E6FA982C8169}" type="presParOf" srcId="{A36A5FB7-EDA0-4AFC-9974-76928AC0F733}" destId="{C1CB1B2C-D883-4FAB-96FD-B3D917826B08}" srcOrd="1" destOrd="0" presId="urn:microsoft.com/office/officeart/2005/8/layout/hierarchy2"/>
    <dgm:cxn modelId="{8C366A47-05BB-40A8-8E4B-0E0C80B9CCE1}" type="presParOf" srcId="{C1CB1B2C-D883-4FAB-96FD-B3D917826B08}" destId="{4760DD3C-88DC-405F-8FDF-46D34372AB18}" srcOrd="0" destOrd="0" presId="urn:microsoft.com/office/officeart/2005/8/layout/hierarchy2"/>
    <dgm:cxn modelId="{784D46F9-1E03-42B4-817E-E89F74067370}" type="presParOf" srcId="{4760DD3C-88DC-405F-8FDF-46D34372AB18}" destId="{1772710F-1043-4DC6-9185-ECA6EC5FD369}" srcOrd="0" destOrd="0" presId="urn:microsoft.com/office/officeart/2005/8/layout/hierarchy2"/>
    <dgm:cxn modelId="{18A32BB0-0CD9-4E6A-A0E3-8133778A3CB3}" type="presParOf" srcId="{C1CB1B2C-D883-4FAB-96FD-B3D917826B08}" destId="{EFAE0901-C12B-47B8-A266-06BEEE7CDB57}" srcOrd="1" destOrd="0" presId="urn:microsoft.com/office/officeart/2005/8/layout/hierarchy2"/>
    <dgm:cxn modelId="{9BF850A8-E607-4F6D-BCC1-AF99B1DDBAE7}" type="presParOf" srcId="{EFAE0901-C12B-47B8-A266-06BEEE7CDB57}" destId="{1EA69C09-A64D-48FE-9C45-AC7B087103FD}" srcOrd="0" destOrd="0" presId="urn:microsoft.com/office/officeart/2005/8/layout/hierarchy2"/>
    <dgm:cxn modelId="{0854EB15-202C-4DEE-A229-FE1FB503C1D4}" type="presParOf" srcId="{EFAE0901-C12B-47B8-A266-06BEEE7CDB57}" destId="{9D090097-1C3A-4409-952D-304A9CA997D4}" srcOrd="1" destOrd="0" presId="urn:microsoft.com/office/officeart/2005/8/layout/hierarchy2"/>
    <dgm:cxn modelId="{0C503ED1-3E83-4460-867D-8019E611B0E1}" type="presParOf" srcId="{9D090097-1C3A-4409-952D-304A9CA997D4}" destId="{8921B3AE-6AC2-4AF9-9E11-B702B50B3D1C}" srcOrd="0" destOrd="0" presId="urn:microsoft.com/office/officeart/2005/8/layout/hierarchy2"/>
    <dgm:cxn modelId="{2A6ED864-EAEC-41C4-B611-FB1564739FB1}" type="presParOf" srcId="{8921B3AE-6AC2-4AF9-9E11-B702B50B3D1C}" destId="{754E8E8B-B7C6-44E3-94FA-AAAE31F2B532}" srcOrd="0" destOrd="0" presId="urn:microsoft.com/office/officeart/2005/8/layout/hierarchy2"/>
    <dgm:cxn modelId="{26496CEA-01C1-4354-B93E-35D584B9482B}" type="presParOf" srcId="{9D090097-1C3A-4409-952D-304A9CA997D4}" destId="{BBA1E8AF-AE1A-468C-8B5B-00F37BBD5F44}" srcOrd="1" destOrd="0" presId="urn:microsoft.com/office/officeart/2005/8/layout/hierarchy2"/>
    <dgm:cxn modelId="{0C2BD528-88B0-4379-9285-5BB0642AE27A}" type="presParOf" srcId="{BBA1E8AF-AE1A-468C-8B5B-00F37BBD5F44}" destId="{B09EC4C8-F6B0-4748-9B99-0F704F53DD79}" srcOrd="0" destOrd="0" presId="urn:microsoft.com/office/officeart/2005/8/layout/hierarchy2"/>
    <dgm:cxn modelId="{97CE36B5-C42F-4D13-B8D4-2FF37B61F1E0}" type="presParOf" srcId="{BBA1E8AF-AE1A-468C-8B5B-00F37BBD5F44}" destId="{881C04A3-501C-45FF-AF05-F05518DFB22D}" srcOrd="1" destOrd="0" presId="urn:microsoft.com/office/officeart/2005/8/layout/hierarchy2"/>
    <dgm:cxn modelId="{A2E7E77E-AA45-4EB3-B043-110E189D5F5E}" type="presParOf" srcId="{C1CB1B2C-D883-4FAB-96FD-B3D917826B08}" destId="{3E377238-BC6F-401E-A484-A1034FD618B7}" srcOrd="2" destOrd="0" presId="urn:microsoft.com/office/officeart/2005/8/layout/hierarchy2"/>
    <dgm:cxn modelId="{CE3BD76E-4107-4F4D-B549-0AF33CC31504}" type="presParOf" srcId="{3E377238-BC6F-401E-A484-A1034FD618B7}" destId="{58521F1E-3A44-4DFE-9FED-9485E3633BA3}" srcOrd="0" destOrd="0" presId="urn:microsoft.com/office/officeart/2005/8/layout/hierarchy2"/>
    <dgm:cxn modelId="{54EDF2DB-8ED4-4F73-A2B3-8F3051A00359}" type="presParOf" srcId="{C1CB1B2C-D883-4FAB-96FD-B3D917826B08}" destId="{3CB45792-B11C-46CD-A6EB-2292C3F68A6A}" srcOrd="3" destOrd="0" presId="urn:microsoft.com/office/officeart/2005/8/layout/hierarchy2"/>
    <dgm:cxn modelId="{B364385A-2990-4A13-8E36-AB3BD4A47651}" type="presParOf" srcId="{3CB45792-B11C-46CD-A6EB-2292C3F68A6A}" destId="{979F890E-A000-4741-A5EF-870AC22A7895}" srcOrd="0" destOrd="0" presId="urn:microsoft.com/office/officeart/2005/8/layout/hierarchy2"/>
    <dgm:cxn modelId="{F47A4F8B-404E-42CB-96D8-88BA23431344}" type="presParOf" srcId="{3CB45792-B11C-46CD-A6EB-2292C3F68A6A}" destId="{BC60D24D-7E23-4896-B5EF-7D37FD1302E3}" srcOrd="1" destOrd="0" presId="urn:microsoft.com/office/officeart/2005/8/layout/hierarchy2"/>
    <dgm:cxn modelId="{F21964A6-B0BB-4978-9C4E-5401900E313F}" type="presParOf" srcId="{BC60D24D-7E23-4896-B5EF-7D37FD1302E3}" destId="{1AD0BB69-8704-41A2-B0C8-6CDFE56C9C9D}" srcOrd="0" destOrd="0" presId="urn:microsoft.com/office/officeart/2005/8/layout/hierarchy2"/>
    <dgm:cxn modelId="{2945943F-EC65-4964-AF8A-1A1C39FB1E97}" type="presParOf" srcId="{1AD0BB69-8704-41A2-B0C8-6CDFE56C9C9D}" destId="{F15118F3-3910-4AB0-A2C3-A51B24168252}" srcOrd="0" destOrd="0" presId="urn:microsoft.com/office/officeart/2005/8/layout/hierarchy2"/>
    <dgm:cxn modelId="{F8C75970-3D7F-4338-910A-B0C3BC791DAA}" type="presParOf" srcId="{BC60D24D-7E23-4896-B5EF-7D37FD1302E3}" destId="{535E298A-708A-4F39-AC3B-7FFB6CD5B214}" srcOrd="1" destOrd="0" presId="urn:microsoft.com/office/officeart/2005/8/layout/hierarchy2"/>
    <dgm:cxn modelId="{0DEB2B68-BABB-4117-9B9E-7617F99A3346}" type="presParOf" srcId="{535E298A-708A-4F39-AC3B-7FFB6CD5B214}" destId="{5C36443D-9F75-4995-A1D1-3740EC5DFDCE}" srcOrd="0" destOrd="0" presId="urn:microsoft.com/office/officeart/2005/8/layout/hierarchy2"/>
    <dgm:cxn modelId="{05EE7C51-EB87-4317-A27A-0F7F9DDF043A}" type="presParOf" srcId="{535E298A-708A-4F39-AC3B-7FFB6CD5B214}" destId="{5B6A86FF-364B-4482-8E0A-8B4F27FA096B}" srcOrd="1" destOrd="0" presId="urn:microsoft.com/office/officeart/2005/8/layout/hierarchy2"/>
  </dgm:cxnLst>
  <dgm:bg/>
  <dgm:whole/>
</dgm:dataModel>
</file>

<file path=ppt/diagrams/data9.xml><?xml version="1.0" encoding="utf-8"?>
<dgm:dataModel xmlns:dgm="http://schemas.openxmlformats.org/drawingml/2006/diagram" xmlns:a="http://schemas.openxmlformats.org/drawingml/2006/main">
  <dgm:ptLst>
    <dgm:pt modelId="{AB2099E6-B1E1-4BB0-8B86-4683A9698C4B}" type="doc">
      <dgm:prSet loTypeId="urn:microsoft.com/office/officeart/2005/8/layout/radial5" loCatId="relationship" qsTypeId="urn:microsoft.com/office/officeart/2005/8/quickstyle/3d1" qsCatId="3D" csTypeId="urn:microsoft.com/office/officeart/2005/8/colors/colorful1" csCatId="colorful" phldr="1"/>
      <dgm:spPr/>
    </dgm:pt>
    <dgm:pt modelId="{85BF5C48-1C32-4F00-B7CA-3A396CAEFFB3}">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Dựa</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theo</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tổ</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hợp</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để</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phân</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loại</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F9A92D3C-8D63-4466-9BDA-01EB64287D31}" type="parTrans" cxnId="{A45C30DE-B6C3-4BFC-BC41-50C19AC56CAE}">
      <dgm:prSet/>
      <dgm:spPr/>
      <dgm:t>
        <a:bodyPr/>
        <a:lstStyle/>
        <a:p>
          <a:endParaRPr lang="en-US"/>
        </a:p>
      </dgm:t>
    </dgm:pt>
    <dgm:pt modelId="{EDDC7BB5-759C-4BFE-A0D9-770994445168}" type="sibTrans" cxnId="{A45C30DE-B6C3-4BFC-BC41-50C19AC56CAE}">
      <dgm:prSet/>
      <dgm:spPr/>
      <dgm:t>
        <a:bodyPr/>
        <a:lstStyle/>
        <a:p>
          <a:endParaRPr lang="en-US"/>
        </a:p>
      </dgm:t>
    </dgm:pt>
    <dgm:pt modelId="{4DBD7502-6FAC-43DA-B158-6FB1B6A61283}">
      <dgm:prSet custT="1"/>
      <dgm:spPr/>
      <dgm:t>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Dạng</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cấu</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trúc</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C3C369BA-3FF1-479A-85C4-FF200B8901EC}" type="parTrans" cxnId="{D847ABED-69B5-4D5F-9F6E-A5175A3CEA8A}">
      <dgm:prSet/>
      <dgm:spPr/>
      <dgm:t>
        <a:bodyPr/>
        <a:lstStyle/>
        <a:p>
          <a:endParaRPr lang="en-US"/>
        </a:p>
      </dgm:t>
    </dgm:pt>
    <dgm:pt modelId="{78186783-3E45-44FC-B5C1-0F6B3EAE1635}" type="sibTrans" cxnId="{D847ABED-69B5-4D5F-9F6E-A5175A3CEA8A}">
      <dgm:prSet/>
      <dgm:spPr/>
      <dgm:t>
        <a:bodyPr/>
        <a:lstStyle/>
        <a:p>
          <a:endParaRPr lang="en-US"/>
        </a:p>
      </dgm:t>
    </dgm:pt>
    <dgm:pt modelId="{BF84C3BF-B591-409A-B3D4-8980DBDD78D9}">
      <dgm:prSet custT="1"/>
      <dgm:spPr/>
      <dgm:t>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Nhiệm</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vụ</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và</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chức</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năng</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098AFB6E-DD11-4529-92FB-F36C6BEC5BF2}" type="parTrans" cxnId="{DFC91505-96B4-4FE0-9BCF-770CC5EA6F97}">
      <dgm:prSet/>
      <dgm:spPr/>
      <dgm:t>
        <a:bodyPr/>
        <a:lstStyle/>
        <a:p>
          <a:endParaRPr lang="en-US"/>
        </a:p>
      </dgm:t>
    </dgm:pt>
    <dgm:pt modelId="{583FB270-B2F6-4B72-81CD-940F9FCE90E5}" type="sibTrans" cxnId="{DFC91505-96B4-4FE0-9BCF-770CC5EA6F97}">
      <dgm:prSet/>
      <dgm:spPr/>
      <dgm:t>
        <a:bodyPr/>
        <a:lstStyle/>
        <a:p>
          <a:endParaRPr lang="en-US"/>
        </a:p>
      </dgm:t>
    </dgm:pt>
    <dgm:pt modelId="{E29ABBC0-1BB9-4963-A6A8-39D53AC8DC2D}">
      <dgm:prSet custT="1"/>
      <dgm:spPr/>
      <dgm:t>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Dạng</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tư</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tưởng</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chủ</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đạo</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F8836B94-4791-4E21-AA83-D12F1486BA33}" type="parTrans" cxnId="{C0250DAD-C34F-4B4B-AF1A-596936133EE2}">
      <dgm:prSet/>
      <dgm:spPr/>
      <dgm:t>
        <a:bodyPr/>
        <a:lstStyle/>
        <a:p>
          <a:endParaRPr lang="en-US"/>
        </a:p>
      </dgm:t>
    </dgm:pt>
    <dgm:pt modelId="{500F93EE-7196-41DC-8F47-A9BF66E05FE5}" type="sibTrans" cxnId="{C0250DAD-C34F-4B4B-AF1A-596936133EE2}">
      <dgm:prSet/>
      <dgm:spPr/>
      <dgm:t>
        <a:bodyPr/>
        <a:lstStyle/>
        <a:p>
          <a:endParaRPr lang="en-US"/>
        </a:p>
      </dgm:t>
    </dgm:pt>
    <dgm:pt modelId="{816A87C5-AFF5-470D-A357-C34A29E9E63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Thời</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gian</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tồn</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tại</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của</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nhóm</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0B5B66C3-A412-4040-B0A9-BADEE6465EC1}" type="parTrans" cxnId="{9B791681-AFE1-4A93-8F0C-94A73511FC34}">
      <dgm:prSet/>
      <dgm:spPr/>
      <dgm:t>
        <a:bodyPr/>
        <a:lstStyle/>
        <a:p>
          <a:endParaRPr lang="en-US"/>
        </a:p>
      </dgm:t>
    </dgm:pt>
    <dgm:pt modelId="{3AA1F23C-C334-476B-B523-F07AA4F24B02}" type="sibTrans" cxnId="{9B791681-AFE1-4A93-8F0C-94A73511FC34}">
      <dgm:prSet/>
      <dgm:spPr/>
      <dgm:t>
        <a:bodyPr/>
        <a:lstStyle/>
        <a:p>
          <a:endParaRPr lang="en-US"/>
        </a:p>
      </dgm:t>
    </dgm:pt>
    <dgm:pt modelId="{43144D49-86A9-4F40-B458-C3C94D5B79A5}">
      <dgm:prSet custT="1"/>
      <dgm:spPr/>
      <dgm:t>
        <a:bodyPr/>
        <a:lstStyle/>
        <a:p>
          <a:pPr marL="0" marR="0" lvl="0" indent="0" algn="ctr" defTabSz="914400" rtl="0" eaLnBrk="1" fontAlgn="base" latinLnBrk="0" hangingPunct="1">
            <a:lnSpc>
              <a:spcPct val="80000"/>
            </a:lnSpc>
            <a:spcBef>
              <a:spcPct val="0"/>
            </a:spcBef>
            <a:spcAft>
              <a:spcPct val="0"/>
            </a:spcAft>
            <a:buClrTx/>
            <a:buSzTx/>
            <a:buFontTx/>
            <a:buNone/>
            <a:tabLst/>
          </a:pPr>
          <a:r>
            <a:rPr kumimoji="0" lang="en-US" sz="2300" b="0" i="0" u="none" strike="noStrike" cap="none" normalizeH="0" baseline="0" dirty="0" err="1" smtClean="0">
              <a:ln/>
              <a:effectLst/>
              <a:latin typeface="Times New Roman" pitchFamily="18" charset="0"/>
              <a:ea typeface="SimSun" pitchFamily="2" charset="-122"/>
              <a:cs typeface="Times New Roman" pitchFamily="18" charset="0"/>
            </a:rPr>
            <a:t>Hình</a:t>
          </a:r>
          <a:r>
            <a:rPr kumimoji="0" lang="en-US" sz="23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300" b="0" i="0" u="none" strike="noStrike" cap="none" normalizeH="0" baseline="0" dirty="0" err="1" smtClean="0">
              <a:ln/>
              <a:effectLst/>
              <a:latin typeface="Times New Roman" pitchFamily="18" charset="0"/>
              <a:ea typeface="SimSun" pitchFamily="2" charset="-122"/>
              <a:cs typeface="Times New Roman" pitchFamily="18" charset="0"/>
            </a:rPr>
            <a:t>thức</a:t>
          </a:r>
          <a:r>
            <a:rPr kumimoji="0" lang="en-US" sz="23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300" b="0" i="0" u="none" strike="noStrike" cap="none" normalizeH="0" baseline="0" dirty="0" err="1" smtClean="0">
              <a:ln/>
              <a:effectLst/>
              <a:latin typeface="Times New Roman" pitchFamily="18" charset="0"/>
              <a:ea typeface="SimSun" pitchFamily="2" charset="-122"/>
              <a:cs typeface="Times New Roman" pitchFamily="18" charset="0"/>
            </a:rPr>
            <a:t>hoạt</a:t>
          </a:r>
          <a:r>
            <a:rPr kumimoji="0" lang="en-US" sz="23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300" b="0" i="0" u="none" strike="noStrike" cap="none" normalizeH="0" baseline="0" dirty="0" err="1" smtClean="0">
              <a:ln/>
              <a:effectLst/>
              <a:latin typeface="Times New Roman" pitchFamily="18" charset="0"/>
              <a:ea typeface="SimSun" pitchFamily="2" charset="-122"/>
              <a:cs typeface="Times New Roman" pitchFamily="18" charset="0"/>
            </a:rPr>
            <a:t>động</a:t>
          </a:r>
          <a:r>
            <a:rPr kumimoji="0" lang="en-US" sz="23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300" b="0" i="0" u="none" strike="noStrike" cap="none" normalizeH="0" baseline="0" dirty="0" err="1" smtClean="0">
              <a:ln/>
              <a:effectLst/>
              <a:latin typeface="Times New Roman" pitchFamily="18" charset="0"/>
              <a:ea typeface="SimSun" pitchFamily="2" charset="-122"/>
              <a:cs typeface="Times New Roman" pitchFamily="18" charset="0"/>
            </a:rPr>
            <a:t>của</a:t>
          </a:r>
          <a:r>
            <a:rPr kumimoji="0" lang="en-US" sz="23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300" b="0" i="0" u="none" strike="noStrike" cap="none" normalizeH="0" baseline="0" dirty="0" err="1" smtClean="0">
              <a:ln/>
              <a:effectLst/>
              <a:latin typeface="Times New Roman" pitchFamily="18" charset="0"/>
              <a:ea typeface="SimSun" pitchFamily="2" charset="-122"/>
              <a:cs typeface="Times New Roman" pitchFamily="18" charset="0"/>
            </a:rPr>
            <a:t>nhóm</a:t>
          </a:r>
          <a:r>
            <a:rPr kumimoji="0" lang="en-US" sz="2300" b="0" i="0" u="none" strike="noStrike" cap="none" normalizeH="0" baseline="0" dirty="0" smtClean="0">
              <a:ln/>
              <a:effectLst/>
              <a:latin typeface="Times New Roman" pitchFamily="18" charset="0"/>
              <a:ea typeface="SimSun" pitchFamily="2" charset="-122"/>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300" b="0" i="0" u="none" strike="noStrike" cap="none" normalizeH="0" baseline="0" dirty="0" smtClean="0">
            <a:ln/>
            <a:effectLst/>
            <a:latin typeface="Times New Roman" pitchFamily="18" charset="0"/>
            <a:ea typeface="SimSun" pitchFamily="2" charset="-122"/>
            <a:cs typeface="Times New Roman" pitchFamily="18" charset="0"/>
          </a:endParaRPr>
        </a:p>
      </dgm:t>
    </dgm:pt>
    <dgm:pt modelId="{3692E22D-5F14-4629-87F2-4A25B87E472A}" type="parTrans" cxnId="{61B28282-4605-451E-90CE-3BD07FC7C72A}">
      <dgm:prSet/>
      <dgm:spPr/>
      <dgm:t>
        <a:bodyPr/>
        <a:lstStyle/>
        <a:p>
          <a:endParaRPr lang="en-US"/>
        </a:p>
      </dgm:t>
    </dgm:pt>
    <dgm:pt modelId="{1FFB4C62-DF1F-446E-8A26-C95182AA67D1}" type="sibTrans" cxnId="{61B28282-4605-451E-90CE-3BD07FC7C72A}">
      <dgm:prSet/>
      <dgm:spPr/>
      <dgm:t>
        <a:bodyPr/>
        <a:lstStyle/>
        <a:p>
          <a:endParaRPr lang="en-US"/>
        </a:p>
      </dgm:t>
    </dgm:pt>
    <dgm:pt modelId="{FCCA09FE-6BD1-443D-B6B1-B1E8B282FAAB}">
      <dgm:prSet custT="1"/>
      <dgm:spPr/>
      <dgm:t>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Nguyên</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tắc</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gia</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nhập</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86A8E426-D60C-4BC8-B80E-BAEA9835A080}" type="parTrans" cxnId="{9B5649F5-AD9A-4B10-A035-C9F60830A16F}">
      <dgm:prSet/>
      <dgm:spPr/>
      <dgm:t>
        <a:bodyPr/>
        <a:lstStyle/>
        <a:p>
          <a:endParaRPr lang="en-US"/>
        </a:p>
      </dgm:t>
    </dgm:pt>
    <dgm:pt modelId="{0D92007E-38E6-475D-B968-24F6E7D0C46A}" type="sibTrans" cxnId="{9B5649F5-AD9A-4B10-A035-C9F60830A16F}">
      <dgm:prSet/>
      <dgm:spPr/>
      <dgm:t>
        <a:bodyPr/>
        <a:lstStyle/>
        <a:p>
          <a:endParaRPr lang="en-US"/>
        </a:p>
      </dgm:t>
    </dgm:pt>
    <dgm:pt modelId="{57CADABE-DEEC-464C-8434-C5807811044B}">
      <dgm:prSet custT="1"/>
      <dgm:spPr/>
      <dgm:t>
        <a:bodyPr/>
        <a:lstStyle/>
        <a:p>
          <a:pPr marL="0" marR="0" lvl="0" indent="0" algn="ctr" defTabSz="914400" rtl="0" eaLnBrk="1" fontAlgn="base" latinLnBrk="0" hangingPunct="1">
            <a:lnSpc>
              <a:spcPct val="8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80000"/>
            </a:lnSpc>
            <a:spcBef>
              <a:spcPct val="0"/>
            </a:spcBef>
            <a:spcAft>
              <a:spcPct val="0"/>
            </a:spcAft>
            <a:buClrTx/>
            <a:buSzTx/>
            <a:buFontTx/>
            <a:buNone/>
            <a:tabLst/>
          </a:pP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Mức</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độ</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phát</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triển</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của</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văn</a:t>
          </a:r>
          <a:r>
            <a:rPr kumimoji="0" lang="en-US" sz="2400" b="0" i="0" u="none" strike="noStrike" cap="none" normalizeH="0" baseline="0" dirty="0" smtClean="0">
              <a:ln/>
              <a:effectLst/>
              <a:latin typeface="Times New Roman" pitchFamily="18" charset="0"/>
              <a:ea typeface="SimSun" pitchFamily="2" charset="-122"/>
              <a:cs typeface="Times New Roman" pitchFamily="18" charset="0"/>
            </a:rPr>
            <a:t> </a:t>
          </a:r>
          <a:r>
            <a:rPr kumimoji="0" lang="en-US" sz="2400" b="0" i="0" u="none" strike="noStrike" cap="none" normalizeH="0" baseline="0" dirty="0" err="1" smtClean="0">
              <a:ln/>
              <a:effectLst/>
              <a:latin typeface="Times New Roman" pitchFamily="18" charset="0"/>
              <a:ea typeface="SimSun" pitchFamily="2" charset="-122"/>
              <a:cs typeface="Times New Roman" pitchFamily="18" charset="0"/>
            </a:rPr>
            <a:t>hóa</a:t>
          </a: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effectLst/>
            <a:latin typeface="Times New Roman" pitchFamily="18" charset="0"/>
            <a:ea typeface="SimSun" pitchFamily="2" charset="-122"/>
            <a:cs typeface="Times New Roman" pitchFamily="18" charset="0"/>
          </a:endParaRPr>
        </a:p>
      </dgm:t>
    </dgm:pt>
    <dgm:pt modelId="{8F2F321E-6EE3-43BF-84E7-E790325A381A}" type="parTrans" cxnId="{D29CBEF1-41AC-4E6C-B04F-B33B68329616}">
      <dgm:prSet/>
      <dgm:spPr/>
      <dgm:t>
        <a:bodyPr/>
        <a:lstStyle/>
        <a:p>
          <a:endParaRPr lang="en-US"/>
        </a:p>
      </dgm:t>
    </dgm:pt>
    <dgm:pt modelId="{965B1F7F-FA96-44A5-9122-748D4695AFC6}" type="sibTrans" cxnId="{D29CBEF1-41AC-4E6C-B04F-B33B68329616}">
      <dgm:prSet/>
      <dgm:spPr/>
      <dgm:t>
        <a:bodyPr/>
        <a:lstStyle/>
        <a:p>
          <a:endParaRPr lang="en-US"/>
        </a:p>
      </dgm:t>
    </dgm:pt>
    <dgm:pt modelId="{3AAB1009-CF42-4834-97A7-5E7862951E2F}" type="pres">
      <dgm:prSet presAssocID="{AB2099E6-B1E1-4BB0-8B86-4683A9698C4B}" presName="Name0" presStyleCnt="0">
        <dgm:presLayoutVars>
          <dgm:chMax val="1"/>
          <dgm:dir/>
          <dgm:animLvl val="ctr"/>
          <dgm:resizeHandles val="exact"/>
        </dgm:presLayoutVars>
      </dgm:prSet>
      <dgm:spPr/>
    </dgm:pt>
    <dgm:pt modelId="{E2E3AEF5-79DF-45F0-AE3C-4C69D8740939}" type="pres">
      <dgm:prSet presAssocID="{85BF5C48-1C32-4F00-B7CA-3A396CAEFFB3}" presName="centerShape" presStyleLbl="node0" presStyleIdx="0" presStyleCnt="1"/>
      <dgm:spPr/>
      <dgm:t>
        <a:bodyPr/>
        <a:lstStyle/>
        <a:p>
          <a:endParaRPr lang="en-US"/>
        </a:p>
      </dgm:t>
    </dgm:pt>
    <dgm:pt modelId="{E4C602F2-4522-40F1-A15C-D7CAD7023023}" type="pres">
      <dgm:prSet presAssocID="{C3C369BA-3FF1-479A-85C4-FF200B8901EC}" presName="parTrans" presStyleLbl="sibTrans2D1" presStyleIdx="0" presStyleCnt="7"/>
      <dgm:spPr/>
      <dgm:t>
        <a:bodyPr/>
        <a:lstStyle/>
        <a:p>
          <a:endParaRPr lang="en-US"/>
        </a:p>
      </dgm:t>
    </dgm:pt>
    <dgm:pt modelId="{377B8C93-D014-4F77-8B8A-0B263C2EC399}" type="pres">
      <dgm:prSet presAssocID="{C3C369BA-3FF1-479A-85C4-FF200B8901EC}" presName="connectorText" presStyleLbl="sibTrans2D1" presStyleIdx="0" presStyleCnt="7"/>
      <dgm:spPr/>
      <dgm:t>
        <a:bodyPr/>
        <a:lstStyle/>
        <a:p>
          <a:endParaRPr lang="en-US"/>
        </a:p>
      </dgm:t>
    </dgm:pt>
    <dgm:pt modelId="{F53D1745-C22F-4849-A236-988E3FC30ACE}" type="pres">
      <dgm:prSet presAssocID="{4DBD7502-6FAC-43DA-B158-6FB1B6A61283}" presName="node" presStyleLbl="node1" presStyleIdx="0" presStyleCnt="7">
        <dgm:presLayoutVars>
          <dgm:bulletEnabled val="1"/>
        </dgm:presLayoutVars>
      </dgm:prSet>
      <dgm:spPr/>
      <dgm:t>
        <a:bodyPr/>
        <a:lstStyle/>
        <a:p>
          <a:endParaRPr lang="en-US"/>
        </a:p>
      </dgm:t>
    </dgm:pt>
    <dgm:pt modelId="{7E7D6E0A-E80C-4C0F-94A7-46DD632336F4}" type="pres">
      <dgm:prSet presAssocID="{098AFB6E-DD11-4529-92FB-F36C6BEC5BF2}" presName="parTrans" presStyleLbl="sibTrans2D1" presStyleIdx="1" presStyleCnt="7"/>
      <dgm:spPr/>
      <dgm:t>
        <a:bodyPr/>
        <a:lstStyle/>
        <a:p>
          <a:endParaRPr lang="en-US"/>
        </a:p>
      </dgm:t>
    </dgm:pt>
    <dgm:pt modelId="{B9474664-31FB-438D-A8DD-7CEF3F126B8A}" type="pres">
      <dgm:prSet presAssocID="{098AFB6E-DD11-4529-92FB-F36C6BEC5BF2}" presName="connectorText" presStyleLbl="sibTrans2D1" presStyleIdx="1" presStyleCnt="7"/>
      <dgm:spPr/>
      <dgm:t>
        <a:bodyPr/>
        <a:lstStyle/>
        <a:p>
          <a:endParaRPr lang="en-US"/>
        </a:p>
      </dgm:t>
    </dgm:pt>
    <dgm:pt modelId="{1FE91FAD-8D34-4B0F-AFCF-2492230F0CCB}" type="pres">
      <dgm:prSet presAssocID="{BF84C3BF-B591-409A-B3D4-8980DBDD78D9}" presName="node" presStyleLbl="node1" presStyleIdx="1" presStyleCnt="7">
        <dgm:presLayoutVars>
          <dgm:bulletEnabled val="1"/>
        </dgm:presLayoutVars>
      </dgm:prSet>
      <dgm:spPr/>
      <dgm:t>
        <a:bodyPr/>
        <a:lstStyle/>
        <a:p>
          <a:endParaRPr lang="en-US"/>
        </a:p>
      </dgm:t>
    </dgm:pt>
    <dgm:pt modelId="{499B1767-879C-43C7-809F-DE4B0C9D1554}" type="pres">
      <dgm:prSet presAssocID="{F8836B94-4791-4E21-AA83-D12F1486BA33}" presName="parTrans" presStyleLbl="sibTrans2D1" presStyleIdx="2" presStyleCnt="7"/>
      <dgm:spPr/>
      <dgm:t>
        <a:bodyPr/>
        <a:lstStyle/>
        <a:p>
          <a:endParaRPr lang="en-US"/>
        </a:p>
      </dgm:t>
    </dgm:pt>
    <dgm:pt modelId="{28440D2A-238C-4386-A327-29A357F6599C}" type="pres">
      <dgm:prSet presAssocID="{F8836B94-4791-4E21-AA83-D12F1486BA33}" presName="connectorText" presStyleLbl="sibTrans2D1" presStyleIdx="2" presStyleCnt="7"/>
      <dgm:spPr/>
      <dgm:t>
        <a:bodyPr/>
        <a:lstStyle/>
        <a:p>
          <a:endParaRPr lang="en-US"/>
        </a:p>
      </dgm:t>
    </dgm:pt>
    <dgm:pt modelId="{396E570A-879E-4B56-825F-71479E62E580}" type="pres">
      <dgm:prSet presAssocID="{E29ABBC0-1BB9-4963-A6A8-39D53AC8DC2D}" presName="node" presStyleLbl="node1" presStyleIdx="2" presStyleCnt="7">
        <dgm:presLayoutVars>
          <dgm:bulletEnabled val="1"/>
        </dgm:presLayoutVars>
      </dgm:prSet>
      <dgm:spPr/>
      <dgm:t>
        <a:bodyPr/>
        <a:lstStyle/>
        <a:p>
          <a:endParaRPr lang="en-US"/>
        </a:p>
      </dgm:t>
    </dgm:pt>
    <dgm:pt modelId="{910ADFA9-1B55-4754-AAC4-EA4137BD7D38}" type="pres">
      <dgm:prSet presAssocID="{0B5B66C3-A412-4040-B0A9-BADEE6465EC1}" presName="parTrans" presStyleLbl="sibTrans2D1" presStyleIdx="3" presStyleCnt="7"/>
      <dgm:spPr/>
      <dgm:t>
        <a:bodyPr/>
        <a:lstStyle/>
        <a:p>
          <a:endParaRPr lang="en-US"/>
        </a:p>
      </dgm:t>
    </dgm:pt>
    <dgm:pt modelId="{CA2E9227-DEDB-4965-BF44-70706B2D1577}" type="pres">
      <dgm:prSet presAssocID="{0B5B66C3-A412-4040-B0A9-BADEE6465EC1}" presName="connectorText" presStyleLbl="sibTrans2D1" presStyleIdx="3" presStyleCnt="7"/>
      <dgm:spPr/>
      <dgm:t>
        <a:bodyPr/>
        <a:lstStyle/>
        <a:p>
          <a:endParaRPr lang="en-US"/>
        </a:p>
      </dgm:t>
    </dgm:pt>
    <dgm:pt modelId="{EFDCB31C-8D56-4C88-A178-97821A6D8CD0}" type="pres">
      <dgm:prSet presAssocID="{816A87C5-AFF5-470D-A357-C34A29E9E63F}" presName="node" presStyleLbl="node1" presStyleIdx="3" presStyleCnt="7">
        <dgm:presLayoutVars>
          <dgm:bulletEnabled val="1"/>
        </dgm:presLayoutVars>
      </dgm:prSet>
      <dgm:spPr/>
      <dgm:t>
        <a:bodyPr/>
        <a:lstStyle/>
        <a:p>
          <a:endParaRPr lang="en-US"/>
        </a:p>
      </dgm:t>
    </dgm:pt>
    <dgm:pt modelId="{ECD6C6D2-B56C-463C-906C-C2314CE7F582}" type="pres">
      <dgm:prSet presAssocID="{3692E22D-5F14-4629-87F2-4A25B87E472A}" presName="parTrans" presStyleLbl="sibTrans2D1" presStyleIdx="4" presStyleCnt="7"/>
      <dgm:spPr/>
      <dgm:t>
        <a:bodyPr/>
        <a:lstStyle/>
        <a:p>
          <a:endParaRPr lang="en-US"/>
        </a:p>
      </dgm:t>
    </dgm:pt>
    <dgm:pt modelId="{BA7AE07A-DA00-4DDA-B001-4E94A3AF226B}" type="pres">
      <dgm:prSet presAssocID="{3692E22D-5F14-4629-87F2-4A25B87E472A}" presName="connectorText" presStyleLbl="sibTrans2D1" presStyleIdx="4" presStyleCnt="7"/>
      <dgm:spPr/>
      <dgm:t>
        <a:bodyPr/>
        <a:lstStyle/>
        <a:p>
          <a:endParaRPr lang="en-US"/>
        </a:p>
      </dgm:t>
    </dgm:pt>
    <dgm:pt modelId="{8F175E3D-C127-4391-80B8-18C55B29CA69}" type="pres">
      <dgm:prSet presAssocID="{43144D49-86A9-4F40-B458-C3C94D5B79A5}" presName="node" presStyleLbl="node1" presStyleIdx="4" presStyleCnt="7">
        <dgm:presLayoutVars>
          <dgm:bulletEnabled val="1"/>
        </dgm:presLayoutVars>
      </dgm:prSet>
      <dgm:spPr/>
      <dgm:t>
        <a:bodyPr/>
        <a:lstStyle/>
        <a:p>
          <a:endParaRPr lang="en-US"/>
        </a:p>
      </dgm:t>
    </dgm:pt>
    <dgm:pt modelId="{ECDEE60F-FB0A-40C0-9553-37E45601DE2B}" type="pres">
      <dgm:prSet presAssocID="{86A8E426-D60C-4BC8-B80E-BAEA9835A080}" presName="parTrans" presStyleLbl="sibTrans2D1" presStyleIdx="5" presStyleCnt="7"/>
      <dgm:spPr/>
      <dgm:t>
        <a:bodyPr/>
        <a:lstStyle/>
        <a:p>
          <a:endParaRPr lang="en-US"/>
        </a:p>
      </dgm:t>
    </dgm:pt>
    <dgm:pt modelId="{0C4F805D-965A-4E40-8563-92095848A301}" type="pres">
      <dgm:prSet presAssocID="{86A8E426-D60C-4BC8-B80E-BAEA9835A080}" presName="connectorText" presStyleLbl="sibTrans2D1" presStyleIdx="5" presStyleCnt="7"/>
      <dgm:spPr/>
      <dgm:t>
        <a:bodyPr/>
        <a:lstStyle/>
        <a:p>
          <a:endParaRPr lang="en-US"/>
        </a:p>
      </dgm:t>
    </dgm:pt>
    <dgm:pt modelId="{0E37C545-0083-4D50-BA8D-A378F13E50B3}" type="pres">
      <dgm:prSet presAssocID="{FCCA09FE-6BD1-443D-B6B1-B1E8B282FAAB}" presName="node" presStyleLbl="node1" presStyleIdx="5" presStyleCnt="7">
        <dgm:presLayoutVars>
          <dgm:bulletEnabled val="1"/>
        </dgm:presLayoutVars>
      </dgm:prSet>
      <dgm:spPr/>
      <dgm:t>
        <a:bodyPr/>
        <a:lstStyle/>
        <a:p>
          <a:endParaRPr lang="en-US"/>
        </a:p>
      </dgm:t>
    </dgm:pt>
    <dgm:pt modelId="{AD33D4F8-CB52-4876-858F-0A614ABD7763}" type="pres">
      <dgm:prSet presAssocID="{8F2F321E-6EE3-43BF-84E7-E790325A381A}" presName="parTrans" presStyleLbl="sibTrans2D1" presStyleIdx="6" presStyleCnt="7"/>
      <dgm:spPr/>
      <dgm:t>
        <a:bodyPr/>
        <a:lstStyle/>
        <a:p>
          <a:endParaRPr lang="en-US"/>
        </a:p>
      </dgm:t>
    </dgm:pt>
    <dgm:pt modelId="{4BDCB750-5199-4D6B-864B-C14AB39C2820}" type="pres">
      <dgm:prSet presAssocID="{8F2F321E-6EE3-43BF-84E7-E790325A381A}" presName="connectorText" presStyleLbl="sibTrans2D1" presStyleIdx="6" presStyleCnt="7"/>
      <dgm:spPr/>
      <dgm:t>
        <a:bodyPr/>
        <a:lstStyle/>
        <a:p>
          <a:endParaRPr lang="en-US"/>
        </a:p>
      </dgm:t>
    </dgm:pt>
    <dgm:pt modelId="{6DFD413C-ED98-4AEA-9FC0-DDEEF1A092ED}" type="pres">
      <dgm:prSet presAssocID="{57CADABE-DEEC-464C-8434-C5807811044B}" presName="node" presStyleLbl="node1" presStyleIdx="6" presStyleCnt="7">
        <dgm:presLayoutVars>
          <dgm:bulletEnabled val="1"/>
        </dgm:presLayoutVars>
      </dgm:prSet>
      <dgm:spPr/>
      <dgm:t>
        <a:bodyPr/>
        <a:lstStyle/>
        <a:p>
          <a:endParaRPr lang="en-US"/>
        </a:p>
      </dgm:t>
    </dgm:pt>
  </dgm:ptLst>
  <dgm:cxnLst>
    <dgm:cxn modelId="{9FF1BF3E-75CF-4F43-B85B-58DE27C4104A}" type="presOf" srcId="{85BF5C48-1C32-4F00-B7CA-3A396CAEFFB3}" destId="{E2E3AEF5-79DF-45F0-AE3C-4C69D8740939}" srcOrd="0" destOrd="0" presId="urn:microsoft.com/office/officeart/2005/8/layout/radial5"/>
    <dgm:cxn modelId="{A45C30DE-B6C3-4BFC-BC41-50C19AC56CAE}" srcId="{AB2099E6-B1E1-4BB0-8B86-4683A9698C4B}" destId="{85BF5C48-1C32-4F00-B7CA-3A396CAEFFB3}" srcOrd="0" destOrd="0" parTransId="{F9A92D3C-8D63-4466-9BDA-01EB64287D31}" sibTransId="{EDDC7BB5-759C-4BFE-A0D9-770994445168}"/>
    <dgm:cxn modelId="{AA1A5193-C3F8-4091-9EF6-EB4141D72047}" type="presOf" srcId="{3692E22D-5F14-4629-87F2-4A25B87E472A}" destId="{BA7AE07A-DA00-4DDA-B001-4E94A3AF226B}" srcOrd="1" destOrd="0" presId="urn:microsoft.com/office/officeart/2005/8/layout/radial5"/>
    <dgm:cxn modelId="{C0250DAD-C34F-4B4B-AF1A-596936133EE2}" srcId="{85BF5C48-1C32-4F00-B7CA-3A396CAEFFB3}" destId="{E29ABBC0-1BB9-4963-A6A8-39D53AC8DC2D}" srcOrd="2" destOrd="0" parTransId="{F8836B94-4791-4E21-AA83-D12F1486BA33}" sibTransId="{500F93EE-7196-41DC-8F47-A9BF66E05FE5}"/>
    <dgm:cxn modelId="{ED672314-05B1-4A59-A590-EEE2E66EC569}" type="presOf" srcId="{E29ABBC0-1BB9-4963-A6A8-39D53AC8DC2D}" destId="{396E570A-879E-4B56-825F-71479E62E580}" srcOrd="0" destOrd="0" presId="urn:microsoft.com/office/officeart/2005/8/layout/radial5"/>
    <dgm:cxn modelId="{A1AE73EA-53A2-46BE-9732-E031C275D825}" type="presOf" srcId="{C3C369BA-3FF1-479A-85C4-FF200B8901EC}" destId="{377B8C93-D014-4F77-8B8A-0B263C2EC399}" srcOrd="1" destOrd="0" presId="urn:microsoft.com/office/officeart/2005/8/layout/radial5"/>
    <dgm:cxn modelId="{DFC91505-96B4-4FE0-9BCF-770CC5EA6F97}" srcId="{85BF5C48-1C32-4F00-B7CA-3A396CAEFFB3}" destId="{BF84C3BF-B591-409A-B3D4-8980DBDD78D9}" srcOrd="1" destOrd="0" parTransId="{098AFB6E-DD11-4529-92FB-F36C6BEC5BF2}" sibTransId="{583FB270-B2F6-4B72-81CD-940F9FCE90E5}"/>
    <dgm:cxn modelId="{9A83C14D-0C82-441F-B325-7F777CD927BC}" type="presOf" srcId="{3692E22D-5F14-4629-87F2-4A25B87E472A}" destId="{ECD6C6D2-B56C-463C-906C-C2314CE7F582}" srcOrd="0" destOrd="0" presId="urn:microsoft.com/office/officeart/2005/8/layout/radial5"/>
    <dgm:cxn modelId="{2ABCE3A6-E6E4-4A04-9403-4E959902342D}" type="presOf" srcId="{86A8E426-D60C-4BC8-B80E-BAEA9835A080}" destId="{ECDEE60F-FB0A-40C0-9553-37E45601DE2B}" srcOrd="0" destOrd="0" presId="urn:microsoft.com/office/officeart/2005/8/layout/radial5"/>
    <dgm:cxn modelId="{437362D6-581C-4041-9C40-F0A70F06B9E4}" type="presOf" srcId="{816A87C5-AFF5-470D-A357-C34A29E9E63F}" destId="{EFDCB31C-8D56-4C88-A178-97821A6D8CD0}" srcOrd="0" destOrd="0" presId="urn:microsoft.com/office/officeart/2005/8/layout/radial5"/>
    <dgm:cxn modelId="{A2DCDCF1-F333-4401-AC01-C245B8247777}" type="presOf" srcId="{86A8E426-D60C-4BC8-B80E-BAEA9835A080}" destId="{0C4F805D-965A-4E40-8563-92095848A301}" srcOrd="1" destOrd="0" presId="urn:microsoft.com/office/officeart/2005/8/layout/radial5"/>
    <dgm:cxn modelId="{8F818113-097E-4B95-898D-8735974C1B57}" type="presOf" srcId="{098AFB6E-DD11-4529-92FB-F36C6BEC5BF2}" destId="{7E7D6E0A-E80C-4C0F-94A7-46DD632336F4}" srcOrd="0" destOrd="0" presId="urn:microsoft.com/office/officeart/2005/8/layout/radial5"/>
    <dgm:cxn modelId="{8796C43B-3293-4801-B0BF-3D435EA00FD7}" type="presOf" srcId="{F8836B94-4791-4E21-AA83-D12F1486BA33}" destId="{499B1767-879C-43C7-809F-DE4B0C9D1554}" srcOrd="0" destOrd="0" presId="urn:microsoft.com/office/officeart/2005/8/layout/radial5"/>
    <dgm:cxn modelId="{D847ABED-69B5-4D5F-9F6E-A5175A3CEA8A}" srcId="{85BF5C48-1C32-4F00-B7CA-3A396CAEFFB3}" destId="{4DBD7502-6FAC-43DA-B158-6FB1B6A61283}" srcOrd="0" destOrd="0" parTransId="{C3C369BA-3FF1-479A-85C4-FF200B8901EC}" sibTransId="{78186783-3E45-44FC-B5C1-0F6B3EAE1635}"/>
    <dgm:cxn modelId="{6F8C2AFB-3B55-4EBF-8EAA-BE1FE8D3615F}" type="presOf" srcId="{0B5B66C3-A412-4040-B0A9-BADEE6465EC1}" destId="{910ADFA9-1B55-4754-AAC4-EA4137BD7D38}" srcOrd="0" destOrd="0" presId="urn:microsoft.com/office/officeart/2005/8/layout/radial5"/>
    <dgm:cxn modelId="{6593D444-8A3C-403F-879F-6041271A2DE8}" type="presOf" srcId="{4DBD7502-6FAC-43DA-B158-6FB1B6A61283}" destId="{F53D1745-C22F-4849-A236-988E3FC30ACE}" srcOrd="0" destOrd="0" presId="urn:microsoft.com/office/officeart/2005/8/layout/radial5"/>
    <dgm:cxn modelId="{61B28282-4605-451E-90CE-3BD07FC7C72A}" srcId="{85BF5C48-1C32-4F00-B7CA-3A396CAEFFB3}" destId="{43144D49-86A9-4F40-B458-C3C94D5B79A5}" srcOrd="4" destOrd="0" parTransId="{3692E22D-5F14-4629-87F2-4A25B87E472A}" sibTransId="{1FFB4C62-DF1F-446E-8A26-C95182AA67D1}"/>
    <dgm:cxn modelId="{EC5EA93D-E97E-449B-9059-0C3535ACC77F}" type="presOf" srcId="{FCCA09FE-6BD1-443D-B6B1-B1E8B282FAAB}" destId="{0E37C545-0083-4D50-BA8D-A378F13E50B3}" srcOrd="0" destOrd="0" presId="urn:microsoft.com/office/officeart/2005/8/layout/radial5"/>
    <dgm:cxn modelId="{315D1AF9-3C26-4038-AD72-6F47CB8120C1}" type="presOf" srcId="{BF84C3BF-B591-409A-B3D4-8980DBDD78D9}" destId="{1FE91FAD-8D34-4B0F-AFCF-2492230F0CCB}" srcOrd="0" destOrd="0" presId="urn:microsoft.com/office/officeart/2005/8/layout/radial5"/>
    <dgm:cxn modelId="{C772966D-9761-42FD-B297-AD88720CD6C1}" type="presOf" srcId="{43144D49-86A9-4F40-B458-C3C94D5B79A5}" destId="{8F175E3D-C127-4391-80B8-18C55B29CA69}" srcOrd="0" destOrd="0" presId="urn:microsoft.com/office/officeart/2005/8/layout/radial5"/>
    <dgm:cxn modelId="{D29CBEF1-41AC-4E6C-B04F-B33B68329616}" srcId="{85BF5C48-1C32-4F00-B7CA-3A396CAEFFB3}" destId="{57CADABE-DEEC-464C-8434-C5807811044B}" srcOrd="6" destOrd="0" parTransId="{8F2F321E-6EE3-43BF-84E7-E790325A381A}" sibTransId="{965B1F7F-FA96-44A5-9122-748D4695AFC6}"/>
    <dgm:cxn modelId="{26A961D0-67C3-4B14-98A6-9AB4316006E6}" type="presOf" srcId="{F8836B94-4791-4E21-AA83-D12F1486BA33}" destId="{28440D2A-238C-4386-A327-29A357F6599C}" srcOrd="1" destOrd="0" presId="urn:microsoft.com/office/officeart/2005/8/layout/radial5"/>
    <dgm:cxn modelId="{C39A24E1-B856-4118-9489-2065C939239F}" type="presOf" srcId="{AB2099E6-B1E1-4BB0-8B86-4683A9698C4B}" destId="{3AAB1009-CF42-4834-97A7-5E7862951E2F}" srcOrd="0" destOrd="0" presId="urn:microsoft.com/office/officeart/2005/8/layout/radial5"/>
    <dgm:cxn modelId="{028AE169-1CAD-4453-996B-B5B9D325AD9D}" type="presOf" srcId="{0B5B66C3-A412-4040-B0A9-BADEE6465EC1}" destId="{CA2E9227-DEDB-4965-BF44-70706B2D1577}" srcOrd="1" destOrd="0" presId="urn:microsoft.com/office/officeart/2005/8/layout/radial5"/>
    <dgm:cxn modelId="{5BCDF5EB-717A-446F-813F-71E17C44E2BD}" type="presOf" srcId="{8F2F321E-6EE3-43BF-84E7-E790325A381A}" destId="{4BDCB750-5199-4D6B-864B-C14AB39C2820}" srcOrd="1" destOrd="0" presId="urn:microsoft.com/office/officeart/2005/8/layout/radial5"/>
    <dgm:cxn modelId="{B9600984-39ED-46CB-A57D-F5C2682ED7EF}" type="presOf" srcId="{098AFB6E-DD11-4529-92FB-F36C6BEC5BF2}" destId="{B9474664-31FB-438D-A8DD-7CEF3F126B8A}" srcOrd="1" destOrd="0" presId="urn:microsoft.com/office/officeart/2005/8/layout/radial5"/>
    <dgm:cxn modelId="{29032A3A-762B-4C84-BFA1-E0C4132559B8}" type="presOf" srcId="{C3C369BA-3FF1-479A-85C4-FF200B8901EC}" destId="{E4C602F2-4522-40F1-A15C-D7CAD7023023}" srcOrd="0" destOrd="0" presId="urn:microsoft.com/office/officeart/2005/8/layout/radial5"/>
    <dgm:cxn modelId="{9B5649F5-AD9A-4B10-A035-C9F60830A16F}" srcId="{85BF5C48-1C32-4F00-B7CA-3A396CAEFFB3}" destId="{FCCA09FE-6BD1-443D-B6B1-B1E8B282FAAB}" srcOrd="5" destOrd="0" parTransId="{86A8E426-D60C-4BC8-B80E-BAEA9835A080}" sibTransId="{0D92007E-38E6-475D-B968-24F6E7D0C46A}"/>
    <dgm:cxn modelId="{9B791681-AFE1-4A93-8F0C-94A73511FC34}" srcId="{85BF5C48-1C32-4F00-B7CA-3A396CAEFFB3}" destId="{816A87C5-AFF5-470D-A357-C34A29E9E63F}" srcOrd="3" destOrd="0" parTransId="{0B5B66C3-A412-4040-B0A9-BADEE6465EC1}" sibTransId="{3AA1F23C-C334-476B-B523-F07AA4F24B02}"/>
    <dgm:cxn modelId="{F68281AC-D112-4DB5-9FE9-9B91794725B6}" type="presOf" srcId="{8F2F321E-6EE3-43BF-84E7-E790325A381A}" destId="{AD33D4F8-CB52-4876-858F-0A614ABD7763}" srcOrd="0" destOrd="0" presId="urn:microsoft.com/office/officeart/2005/8/layout/radial5"/>
    <dgm:cxn modelId="{2EA27FFE-EF5B-470E-884D-DA2E2461733B}" type="presOf" srcId="{57CADABE-DEEC-464C-8434-C5807811044B}" destId="{6DFD413C-ED98-4AEA-9FC0-DDEEF1A092ED}" srcOrd="0" destOrd="0" presId="urn:microsoft.com/office/officeart/2005/8/layout/radial5"/>
    <dgm:cxn modelId="{083C7B15-4DB4-46E2-ACA8-00E5856FF122}" type="presParOf" srcId="{3AAB1009-CF42-4834-97A7-5E7862951E2F}" destId="{E2E3AEF5-79DF-45F0-AE3C-4C69D8740939}" srcOrd="0" destOrd="0" presId="urn:microsoft.com/office/officeart/2005/8/layout/radial5"/>
    <dgm:cxn modelId="{459B3018-E5F0-4808-9DB2-9A6297A8388B}" type="presParOf" srcId="{3AAB1009-CF42-4834-97A7-5E7862951E2F}" destId="{E4C602F2-4522-40F1-A15C-D7CAD7023023}" srcOrd="1" destOrd="0" presId="urn:microsoft.com/office/officeart/2005/8/layout/radial5"/>
    <dgm:cxn modelId="{C6D64C8F-F651-45C0-B421-D764A03C3100}" type="presParOf" srcId="{E4C602F2-4522-40F1-A15C-D7CAD7023023}" destId="{377B8C93-D014-4F77-8B8A-0B263C2EC399}" srcOrd="0" destOrd="0" presId="urn:microsoft.com/office/officeart/2005/8/layout/radial5"/>
    <dgm:cxn modelId="{D7CB6887-AC62-4E35-9C7E-BA0BEFB79188}" type="presParOf" srcId="{3AAB1009-CF42-4834-97A7-5E7862951E2F}" destId="{F53D1745-C22F-4849-A236-988E3FC30ACE}" srcOrd="2" destOrd="0" presId="urn:microsoft.com/office/officeart/2005/8/layout/radial5"/>
    <dgm:cxn modelId="{0391494B-F398-4510-AFBD-2FC4FDBA1701}" type="presParOf" srcId="{3AAB1009-CF42-4834-97A7-5E7862951E2F}" destId="{7E7D6E0A-E80C-4C0F-94A7-46DD632336F4}" srcOrd="3" destOrd="0" presId="urn:microsoft.com/office/officeart/2005/8/layout/radial5"/>
    <dgm:cxn modelId="{81F86190-3010-4B91-A0A4-3AADF8E8834D}" type="presParOf" srcId="{7E7D6E0A-E80C-4C0F-94A7-46DD632336F4}" destId="{B9474664-31FB-438D-A8DD-7CEF3F126B8A}" srcOrd="0" destOrd="0" presId="urn:microsoft.com/office/officeart/2005/8/layout/radial5"/>
    <dgm:cxn modelId="{89ADE481-0162-44E3-BA1C-4D5B80978DC3}" type="presParOf" srcId="{3AAB1009-CF42-4834-97A7-5E7862951E2F}" destId="{1FE91FAD-8D34-4B0F-AFCF-2492230F0CCB}" srcOrd="4" destOrd="0" presId="urn:microsoft.com/office/officeart/2005/8/layout/radial5"/>
    <dgm:cxn modelId="{B0748723-8BA6-4D21-996E-7F704DBFF7D2}" type="presParOf" srcId="{3AAB1009-CF42-4834-97A7-5E7862951E2F}" destId="{499B1767-879C-43C7-809F-DE4B0C9D1554}" srcOrd="5" destOrd="0" presId="urn:microsoft.com/office/officeart/2005/8/layout/radial5"/>
    <dgm:cxn modelId="{BEF3EF26-2AED-4331-975E-B8545AE25BFF}" type="presParOf" srcId="{499B1767-879C-43C7-809F-DE4B0C9D1554}" destId="{28440D2A-238C-4386-A327-29A357F6599C}" srcOrd="0" destOrd="0" presId="urn:microsoft.com/office/officeart/2005/8/layout/radial5"/>
    <dgm:cxn modelId="{05CC8220-27DF-4C60-828A-FC6B467F253D}" type="presParOf" srcId="{3AAB1009-CF42-4834-97A7-5E7862951E2F}" destId="{396E570A-879E-4B56-825F-71479E62E580}" srcOrd="6" destOrd="0" presId="urn:microsoft.com/office/officeart/2005/8/layout/radial5"/>
    <dgm:cxn modelId="{45797E49-4736-4C1E-B7A3-2D4267BC1D1A}" type="presParOf" srcId="{3AAB1009-CF42-4834-97A7-5E7862951E2F}" destId="{910ADFA9-1B55-4754-AAC4-EA4137BD7D38}" srcOrd="7" destOrd="0" presId="urn:microsoft.com/office/officeart/2005/8/layout/radial5"/>
    <dgm:cxn modelId="{50DD6AEE-9BE9-4BA5-9EE8-CCE0C43C04E1}" type="presParOf" srcId="{910ADFA9-1B55-4754-AAC4-EA4137BD7D38}" destId="{CA2E9227-DEDB-4965-BF44-70706B2D1577}" srcOrd="0" destOrd="0" presId="urn:microsoft.com/office/officeart/2005/8/layout/radial5"/>
    <dgm:cxn modelId="{0F7474A3-67DB-4C13-A274-5A5F79D57BEE}" type="presParOf" srcId="{3AAB1009-CF42-4834-97A7-5E7862951E2F}" destId="{EFDCB31C-8D56-4C88-A178-97821A6D8CD0}" srcOrd="8" destOrd="0" presId="urn:microsoft.com/office/officeart/2005/8/layout/radial5"/>
    <dgm:cxn modelId="{ED0A48C8-6663-479D-AE53-2FA52AC1C600}" type="presParOf" srcId="{3AAB1009-CF42-4834-97A7-5E7862951E2F}" destId="{ECD6C6D2-B56C-463C-906C-C2314CE7F582}" srcOrd="9" destOrd="0" presId="urn:microsoft.com/office/officeart/2005/8/layout/radial5"/>
    <dgm:cxn modelId="{243715A7-D3D4-45C0-A53F-E0C021716792}" type="presParOf" srcId="{ECD6C6D2-B56C-463C-906C-C2314CE7F582}" destId="{BA7AE07A-DA00-4DDA-B001-4E94A3AF226B}" srcOrd="0" destOrd="0" presId="urn:microsoft.com/office/officeart/2005/8/layout/radial5"/>
    <dgm:cxn modelId="{7DAC8A8A-9E00-4E07-A3B2-E267DB88DABB}" type="presParOf" srcId="{3AAB1009-CF42-4834-97A7-5E7862951E2F}" destId="{8F175E3D-C127-4391-80B8-18C55B29CA69}" srcOrd="10" destOrd="0" presId="urn:microsoft.com/office/officeart/2005/8/layout/radial5"/>
    <dgm:cxn modelId="{AFA6F08C-081B-458D-AFC5-1E9C1D16F980}" type="presParOf" srcId="{3AAB1009-CF42-4834-97A7-5E7862951E2F}" destId="{ECDEE60F-FB0A-40C0-9553-37E45601DE2B}" srcOrd="11" destOrd="0" presId="urn:microsoft.com/office/officeart/2005/8/layout/radial5"/>
    <dgm:cxn modelId="{78D5CECF-0AAA-43D5-AA0A-9D1FFA5C2D09}" type="presParOf" srcId="{ECDEE60F-FB0A-40C0-9553-37E45601DE2B}" destId="{0C4F805D-965A-4E40-8563-92095848A301}" srcOrd="0" destOrd="0" presId="urn:microsoft.com/office/officeart/2005/8/layout/radial5"/>
    <dgm:cxn modelId="{3EFF6E17-E75D-426E-B00B-49521CB95675}" type="presParOf" srcId="{3AAB1009-CF42-4834-97A7-5E7862951E2F}" destId="{0E37C545-0083-4D50-BA8D-A378F13E50B3}" srcOrd="12" destOrd="0" presId="urn:microsoft.com/office/officeart/2005/8/layout/radial5"/>
    <dgm:cxn modelId="{8E46D2B3-AA36-495D-9215-B418C9FA7CD4}" type="presParOf" srcId="{3AAB1009-CF42-4834-97A7-5E7862951E2F}" destId="{AD33D4F8-CB52-4876-858F-0A614ABD7763}" srcOrd="13" destOrd="0" presId="urn:microsoft.com/office/officeart/2005/8/layout/radial5"/>
    <dgm:cxn modelId="{8569C796-ADE0-48A0-A640-77CB9A82939A}" type="presParOf" srcId="{AD33D4F8-CB52-4876-858F-0A614ABD7763}" destId="{4BDCB750-5199-4D6B-864B-C14AB39C2820}" srcOrd="0" destOrd="0" presId="urn:microsoft.com/office/officeart/2005/8/layout/radial5"/>
    <dgm:cxn modelId="{BD2C49F3-EEAF-4BEB-A17F-B60C356A35A1}" type="presParOf" srcId="{3AAB1009-CF42-4834-97A7-5E7862951E2F}" destId="{6DFD413C-ED98-4AEA-9FC0-DDEEF1A092ED}" srcOrd="14" destOrd="0" presId="urn:microsoft.com/office/officeart/2005/8/layout/radial5"/>
  </dgm:cxnLst>
  <dgm:bg/>
  <dgm:whole/>
</dgm:dataModel>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13.xml><?xml version="1.0" encoding="utf-8"?>
<dgm:layoutDef xmlns:dgm="http://schemas.openxmlformats.org/drawingml/2006/diagram" xmlns:a="http://schemas.openxmlformats.org/drawingml/2006/main" uniqueId="urn:microsoft.com/office/officeart/2009/3/layout/DescendingProcess">
  <dgm:title val=""/>
  <dgm:desc val=""/>
  <dgm:catLst>
    <dgm:cat type="process" pri="23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clrData>
  <dgm:layoutNode name="Name0">
    <dgm:varLst>
      <dgm:chMax val="7"/>
      <dgm:chPref val="5"/>
    </dgm:varLst>
    <dgm:alg type="composite">
      <dgm:param type="ar" val="1.1"/>
    </dgm:alg>
    <dgm:shape xmlns:r="http://schemas.openxmlformats.org/officeDocument/2006/relationships" r:blip="">
      <dgm:adjLst/>
    </dgm:shape>
    <dgm:choose name="Name1">
      <dgm:if name="Name2" axis="ch" ptType="node" func="cnt" op="equ" val="1">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Lst>
      </dgm:if>
      <dgm:if name="Name3" axis="ch" ptType="node" func="cnt" op="equ" val="2">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
          <dgm:constr type="b" for="ch" forName="txNode2" refType="h"/>
          <dgm:constr type="r" for="ch" forName="txNode2" refType="w"/>
          <dgm:constr type="h" for="ch" forName="txNode2" refType="h" fact="0.16"/>
        </dgm:constrLst>
      </dgm:if>
      <dgm:if name="Name4" axis="ch" ptType="node" func="cnt" op="equ" val="3">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56"/>
          <dgm:constr type="ctrY" for="ch" forName="txNode2" refType="h" fact="0.3992"/>
          <dgm:constr type="r" for="ch" forName="txNode2" refType="w"/>
          <dgm:constr type="h" for="ch" forName="txNode2" refType="h" fact="0.16"/>
          <dgm:constr type="l" for="ch" forName="txNode3" refType="w" fact="0.5"/>
          <dgm:constr type="b" for="ch" forName="txNode3" refType="h"/>
          <dgm:constr type="r" for="ch" forName="txNode3" refType="w"/>
          <dgm:constr type="h" for="ch" forName="txNode3" refType="h" fact="0.16"/>
          <dgm:constr type="ctrX" for="ch" forName="dotNode2" refType="w" fact="0.4782"/>
          <dgm:constr type="ctrY" for="ch" forName="dotNode2" refType="h" fact="0.3992"/>
          <dgm:constr type="h" for="ch" forName="dotNode2" refType="h" fact="0.0218"/>
          <dgm:constr type="w" for="ch" forName="dotNode2" refType="h" refFor="ch" refForName="dotNode2"/>
        </dgm:constrLst>
      </dgm:if>
      <dgm:if name="Name5" axis="ch" ptType="node" func="cnt" op="equ" val="4">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9"/>
          <dgm:constr type="ctrY" for="ch" forName="txNode2" refType="h" fact="0.3153"/>
          <dgm:constr type="r" for="ch" forName="txNode2" refType="w"/>
          <dgm:constr type="h" for="ch" forName="txNode2" refType="h" fact="0.16"/>
          <dgm:constr type="l" for="ch" forName="txNode3" refType="w" fact="0"/>
          <dgm:constr type="ctrY" for="ch" forName="txNode3" refType="h" fact="0.5004"/>
          <dgm:constr type="r" for="ch" forName="txNode3" refType="w" fact="0.5"/>
          <dgm:constr type="h" for="ch" forName="txNode3" refType="h" fact="0.16"/>
          <dgm:constr type="l" for="ch" forName="txNode4" refType="w" fact="0.5"/>
          <dgm:constr type="b" for="ch" forName="txNode4" refType="h"/>
          <dgm:constr type="r" for="ch" forName="txNode4" refType="w"/>
          <dgm:constr type="h" for="ch" forName="txNode4" refType="h" fact="0.16"/>
          <dgm:constr type="ctrX" for="ch" forName="dotNode2" refType="w" fact="0.39"/>
          <dgm:constr type="ctrY" for="ch" forName="dotNode2" refType="h" fact="0.3153"/>
          <dgm:constr type="h" for="ch" forName="dotNode2" refType="h" fact="0.0218"/>
          <dgm:constr type="w" for="ch" forName="dotNode2" refType="h" refFor="ch" refForName="dotNode2"/>
          <dgm:constr type="ctrX" for="ch" forName="dotNode3" refType="w" fact="0.5626"/>
          <dgm:constr type="ctrY" for="ch" forName="dotNode3" refType="h" fact="0.5004"/>
          <dgm:constr type="h" for="ch" forName="dotNode3" refType="h" fact="0.0218"/>
          <dgm:constr type="w" for="ch" forName="dotNode3" refType="h" refFor="ch" refForName="dotNode3"/>
        </dgm:constrLst>
      </dgm:if>
      <dgm:if name="Name6" axis="ch" ptType="node" func="cnt" op="equ" val="5">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6"/>
          <dgm:constr type="ctrY" for="ch" forName="txNode2" refType="h" fact="0.2885"/>
          <dgm:constr type="r" for="ch" forName="txNode2" refType="w"/>
          <dgm:constr type="h" for="ch" forName="txNode2" refType="h" fact="0.16"/>
          <dgm:constr type="l" for="ch" forName="txNode3" refType="w" fact="0"/>
          <dgm:constr type="ctrY" for="ch" forName="txNode3" refType="h" fact="0.4089"/>
          <dgm:constr type="r" for="ch" forName="txNode3" refType="w" fact="0.43"/>
          <dgm:constr type="h" for="ch" forName="txNode3" refType="h" fact="0.16"/>
          <dgm:constr type="l" for="ch" forName="txNode4" refType="w" fact="0.67"/>
          <dgm:constr type="ctrY" for="ch" forName="txNode4" refType="h" fact="0.5497"/>
          <dgm:constr type="r" for="ch" forName="txNode4" refType="w"/>
          <dgm:constr type="h" for="ch" forName="txNode4" refType="h" fact="0.16"/>
          <dgm:constr type="l" for="ch" forName="txNode5" refType="w" fact="0.5"/>
          <dgm:constr type="b" for="ch" forName="txNode5" refType="h"/>
          <dgm:constr type="r" for="ch" forName="txNode5" refType="w"/>
          <dgm:constr type="h" for="ch" forName="txNode5" refType="h" fact="0.16"/>
          <dgm:constr type="ctrX" for="ch" forName="dotNode2" refType="w" fact="0.3565"/>
          <dgm:constr type="ctrY" for="ch" forName="dotNode2" refType="h" fact="0.2885"/>
          <dgm:constr type="h" for="ch" forName="dotNode2" refType="h" fact="0.0218"/>
          <dgm:constr type="w" for="ch" forName="dotNode2" refType="h" refFor="ch" refForName="dotNode2"/>
          <dgm:constr type="ctrX" for="ch" forName="dotNode3" refType="w" fact="0.4922"/>
          <dgm:constr type="ctrY" for="ch" forName="dotNode3" refType="h" fact="0.4089"/>
          <dgm:constr type="h" for="ch" forName="dotNode3" refType="h" fact="0.0218"/>
          <dgm:constr type="w" for="ch" forName="dotNode3" refType="h" refFor="ch" refForName="dotNode3"/>
          <dgm:constr type="ctrX" for="ch" forName="dotNode4" refType="w" fact="0.5939"/>
          <dgm:constr type="ctrY" for="ch" forName="dotNode4" refType="h" fact="0.5497"/>
          <dgm:constr type="h" for="ch" forName="dotNode4" refType="h" fact="0.0218"/>
          <dgm:constr type="w" for="ch" forName="dotNode4" refType="h" refFor="ch" refForName="dotNode4"/>
        </dgm:constrLst>
      </dgm:if>
      <dgm:if name="Name7" axis="ch" ptType="node" func="cnt" op="equ" val="6">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5"/>
          <dgm:constr type="ctrY" for="ch" forName="txNode2" refType="h" fact="0.2693"/>
          <dgm:constr type="r" for="ch" forName="txNode2" refType="w"/>
          <dgm:constr type="h" for="ch" forName="txNode2" refType="h" fact="0.16"/>
          <dgm:constr type="l" for="ch" forName="txNode3" refType="w" fact="0"/>
          <dgm:constr type="ctrY" for="ch" forName="txNode3" refType="h" fact="0.3638"/>
          <dgm:constr type="r" for="ch" forName="txNode3" refType="w" fact="0.37"/>
          <dgm:constr type="h" for="ch" forName="txNode3" refType="h" fact="0.16"/>
          <dgm:constr type="l" for="ch" forName="txNode4" refType="w" fact="0.63"/>
          <dgm:constr type="ctrY" for="ch" forName="txNode4" refType="h" fact="0.4744"/>
          <dgm:constr type="r" for="ch" forName="txNode4" refType="w"/>
          <dgm:constr type="h" for="ch" forName="txNode4" refType="h" fact="0.16"/>
          <dgm:constr type="l" for="ch" forName="txNode5" refType="w" fact="0"/>
          <dgm:constr type="ctrY" for="ch" forName="txNode5" refType="h" fact="0.5961"/>
          <dgm:constr type="r" for="ch" forName="txNode5" refType="w" fact="0.55"/>
          <dgm:constr type="h" for="ch" forName="txNode5" refType="h" fact="0.16"/>
          <dgm:constr type="l" for="ch" forName="txNode6" refType="w" fact="0.5"/>
          <dgm:constr type="b" for="ch" forName="txNode6" refType="h"/>
          <dgm:constr type="r" for="ch" forName="txNode6" refType="w"/>
          <dgm:constr type="h" for="ch" forName="txNode6"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419"/>
          <dgm:constr type="ctrY" for="ch" forName="dotNode3" refType="h" fact="0.3638"/>
          <dgm:constr type="h" for="ch" forName="dotNode3" refType="h" fact="0.0218"/>
          <dgm:constr type="w" for="ch" forName="dotNode3" refType="h" refFor="ch" refForName="dotNode3"/>
          <dgm:constr type="ctrX" for="ch" forName="dotNode4" refType="w" fact="0.5425"/>
          <dgm:constr type="ctrY" for="ch" forName="dotNode4" refType="h" fact="0.4744"/>
          <dgm:constr type="h" for="ch" forName="dotNode4" refType="h" fact="0.0218"/>
          <dgm:constr type="w" for="ch" forName="dotNode4" refType="h" refFor="ch" refForName="dotNode4"/>
          <dgm:constr type="ctrX" for="ch" forName="dotNode5" refType="w" fact="0.6153"/>
          <dgm:constr type="ctrY" for="ch" forName="dotNode5" refType="h" fact="0.5961"/>
          <dgm:constr type="h" for="ch" forName="dotNode5" refType="h" fact="0.0218"/>
          <dgm:constr type="w" for="ch" forName="dotNode5" refType="h" refFor="ch" refForName="dotNode5"/>
        </dgm:constrLst>
      </dgm:if>
      <dgm:else name="Name8">
        <dgm:constrLst>
          <dgm:constr type="primFontSz" for="ch" ptType="node" op="equ" val="65"/>
          <dgm:constr type="w" for="ch" forName="arrowNode" refType="w" fact="0.75"/>
          <dgm:constr type="h" for="ch" forName="arrowNode" refType="h"/>
          <dgm:constr type="l" for="ch" forName="arrowNode" refType="w" fact="0.07"/>
          <dgm:constr type="t" for="ch" forName="arrowNode"/>
          <dgm:constr type="l" for="ch" forName="txNode1" refType="w" fact="0"/>
          <dgm:constr type="t" for="ch" forName="txNode1" refType="h" fact="0"/>
          <dgm:constr type="r" for="ch" forName="txNode1" refType="w" fact="0.37"/>
          <dgm:constr type="h" for="ch" forName="txNode1" refType="h" fact="0.16"/>
          <dgm:constr type="l" for="ch" forName="txNode2" refType="w" fact="0.44"/>
          <dgm:constr type="ctrY" for="ch" forName="txNode2" refType="h" fact="0.2693"/>
          <dgm:constr type="r" for="ch" forName="txNode2" refType="w"/>
          <dgm:constr type="h" for="ch" forName="txNode2" refType="h" fact="0.16"/>
          <dgm:constr type="l" for="ch" forName="txNode3" refType="w" fact="0"/>
          <dgm:constr type="ctrY" for="ch" forName="txNode3" refType="h" fact="0.3424"/>
          <dgm:constr type="r" for="ch" forName="txNode3" refType="w" fact="0.33"/>
          <dgm:constr type="h" for="ch" forName="txNode3" refType="h" fact="0.16"/>
          <dgm:constr type="l" for="ch" forName="txNode4" refType="w" fact="0.61"/>
          <dgm:constr type="ctrY" for="ch" forName="txNode4" refType="h" fact="0.4276"/>
          <dgm:constr type="r" for="ch" forName="txNode4" refType="w"/>
          <dgm:constr type="h" for="ch" forName="txNode4" refType="h" fact="0.16"/>
          <dgm:constr type="l" for="ch" forName="txNode5" refType="w" fact="0"/>
          <dgm:constr type="ctrY" for="ch" forName="txNode5" refType="h" fact="0.5218"/>
          <dgm:constr type="r" for="ch" forName="txNode5" refType="w" fact="0.5"/>
          <dgm:constr type="h" for="ch" forName="txNode5" refType="h" fact="0.16"/>
          <dgm:constr type="l" for="ch" forName="txNode6" refType="w" fact="0.71"/>
          <dgm:constr type="ctrY" for="ch" forName="txNode6" refType="h" fact="0.6179"/>
          <dgm:constr type="r" for="ch" forName="txNode6" refType="w"/>
          <dgm:constr type="h" for="ch" forName="txNode6" refType="h" fact="0.16"/>
          <dgm:constr type="l" for="ch" forName="txNode7" refType="w" fact="0.5"/>
          <dgm:constr type="b" for="ch" forName="txNode7" refType="h"/>
          <dgm:constr type="r" for="ch" forName="txNode7" refType="w"/>
          <dgm:constr type="h" for="ch" forName="txNode7" refType="h" fact="0.16"/>
          <dgm:constr type="ctrX" for="ch" forName="dotNode2" refType="w" fact="0.33"/>
          <dgm:constr type="ctrY" for="ch" forName="dotNode2" refType="h" fact="0.2693"/>
          <dgm:constr type="h" for="ch" forName="dotNode2" refType="h" fact="0.0218"/>
          <dgm:constr type="w" for="ch" forName="dotNode2" refType="h" refFor="ch" refForName="dotNode2"/>
          <dgm:constr type="ctrX" for="ch" forName="dotNode3" refType="w" fact="0.425"/>
          <dgm:constr type="ctrY" for="ch" forName="dotNode3" refType="h" fact="0.3424"/>
          <dgm:constr type="h" for="ch" forName="dotNode3" refType="h" fact="0.0218"/>
          <dgm:constr type="w" for="ch" forName="dotNode3" refType="h" refFor="ch" refForName="dotNode3"/>
          <dgm:constr type="ctrX" for="ch" forName="dotNode4" refType="w" fact="0.505"/>
          <dgm:constr type="ctrY" for="ch" forName="dotNode4" refType="h" fact="0.4276"/>
          <dgm:constr type="h" for="ch" forName="dotNode4" refType="h" fact="0.0218"/>
          <dgm:constr type="w" for="ch" forName="dotNode4" refType="h" refFor="ch" refForName="dotNode4"/>
          <dgm:constr type="ctrX" for="ch" forName="dotNode5" refType="w" fact="0.5742"/>
          <dgm:constr type="ctrY" for="ch" forName="dotNode5" refType="h" fact="0.5218"/>
          <dgm:constr type="h" for="ch" forName="dotNode5" refType="h" fact="0.0218"/>
          <dgm:constr type="w" for="ch" forName="dotNode5" refType="h" refFor="ch" refForName="dotNode5"/>
          <dgm:constr type="ctrX" for="ch" forName="dotNode6" refType="w" fact="0.63"/>
          <dgm:constr type="ctrY" for="ch" forName="dotNode6" refType="h" fact="0.6179"/>
          <dgm:constr type="h" for="ch" forName="dotNode6" refType="h" fact="0.0218"/>
          <dgm:constr type="w" for="ch" forName="dotNode6" refType="h" refFor="ch" refForName="dotNode6"/>
        </dgm:constrLst>
      </dgm:else>
    </dgm:choose>
    <dgm:forEach name="Name9" axis="self" ptType="parTrans">
      <dgm:forEach name="Name10" axis="self" ptType="sibTrans" st="2">
        <dgm:forEach name="dotRepeat" axis="self">
          <dgm:layoutNode name="dotRepeatNode" styleLbl="fgShp">
            <dgm:alg type="sp"/>
            <dgm:shape xmlns:r="http://schemas.openxmlformats.org/officeDocument/2006/relationships" type="ellipse" r:blip="">
              <dgm:adjLst/>
            </dgm:shape>
            <dgm:presOf axis="self"/>
          </dgm:layoutNode>
        </dgm:forEach>
      </dgm:forEach>
    </dgm:forEach>
    <dgm:choose name="Name11">
      <dgm:if name="Name12" axis="ch" ptType="node" func="cnt" op="gte" val="1">
        <dgm:layoutNode name="arrowNode" styleLbl="node1">
          <dgm:alg type="sp"/>
          <dgm:shape xmlns:r="http://schemas.openxmlformats.org/officeDocument/2006/relationships" rot="73.2729" type="swooshArrow" r:blip="">
            <dgm:adjLst>
              <dgm:adj idx="1" val="0.1631"/>
              <dgm:adj idx="2" val="0.3137"/>
            </dgm:adjLst>
          </dgm:shape>
          <dgm:presOf/>
        </dgm:layoutNode>
      </dgm:if>
      <dgm:else name="Name13"/>
    </dgm:choose>
    <dgm:forEach name="Name14" axis="ch" ptType="node" cnt="1">
      <dgm:layoutNode name="txNode1" styleLbl="revTx">
        <dgm:varLst>
          <dgm:bulletEnabled val="1"/>
        </dgm:varLst>
        <dgm:alg type="tx">
          <dgm:param type="txAnchorVert" val="b"/>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15" axis="ch" ptType="node" st="2" cnt="1">
      <dgm:layoutNode name="txNode2" styleLbl="revTx">
        <dgm:varLst>
          <dgm:bulletEnabled val="1"/>
        </dgm:varLst>
        <dgm:choose name="Name16">
          <dgm:if name="Name17" axis="self" ptType="node" func="revPos" op="equ" val="1">
            <dgm:alg type="tx">
              <dgm:param type="txAnchorVert" val="t"/>
            </dgm:alg>
          </dgm:if>
          <dgm:if name="Name18" axis="self" ptType="node" func="posOdd" op="equ" val="1">
            <dgm:alg type="tx">
              <dgm:param type="parTxLTRAlign" val="r"/>
              <dgm:param type="parTxRTLAlign" val="r"/>
            </dgm:alg>
          </dgm:if>
          <dgm:else name="Name1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20">
        <dgm:if name="Name21" axis="par ch" ptType="all node" func="cnt" op="neq" val="2">
          <dgm:forEach name="Name22" axis="follow" ptType="sibTrans" cnt="1">
            <dgm:layoutNode name="dotNode2">
              <dgm:alg type="sp"/>
              <dgm:shape xmlns:r="http://schemas.openxmlformats.org/officeDocument/2006/relationships" r:blip="">
                <dgm:adjLst/>
              </dgm:shape>
              <dgm:presOf/>
              <dgm:forEach name="Name23" ref="dotRepeat"/>
            </dgm:layoutNode>
          </dgm:forEach>
        </dgm:if>
        <dgm:else name="Name24"/>
      </dgm:choose>
    </dgm:forEach>
    <dgm:forEach name="Name25" axis="ch" ptType="node" st="3" cnt="1">
      <dgm:layoutNode name="txNode3" styleLbl="revTx">
        <dgm:varLst>
          <dgm:bulletEnabled val="1"/>
        </dgm:varLst>
        <dgm:choose name="Name26">
          <dgm:if name="Name27" axis="self" ptType="node" func="revPos" op="equ" val="1">
            <dgm:alg type="tx">
              <dgm:param type="txAnchorVert" val="t"/>
            </dgm:alg>
          </dgm:if>
          <dgm:if name="Name28" axis="self" ptType="node" func="posOdd" op="equ" val="1">
            <dgm:alg type="tx">
              <dgm:param type="parTxLTRAlign" val="r"/>
              <dgm:param type="parTxRTLAlign" val="r"/>
            </dgm:alg>
          </dgm:if>
          <dgm:else name="Name2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30">
        <dgm:if name="Name31" axis="par ch" ptType="all node" func="cnt" op="neq" val="3">
          <dgm:forEach name="Name32" axis="follow" ptType="sibTrans" cnt="1">
            <dgm:layoutNode name="dotNode3">
              <dgm:alg type="sp"/>
              <dgm:shape xmlns:r="http://schemas.openxmlformats.org/officeDocument/2006/relationships" r:blip="">
                <dgm:adjLst/>
              </dgm:shape>
              <dgm:presOf/>
              <dgm:forEach name="Name33" ref="dotRepeat"/>
            </dgm:layoutNode>
          </dgm:forEach>
        </dgm:if>
        <dgm:else name="Name34"/>
      </dgm:choose>
    </dgm:forEach>
    <dgm:forEach name="Name35" axis="ch" ptType="node" st="4" cnt="1">
      <dgm:layoutNode name="txNode4" styleLbl="revTx">
        <dgm:varLst>
          <dgm:bulletEnabled val="1"/>
        </dgm:varLst>
        <dgm:choose name="Name36">
          <dgm:if name="Name37" axis="self" ptType="node" func="revPos" op="equ" val="1">
            <dgm:alg type="tx">
              <dgm:param type="txAnchorVert" val="t"/>
            </dgm:alg>
          </dgm:if>
          <dgm:if name="Name38" axis="self" ptType="node" func="posOdd" op="equ" val="1">
            <dgm:alg type="tx">
              <dgm:param type="parTxLTRAlign" val="r"/>
              <dgm:param type="parTxRTLAlign" val="r"/>
            </dgm:alg>
          </dgm:if>
          <dgm:else name="Name3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40">
        <dgm:if name="Name41" axis="par ch" ptType="all node" func="cnt" op="neq" val="4">
          <dgm:forEach name="Name42" axis="follow" ptType="sibTrans" cnt="1">
            <dgm:layoutNode name="dotNode4">
              <dgm:alg type="sp"/>
              <dgm:shape xmlns:r="http://schemas.openxmlformats.org/officeDocument/2006/relationships" r:blip="">
                <dgm:adjLst/>
              </dgm:shape>
              <dgm:presOf/>
              <dgm:forEach name="Name43" ref="dotRepeat"/>
            </dgm:layoutNode>
          </dgm:forEach>
        </dgm:if>
        <dgm:else name="Name44"/>
      </dgm:choose>
    </dgm:forEach>
    <dgm:forEach name="Name45" axis="ch" ptType="node" st="5" cnt="1">
      <dgm:layoutNode name="txNode5" styleLbl="revTx">
        <dgm:varLst>
          <dgm:bulletEnabled val="1"/>
        </dgm:varLst>
        <dgm:choose name="Name46">
          <dgm:if name="Name47" axis="self" ptType="node" func="revPos" op="equ" val="1">
            <dgm:alg type="tx">
              <dgm:param type="txAnchorVert" val="t"/>
            </dgm:alg>
          </dgm:if>
          <dgm:if name="Name48" axis="self" ptType="node" func="posOdd" op="equ" val="1">
            <dgm:alg type="tx">
              <dgm:param type="parTxLTRAlign" val="r"/>
              <dgm:param type="parTxRTLAlign" val="r"/>
            </dgm:alg>
          </dgm:if>
          <dgm:else name="Name4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50">
        <dgm:if name="Name51" axis="par ch" ptType="all node" func="cnt" op="neq" val="5">
          <dgm:forEach name="Name52" axis="follow" ptType="sibTrans" cnt="1">
            <dgm:layoutNode name="dotNode5">
              <dgm:alg type="sp"/>
              <dgm:shape xmlns:r="http://schemas.openxmlformats.org/officeDocument/2006/relationships" r:blip="">
                <dgm:adjLst/>
              </dgm:shape>
              <dgm:presOf/>
              <dgm:forEach name="Name53" ref="dotRepeat"/>
            </dgm:layoutNode>
          </dgm:forEach>
        </dgm:if>
        <dgm:else name="Name54"/>
      </dgm:choose>
    </dgm:forEach>
    <dgm:forEach name="Name55" axis="ch" ptType="node" st="6" cnt="1">
      <dgm:layoutNode name="txNode6" styleLbl="revTx">
        <dgm:varLst>
          <dgm:bulletEnabled val="1"/>
        </dgm:varLst>
        <dgm:choose name="Name56">
          <dgm:if name="Name57" axis="self" ptType="node" func="revPos" op="equ" val="1">
            <dgm:alg type="tx">
              <dgm:param type="txAnchorVert" val="t"/>
            </dgm:alg>
          </dgm:if>
          <dgm:if name="Name58" axis="self" ptType="node" func="posOdd" op="equ" val="1">
            <dgm:alg type="tx">
              <dgm:param type="parTxLTRAlign" val="r"/>
              <dgm:param type="parTxRTLAlign" val="r"/>
            </dgm:alg>
          </dgm:if>
          <dgm:else name="Name59">
            <dgm:alg type="tx">
              <dgm:param type="parTxLTRAlign" val="l"/>
              <dgm:param type="parTxRTLAlign" val="l"/>
            </dgm:alg>
          </dgm:else>
        </dgm:choose>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60">
        <dgm:if name="Name61" axis="par ch" ptType="all node" func="cnt" op="neq" val="6">
          <dgm:forEach name="Name62" axis="follow" ptType="sibTrans" cnt="1">
            <dgm:layoutNode name="dotNode6">
              <dgm:alg type="sp"/>
              <dgm:shape xmlns:r="http://schemas.openxmlformats.org/officeDocument/2006/relationships" r:blip="">
                <dgm:adjLst/>
              </dgm:shape>
              <dgm:presOf/>
              <dgm:forEach name="Name63" ref="dotRepeat"/>
            </dgm:layoutNode>
          </dgm:forEach>
        </dgm:if>
        <dgm:else name="Name64"/>
      </dgm:choose>
    </dgm:forEach>
    <dgm:forEach name="Name65" axis="ch" ptType="node" st="7" cnt="1">
      <dgm:layoutNode name="txNode7" styleLbl="revTx">
        <dgm:varLst>
          <dgm:bulletEnabled val="1"/>
        </dgm:varLst>
        <dgm:alg type="tx">
          <dgm:param type="txAnchorVert" val="t"/>
        </dgm:alg>
        <dgm:shape xmlns:r="http://schemas.openxmlformats.org/officeDocument/2006/relationships" type="rect" r:blip="" zOrderOff="10">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3">
  <dgm:title val=""/>
  <dgm:desc val=""/>
  <dgm:catLst>
    <dgm:cat type="process" pri="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chOrder="t">
    <dgm:varLst>
      <dgm:dir/>
      <dgm:animLvl val="lvl"/>
      <dgm:resizeHandles val="exact"/>
    </dgm:varLst>
    <dgm:alg type="composite"/>
    <dgm:shape xmlns:r="http://schemas.openxmlformats.org/officeDocument/2006/relationships" r:blip="">
      <dgm:adjLst/>
    </dgm:shape>
    <dgm:presOf/>
    <dgm:constrLst>
      <dgm:constr type="w" for="ch" forName="dummy" refType="w"/>
      <dgm:constr type="h" for="ch" forName="dummy" refType="h"/>
      <dgm:constr type="h" for="ch" forName="dummy" refType="w" refFor="ch" refForName="dummy" op="lte" fact="0.4"/>
      <dgm:constr type="ctrX" for="ch" forName="dummy" refType="w" fact="0.5"/>
      <dgm:constr type="ctrY" for="ch" forName="dummy" refType="h" fact="0.5"/>
      <dgm:constr type="w" for="ch" forName="linH" refType="w"/>
      <dgm:constr type="h" for="ch" forName="linH" refType="h"/>
      <dgm:constr type="ctrX" for="ch" forName="linH" refType="w" fact="0.5"/>
      <dgm:constr type="ctrY" for="ch" forName="linH" refType="h" fact="0.5"/>
      <dgm:constr type="userP" for="ch" forName="linH" refType="h" refFor="ch" refForName="dummy" fact="0.25"/>
      <dgm:constr type="userT" for="des" forName="parTx" refType="w" refFor="ch" refForName="dummy" fact="0.2"/>
    </dgm:constrLst>
    <dgm:ruleLst/>
    <dgm:layoutNode name="dummy">
      <dgm:alg type="sp"/>
      <dgm:shape xmlns:r="http://schemas.openxmlformats.org/officeDocument/2006/relationships" r:blip="">
        <dgm:adjLst/>
      </dgm:shape>
      <dgm:presOf/>
      <dgm:constrLst/>
      <dgm:ruleLst/>
    </dgm:layoutNode>
    <dgm:layoutNode name="linH">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primFontSz" for="des" forName="parTx" val="65"/>
        <dgm:constr type="primFontSz" for="des" forName="desTx" refType="primFontSz" refFor="des" refForName="parTx" op="equ"/>
        <dgm:constr type="h" for="des" forName="parTx" refType="primFontSz" refFor="des" refForName="parTx"/>
        <dgm:constr type="h" for="des" forName="desTx" refType="primFontSz" refFor="des" refForName="parTx" fact="0.5"/>
        <dgm:constr type="h" for="des" forName="parTx" op="equ"/>
        <dgm:constr type="h" for="des" forName="desTx" op="equ"/>
        <dgm:constr type="h" for="ch" forName="backgroundArrow" refType="primFontSz" refFor="des" refForName="parTx" fact="2"/>
        <dgm:constr type="h" for="ch" forName="backgroundArrow" refType="h" refFor="des" refForName="parTx" op="lte" fact="2"/>
        <dgm:constr type="h" for="ch" forName="backgroundArrow" refType="h" refFor="des" refForName="parTx" op="gte" fact="2"/>
        <dgm:constr type="h" for="des" forName="spVertical1" refType="primFontSz" refFor="des" refForName="parTx" fact="0.5"/>
        <dgm:constr type="h" for="des" forName="spVertical1" refType="h" refFor="des" refForName="parTx" op="lte" fact="0.5"/>
        <dgm:constr type="h" for="des" forName="spVertical1" refType="h" refFor="des" refForName="parTx" op="gte" fact="0.5"/>
        <dgm:constr type="h" for="des" forName="spVertical2" refType="primFontSz" refFor="des" refForName="parTx" fact="0.5"/>
        <dgm:constr type="h" for="des" forName="spVertical2" refType="h" refFor="des" refForName="parTx" op="lte" fact="0.5"/>
        <dgm:constr type="h" for="des" forName="spVertical2" refType="h" refFor="des" refForName="parTx" op="gte" fact="0.5"/>
        <dgm:constr type="h" for="des" forName="spVertical3" refType="primFontSz" refFor="des" refForName="parTx" fact="-0.4"/>
        <dgm:constr type="h" for="des" forName="spVertical3" refType="h" refFor="des" refForName="parTx" op="lte" fact="-0.4"/>
        <dgm:constr type="h" for="des" forName="spVertical3" refType="h" refFor="des" refForName="parTx" op="gte" fact="-0.4"/>
        <dgm:constr type="w" for="ch" forName="backgroundArrow" refType="w"/>
        <dgm:constr type="w" for="ch" forName="negArrow" refType="w" fact="-1"/>
        <dgm:constr type="w" for="ch" forName="linV" refType="w"/>
        <dgm:constr type="w" for="ch" forName="space" refType="w" refFor="ch" refForName="linV" fact="0.2"/>
        <dgm:constr type="w" for="ch" forName="padding1" refType="w" fact="0.08"/>
        <dgm:constr type="userP"/>
        <dgm:constr type="w" for="ch" forName="padding2" refType="userP"/>
      </dgm:constrLst>
      <dgm:ruleLst>
        <dgm:rule type="w" for="ch" forName="linV" val="0" fact="NaN" max="NaN"/>
        <dgm:rule type="primFontSz" for="des" forName="parTx" val="5" fact="NaN" max="NaN"/>
      </dgm:ruleLst>
      <dgm:layoutNode name="padding1">
        <dgm:alg type="sp"/>
        <dgm:shape xmlns:r="http://schemas.openxmlformats.org/officeDocument/2006/relationships" r:blip="">
          <dgm:adjLst/>
        </dgm:shape>
        <dgm:presOf/>
        <dgm:constrLst/>
        <dgm:ruleLst/>
      </dgm:layoutNode>
      <dgm:forEach name="Name4" axis="ch" ptType="node">
        <dgm:layoutNode name="linV">
          <dgm:alg type="lin">
            <dgm:param type="linDir" val="fromT"/>
          </dgm:alg>
          <dgm:shape xmlns:r="http://schemas.openxmlformats.org/officeDocument/2006/relationships" r:blip="">
            <dgm:adjLst/>
          </dgm:shape>
          <dgm:presOf/>
          <dgm:constrLst>
            <dgm:constr type="w" for="ch" forName="spVertical1" refType="w"/>
            <dgm:constr type="w" for="ch" forName="parTx" refType="w"/>
            <dgm:constr type="w" for="ch" forName="spVertical2" refType="w"/>
            <dgm:constr type="w" for="ch" forName="spVertical3" refType="w"/>
            <dgm:constr type="w" for="ch" forName="desTx" refType="w"/>
          </dgm:constrLst>
          <dgm:ruleLst/>
          <dgm:layoutNode name="spVertical1">
            <dgm:alg type="sp"/>
            <dgm:shape xmlns:r="http://schemas.openxmlformats.org/officeDocument/2006/relationships" r:blip="">
              <dgm:adjLst/>
            </dgm:shape>
            <dgm:presOf/>
            <dgm:constrLst/>
            <dgm:ruleLst/>
          </dgm:layoutNode>
          <dgm:layoutNode name="parTx" styleLbl="revTx">
            <dgm:varLst>
              <dgm:chMax val="0"/>
              <dgm:chPref val="0"/>
              <dgm:bulletEnabled val="1"/>
            </dgm:varLst>
            <dgm:choose name="Name5">
              <dgm:if name="Name6" axis="root des" ptType="all node" func="maxDepth" op="gt" val="1">
                <dgm:alg type="tx">
                  <dgm:param type="parTxLTRAlign" val="l"/>
                  <dgm:param type="parTxRTLAlign" val="r"/>
                </dgm:alg>
              </dgm:if>
              <dgm:else name="Name7">
                <dgm:alg type="tx">
                  <dgm:param type="parTxLTRAlign" val="ctr"/>
                  <dgm:param type="parTxRTLAlign" val="ctr"/>
                </dgm:alg>
              </dgm:else>
            </dgm:choose>
            <dgm:shape xmlns:r="http://schemas.openxmlformats.org/officeDocument/2006/relationships" type="rect" r:blip="">
              <dgm:adjLst/>
            </dgm:shape>
            <dgm:presOf axis="self" ptType="node"/>
            <dgm:choose name="Name8">
              <dgm:if name="Name9" func="var" arg="dir" op="equ" val="norm">
                <dgm:constrLst>
                  <dgm:constr type="userT"/>
                  <dgm:constr type="h" refType="userT" op="lte"/>
                  <dgm:constr type="tMarg" refType="primFontSz" fact="0.8"/>
                  <dgm:constr type="bMarg" refType="tMarg"/>
                  <dgm:constr type="lMarg"/>
                  <dgm:constr type="rMarg"/>
                </dgm:constrLst>
              </dgm:if>
              <dgm:else name="Name10">
                <dgm:constrLst>
                  <dgm:constr type="userT"/>
                  <dgm:constr type="h" refType="userT" op="lte"/>
                  <dgm:constr type="tMarg" refType="primFontSz" fact="0.8"/>
                  <dgm:constr type="bMarg" refType="tMarg"/>
                  <dgm:constr type="lMarg"/>
                  <dgm:constr type="rMarg"/>
                </dgm:constrLst>
              </dgm:else>
            </dgm:choose>
            <dgm:ruleLst>
              <dgm:rule type="h" val="INF" fact="NaN" max="NaN"/>
            </dgm:ruleLst>
          </dgm:layoutNode>
          <dgm:layoutNode name="spVertical2">
            <dgm:alg type="sp"/>
            <dgm:shape xmlns:r="http://schemas.openxmlformats.org/officeDocument/2006/relationships" r:blip="">
              <dgm:adjLst/>
            </dgm:shape>
            <dgm:presOf/>
            <dgm:constrLst/>
            <dgm:ruleLst/>
          </dgm:layoutNode>
          <dgm:layoutNode name="spVertical3">
            <dgm:alg type="sp"/>
            <dgm:shape xmlns:r="http://schemas.openxmlformats.org/officeDocument/2006/relationships" r:blip="">
              <dgm:adjLst/>
            </dgm:shape>
            <dgm:presOf/>
            <dgm:constrLst/>
            <dgm:ruleLst/>
          </dgm:layoutNode>
          <dgm:choose name="Name11">
            <dgm:if name="Name12" axis="ch" ptType="node" func="cnt" op="gte" val="1">
              <dgm:layoutNode name="desTx" styleLbl="revTx">
                <dgm:varLst>
                  <dgm:bulletEnabled val="1"/>
                </dgm:varLst>
                <dgm:alg type="tx">
                  <dgm:param type="stBulletLvl" val="1"/>
                </dgm:alg>
                <dgm:shape xmlns:r="http://schemas.openxmlformats.org/officeDocument/2006/relationships" type="rect" r:blip="">
                  <dgm:adjLst/>
                </dgm:shape>
                <dgm:presOf axis="des" ptType="node"/>
                <dgm:constrLst>
                  <dgm:constr type="tMarg"/>
                  <dgm:constr type="bMarg"/>
                  <dgm:constr type="rMarg"/>
                  <dgm:constr type="lMarg"/>
                </dgm:constrLst>
                <dgm:ruleLst>
                  <dgm:rule type="h" val="INF" fact="NaN" max="NaN"/>
                </dgm:ruleLst>
              </dgm:layoutNode>
            </dgm:if>
            <dgm:else name="Name13"/>
          </dgm:choose>
        </dgm:layoutNod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name="padding2">
        <dgm:alg type="sp"/>
        <dgm:shape xmlns:r="http://schemas.openxmlformats.org/officeDocument/2006/relationships" r:blip="">
          <dgm:adjLst/>
        </dgm:shape>
        <dgm:presOf/>
        <dgm:constrLst/>
        <dgm:ruleLst/>
      </dgm:layoutNode>
      <dgm:layoutNode name="negArrow">
        <dgm:alg type="sp"/>
        <dgm:shape xmlns:r="http://schemas.openxmlformats.org/officeDocument/2006/relationships" r:blip="">
          <dgm:adjLst/>
        </dgm:shape>
        <dgm:presOf/>
        <dgm:constrLst/>
        <dgm:ruleLst/>
      </dgm:layoutNode>
      <dgm:layoutNode name="backgroundArrow" styleLbl="node1">
        <dgm:alg type="sp"/>
        <dgm:choose name="Name15">
          <dgm:if name="Name16" func="var" arg="dir" op="equ" val="norm">
            <dgm:shape xmlns:r="http://schemas.openxmlformats.org/officeDocument/2006/relationships" type="rightArrow" r:blip="">
              <dgm:adjLst/>
            </dgm:shape>
          </dgm:if>
          <dgm:else name="Name17">
            <dgm:shape xmlns:r="http://schemas.openxmlformats.org/officeDocument/2006/relationships" type="leftArrow" r:blip="">
              <dgm:adjLst/>
            </dgm:shape>
          </dgm:else>
        </dgm:choose>
        <dgm:presOf/>
        <dgm:constrLst/>
        <dgm:ruleLst/>
      </dgm:layoutNode>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050E87-79C1-4F0C-ACD5-397BB0C74014}" type="datetimeFigureOut">
              <a:rPr lang="en-US" smtClean="0"/>
              <a:pPr/>
              <a:t>11/1/2013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C60FFCA-BDCF-4A09-AF1F-657ACA6FFC9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519B785-CF7C-405F-BB38-6E25B9C719E7}" type="slidenum">
              <a:rPr lang="en-US" smtClean="0"/>
              <a:pPr/>
              <a:t>57</a:t>
            </a:fld>
            <a:endParaRPr lang="en-US"/>
          </a:p>
        </p:txBody>
      </p:sp>
    </p:spTree>
    <p:extLst>
      <p:ext uri="{BB962C8B-B14F-4D97-AF65-F5344CB8AC3E}">
        <p14:creationId xmlns="" xmlns:p14="http://schemas.microsoft.com/office/powerpoint/2010/main" val="1097997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50F7224-7436-4F6E-9113-02A2E3D2C8F6}"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0F7224-7436-4F6E-9113-02A2E3D2C8F6}"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0F7224-7436-4F6E-9113-02A2E3D2C8F6}"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457200" y="1600200"/>
            <a:ext cx="8229600" cy="4525963"/>
          </a:xfrm>
        </p:spPr>
        <p:txBody>
          <a:bodyPr/>
          <a:lstStyle/>
          <a:p>
            <a:endParaRPr lang="en-US"/>
          </a:p>
        </p:txBody>
      </p:sp>
      <p:sp>
        <p:nvSpPr>
          <p:cNvPr id="4" name="Date Placeholder 3"/>
          <p:cNvSpPr>
            <a:spLocks noGrp="1"/>
          </p:cNvSpPr>
          <p:nvPr>
            <p:ph type="dt" sz="half" idx="10"/>
          </p:nvPr>
        </p:nvSpPr>
        <p:spPr>
          <a:xfrm>
            <a:off x="457200" y="6245225"/>
            <a:ext cx="2133600" cy="476250"/>
          </a:xfrm>
        </p:spPr>
        <p:txBody>
          <a:bodyPr/>
          <a:lstStyle>
            <a:lvl1pPr>
              <a:defRPr/>
            </a:lvl1pPr>
          </a:lstStyle>
          <a:p>
            <a:endParaRPr lang="en-US"/>
          </a:p>
        </p:txBody>
      </p:sp>
      <p:sp>
        <p:nvSpPr>
          <p:cNvPr id="5" name="Footer Placeholder 4"/>
          <p:cNvSpPr>
            <a:spLocks noGrp="1"/>
          </p:cNvSpPr>
          <p:nvPr>
            <p:ph type="ftr" sz="quarter" idx="11"/>
          </p:nvPr>
        </p:nvSpPr>
        <p:spPr>
          <a:xfrm>
            <a:off x="3124200" y="6245225"/>
            <a:ext cx="2895600" cy="476250"/>
          </a:xfrm>
        </p:spPr>
        <p:txBody>
          <a:bodyPr/>
          <a:lstStyle>
            <a:lvl1pPr>
              <a:defRPr/>
            </a:lvl1pPr>
          </a:lstStyle>
          <a:p>
            <a:endParaRPr lang="en-US"/>
          </a:p>
        </p:txBody>
      </p:sp>
      <p:sp>
        <p:nvSpPr>
          <p:cNvPr id="6" name="Slide Number Placeholder 5"/>
          <p:cNvSpPr>
            <a:spLocks noGrp="1"/>
          </p:cNvSpPr>
          <p:nvPr>
            <p:ph type="sldNum" sz="quarter" idx="12"/>
          </p:nvPr>
        </p:nvSpPr>
        <p:spPr>
          <a:xfrm>
            <a:off x="6553200" y="6245225"/>
            <a:ext cx="2133600" cy="476250"/>
          </a:xfrm>
        </p:spPr>
        <p:txBody>
          <a:bodyPr/>
          <a:lstStyle>
            <a:lvl1pPr>
              <a:defRPr/>
            </a:lvl1pPr>
          </a:lstStyle>
          <a:p>
            <a:fld id="{56C0F3D5-B7B5-4EE5-A1BB-59A246917F05}"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98E3BD4C-9038-49B6-BAE5-96F96EF729F2}"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3C744FE6-91C5-4C00-9065-5B9C886595D2}" type="slidenum">
              <a:rPr lang="en-US"/>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BE3DC153-350A-4445-A33F-02969578E3B3}"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50F7224-7436-4F6E-9113-02A2E3D2C8F6}"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0F7224-7436-4F6E-9113-02A2E3D2C8F6}" type="datetimeFigureOut">
              <a:rPr lang="en-US" smtClean="0"/>
              <a:pPr/>
              <a:t>11/1/2013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50F7224-7436-4F6E-9113-02A2E3D2C8F6}" type="datetimeFigureOut">
              <a:rPr lang="en-US" smtClean="0"/>
              <a:pPr/>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50F7224-7436-4F6E-9113-02A2E3D2C8F6}" type="datetimeFigureOut">
              <a:rPr lang="en-US" smtClean="0"/>
              <a:pPr/>
              <a:t>11/1/2013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50F7224-7436-4F6E-9113-02A2E3D2C8F6}" type="datetimeFigureOut">
              <a:rPr lang="en-US" smtClean="0"/>
              <a:pPr/>
              <a:t>11/1/2013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0F7224-7436-4F6E-9113-02A2E3D2C8F6}" type="datetimeFigureOut">
              <a:rPr lang="en-US" smtClean="0"/>
              <a:pPr/>
              <a:t>11/1/2013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0F7224-7436-4F6E-9113-02A2E3D2C8F6}" type="datetimeFigureOut">
              <a:rPr lang="en-US" smtClean="0"/>
              <a:pPr/>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0F7224-7436-4F6E-9113-02A2E3D2C8F6}" type="datetimeFigureOut">
              <a:rPr lang="en-US" smtClean="0"/>
              <a:pPr/>
              <a:t>11/1/2013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35526DE-9B4D-4716-BCCF-412F3C6A00D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0F7224-7436-4F6E-9113-02A2E3D2C8F6}" type="datetimeFigureOut">
              <a:rPr lang="en-US" smtClean="0"/>
              <a:pPr/>
              <a:t>11/1/2013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5526DE-9B4D-4716-BCCF-412F3C6A00D9}"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diagramQuickStyle" Target="../diagrams/quickStyle5.xml"/><Relationship Id="rId13" Type="http://schemas.openxmlformats.org/officeDocument/2006/relationships/diagramColors" Target="../diagrams/colors6.xml"/><Relationship Id="rId3" Type="http://schemas.openxmlformats.org/officeDocument/2006/relationships/diagramLayout" Target="../diagrams/layout4.xml"/><Relationship Id="rId7" Type="http://schemas.openxmlformats.org/officeDocument/2006/relationships/diagramLayout" Target="../diagrams/layout5.xml"/><Relationship Id="rId12" Type="http://schemas.openxmlformats.org/officeDocument/2006/relationships/diagramQuickStyle" Target="../diagrams/quickStyle6.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openxmlformats.org/officeDocument/2006/relationships/diagramData" Target="../diagrams/data5.xml"/><Relationship Id="rId11" Type="http://schemas.openxmlformats.org/officeDocument/2006/relationships/diagramLayout" Target="../diagrams/layout6.xml"/><Relationship Id="rId5" Type="http://schemas.openxmlformats.org/officeDocument/2006/relationships/diagramColors" Target="../diagrams/colors4.xml"/><Relationship Id="rId10" Type="http://schemas.openxmlformats.org/officeDocument/2006/relationships/diagramData" Target="../diagrams/data6.xml"/><Relationship Id="rId4" Type="http://schemas.openxmlformats.org/officeDocument/2006/relationships/diagramQuickStyle" Target="../diagrams/quickStyle4.xml"/><Relationship Id="rId9" Type="http://schemas.openxmlformats.org/officeDocument/2006/relationships/diagramColors" Target="../diagrams/colors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7.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21.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diagramData" Target="../diagrams/data8.xml"/><Relationship Id="rId7"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diagramColors" Target="../diagrams/colors8.xml"/><Relationship Id="rId5" Type="http://schemas.openxmlformats.org/officeDocument/2006/relationships/diagramQuickStyle" Target="../diagrams/quickStyle8.xml"/><Relationship Id="rId10" Type="http://schemas.openxmlformats.org/officeDocument/2006/relationships/image" Target="../media/image21.jpeg"/><Relationship Id="rId4" Type="http://schemas.openxmlformats.org/officeDocument/2006/relationships/diagramLayout" Target="../diagrams/layout8.xml"/><Relationship Id="rId9" Type="http://schemas.openxmlformats.org/officeDocument/2006/relationships/image" Target="../media/image20.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2.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0.xml"/><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vi.wikipedia.org/wiki/Gi%C3%AA-su" TargetMode="External"/><Relationship Id="rId7" Type="http://schemas.openxmlformats.org/officeDocument/2006/relationships/comments" Target="../comments/comment1.xm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hyperlink" Target="http://vi.wikipedia.org/wiki/T%E1%BA%A5t-%C4%91%E1%BA%A1t-%C4%91a_C%E1%BB%93-%C4%91%C3%A0m"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hyperlink" Target="http://vi.wikipedia.org/wiki/B%E1%BB%99_m%C3%A1y_quan_li%C3%AAu" TargetMode="External"/><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6.xml"/><Relationship Id="rId5" Type="http://schemas.openxmlformats.org/officeDocument/2006/relationships/image" Target="../media/image45.jpeg"/><Relationship Id="rId4" Type="http://schemas.openxmlformats.org/officeDocument/2006/relationships/image" Target="../media/image44.jpeg"/></Relationships>
</file>

<file path=ppt/slides/_rels/slide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2.wmf"/><Relationship Id="rId2" Type="http://schemas.openxmlformats.org/officeDocument/2006/relationships/image" Target="../media/image51.w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62.xml.rels><?xml version="1.0" encoding="UTF-8" standalone="yes"?>
<Relationships xmlns="http://schemas.openxmlformats.org/package/2006/relationships"><Relationship Id="rId8" Type="http://schemas.openxmlformats.org/officeDocument/2006/relationships/diagramQuickStyle" Target="../diagrams/quickStyle13.xml"/><Relationship Id="rId3" Type="http://schemas.openxmlformats.org/officeDocument/2006/relationships/diagramLayout" Target="../diagrams/layout12.xml"/><Relationship Id="rId7" Type="http://schemas.openxmlformats.org/officeDocument/2006/relationships/diagramLayout" Target="../diagrams/layout13.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openxmlformats.org/officeDocument/2006/relationships/diagramData" Target="../diagrams/data13.xml"/><Relationship Id="rId5" Type="http://schemas.openxmlformats.org/officeDocument/2006/relationships/diagramColors" Target="../diagrams/colors12.xml"/><Relationship Id="rId4" Type="http://schemas.openxmlformats.org/officeDocument/2006/relationships/diagramQuickStyle" Target="../diagrams/quickStyle12.xml"/><Relationship Id="rId9" Type="http://schemas.openxmlformats.org/officeDocument/2006/relationships/diagramColors" Target="../diagrams/colors13.xml"/></Relationships>
</file>

<file path=ppt/slides/_rels/slide63.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14.xml"/></Relationships>
</file>

<file path=ppt/slides/_rels/slide6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slideLayout" Target="../slideLayouts/slideLayout14.xml"/></Relationships>
</file>

<file path=ppt/slides/_rels/slide66.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15.xml"/><Relationship Id="rId4" Type="http://schemas.openxmlformats.org/officeDocument/2006/relationships/image" Target="../media/image63.wmf"/></Relationships>
</file>

<file path=ppt/slides/_rels/slide67.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4" Type="http://schemas.openxmlformats.org/officeDocument/2006/relationships/image" Target="../media/image67.jpeg"/></Relationships>
</file>

<file path=ppt/slides/_rels/slide69.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diagramData" Target="../diagrams/data2.xml"/><Relationship Id="rId7"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7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sp>
        <p:nvSpPr>
          <p:cNvPr id="6" name="TextBox 5"/>
          <p:cNvSpPr txBox="1"/>
          <p:nvPr/>
        </p:nvSpPr>
        <p:spPr>
          <a:xfrm>
            <a:off x="1295400" y="0"/>
            <a:ext cx="7239000" cy="1323439"/>
          </a:xfrm>
          <a:prstGeom prst="rect">
            <a:avLst/>
          </a:prstGeom>
          <a:noFill/>
        </p:spPr>
        <p:txBody>
          <a:bodyPr wrap="square" rtlCol="0">
            <a:spAutoFit/>
          </a:bodyPr>
          <a:lstStyle/>
          <a:p>
            <a:pPr algn="ctr"/>
            <a:r>
              <a:rPr lang="en-US" sz="4000" b="1" dirty="0" err="1" smtClean="0">
                <a:solidFill>
                  <a:srgbClr val="FF0000"/>
                </a:solidFill>
                <a:latin typeface="Times New Roman" pitchFamily="18" charset="0"/>
                <a:cs typeface="Times New Roman" pitchFamily="18" charset="0"/>
              </a:rPr>
              <a:t>Trường</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Đại</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Học</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Nông</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Lâm</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Tp.Hồ</a:t>
            </a:r>
            <a:r>
              <a:rPr lang="en-US" sz="4000" b="1" dirty="0" smtClean="0">
                <a:solidFill>
                  <a:srgbClr val="FF0000"/>
                </a:solidFill>
                <a:latin typeface="Times New Roman" pitchFamily="18" charset="0"/>
                <a:cs typeface="Times New Roman" pitchFamily="18" charset="0"/>
              </a:rPr>
              <a:t> </a:t>
            </a:r>
            <a:r>
              <a:rPr lang="en-US" sz="4000" b="1" dirty="0" err="1" smtClean="0">
                <a:solidFill>
                  <a:srgbClr val="FF0000"/>
                </a:solidFill>
                <a:latin typeface="Times New Roman" pitchFamily="18" charset="0"/>
                <a:cs typeface="Times New Roman" pitchFamily="18" charset="0"/>
              </a:rPr>
              <a:t>Chí</a:t>
            </a:r>
            <a:r>
              <a:rPr lang="en-US" sz="4000" b="1" dirty="0" smtClean="0">
                <a:solidFill>
                  <a:srgbClr val="FF0000"/>
                </a:solidFill>
                <a:latin typeface="Times New Roman" pitchFamily="18" charset="0"/>
                <a:cs typeface="Times New Roman" pitchFamily="18" charset="0"/>
              </a:rPr>
              <a:t> Minh</a:t>
            </a:r>
            <a:endParaRPr lang="en-US" sz="4000" b="1" dirty="0">
              <a:solidFill>
                <a:srgbClr val="FF0000"/>
              </a:solidFill>
              <a:latin typeface="Times New Roman" pitchFamily="18" charset="0"/>
              <a:cs typeface="Times New Roman" pitchFamily="18" charset="0"/>
            </a:endParaRPr>
          </a:p>
        </p:txBody>
      </p:sp>
      <p:pic>
        <p:nvPicPr>
          <p:cNvPr id="7" name="Picture 2" descr="C:\Users\SONY\Desktop\daihocnonglamthanhphohochiminh_1299998484_6124_200x200.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1676400" cy="1447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 name="TextBox 9"/>
          <p:cNvSpPr txBox="1"/>
          <p:nvPr/>
        </p:nvSpPr>
        <p:spPr>
          <a:xfrm>
            <a:off x="4114800" y="5486400"/>
            <a:ext cx="4772891" cy="954107"/>
          </a:xfrm>
          <a:prstGeom prst="rect">
            <a:avLst/>
          </a:prstGeom>
          <a:noFill/>
        </p:spPr>
        <p:txBody>
          <a:bodyPr wrap="square" rtlCol="0">
            <a:spAutoFit/>
          </a:bodyPr>
          <a:lstStyle/>
          <a:p>
            <a:pPr algn="ctr"/>
            <a:r>
              <a:rPr lang="vi-VN" sz="2800" dirty="0" smtClean="0">
                <a:solidFill>
                  <a:schemeClr val="tx1">
                    <a:lumMod val="95000"/>
                    <a:lumOff val="5000"/>
                  </a:schemeClr>
                </a:solidFill>
                <a:latin typeface="+mj-lt"/>
              </a:rPr>
              <a:t>GV</a:t>
            </a:r>
            <a:r>
              <a:rPr lang="en-US" sz="2800" dirty="0" smtClean="0">
                <a:solidFill>
                  <a:schemeClr val="tx1">
                    <a:lumMod val="95000"/>
                    <a:lumOff val="5000"/>
                  </a:schemeClr>
                </a:solidFill>
                <a:latin typeface="+mj-lt"/>
              </a:rPr>
              <a:t>HD</a:t>
            </a:r>
            <a:r>
              <a:rPr lang="vi-VN" sz="2800" dirty="0" smtClean="0">
                <a:solidFill>
                  <a:schemeClr val="tx1">
                    <a:lumMod val="95000"/>
                    <a:lumOff val="5000"/>
                  </a:schemeClr>
                </a:solidFill>
                <a:latin typeface="+mj-lt"/>
              </a:rPr>
              <a:t>:</a:t>
            </a:r>
            <a:r>
              <a:rPr lang="en-US" sz="2800" dirty="0" smtClean="0">
                <a:solidFill>
                  <a:schemeClr val="tx1">
                    <a:lumMod val="95000"/>
                    <a:lumOff val="5000"/>
                  </a:schemeClr>
                </a:solidFill>
                <a:latin typeface="+mj-lt"/>
              </a:rPr>
              <a:t> </a:t>
            </a:r>
            <a:r>
              <a:rPr lang="en-US" sz="2800" dirty="0" err="1" smtClean="0">
                <a:solidFill>
                  <a:schemeClr val="tx1">
                    <a:lumMod val="95000"/>
                    <a:lumOff val="5000"/>
                  </a:schemeClr>
                </a:solidFill>
                <a:latin typeface="+mj-lt"/>
              </a:rPr>
              <a:t>Nguyễn</a:t>
            </a:r>
            <a:r>
              <a:rPr lang="en-US" sz="2800" dirty="0" smtClean="0">
                <a:solidFill>
                  <a:schemeClr val="tx1">
                    <a:lumMod val="95000"/>
                    <a:lumOff val="5000"/>
                  </a:schemeClr>
                </a:solidFill>
                <a:latin typeface="+mj-lt"/>
              </a:rPr>
              <a:t> </a:t>
            </a:r>
            <a:r>
              <a:rPr lang="en-US" sz="2800" dirty="0" err="1" smtClean="0">
                <a:solidFill>
                  <a:schemeClr val="tx1">
                    <a:lumMod val="95000"/>
                    <a:lumOff val="5000"/>
                  </a:schemeClr>
                </a:solidFill>
                <a:latin typeface="+mj-lt"/>
              </a:rPr>
              <a:t>Đức</a:t>
            </a:r>
            <a:r>
              <a:rPr lang="en-US" sz="2800" dirty="0" smtClean="0">
                <a:solidFill>
                  <a:schemeClr val="tx1">
                    <a:lumMod val="95000"/>
                    <a:lumOff val="5000"/>
                  </a:schemeClr>
                </a:solidFill>
                <a:latin typeface="+mj-lt"/>
              </a:rPr>
              <a:t> </a:t>
            </a:r>
            <a:r>
              <a:rPr lang="en-US" sz="2800" dirty="0" err="1" smtClean="0">
                <a:solidFill>
                  <a:schemeClr val="tx1">
                    <a:lumMod val="95000"/>
                    <a:lumOff val="5000"/>
                  </a:schemeClr>
                </a:solidFill>
                <a:latin typeface="+mj-lt"/>
              </a:rPr>
              <a:t>Thành</a:t>
            </a:r>
            <a:r>
              <a:rPr lang="en-US" sz="2800" dirty="0" smtClean="0">
                <a:solidFill>
                  <a:schemeClr val="tx1">
                    <a:lumMod val="95000"/>
                    <a:lumOff val="5000"/>
                  </a:schemeClr>
                </a:solidFill>
                <a:latin typeface="+mj-lt"/>
              </a:rPr>
              <a:t/>
            </a:r>
            <a:br>
              <a:rPr lang="en-US" sz="2800" dirty="0" smtClean="0">
                <a:solidFill>
                  <a:schemeClr val="tx1">
                    <a:lumMod val="95000"/>
                    <a:lumOff val="5000"/>
                  </a:schemeClr>
                </a:solidFill>
                <a:latin typeface="+mj-lt"/>
              </a:rPr>
            </a:br>
            <a:r>
              <a:rPr lang="en-US" sz="2800" dirty="0" err="1" smtClean="0">
                <a:solidFill>
                  <a:schemeClr val="tx1">
                    <a:lumMod val="95000"/>
                    <a:lumOff val="5000"/>
                  </a:schemeClr>
                </a:solidFill>
                <a:latin typeface="+mj-lt"/>
              </a:rPr>
              <a:t>Nhóm</a:t>
            </a:r>
            <a:r>
              <a:rPr lang="en-US" sz="2800" dirty="0" smtClean="0">
                <a:solidFill>
                  <a:schemeClr val="tx1">
                    <a:lumMod val="95000"/>
                    <a:lumOff val="5000"/>
                  </a:schemeClr>
                </a:solidFill>
                <a:latin typeface="+mj-lt"/>
              </a:rPr>
              <a:t> </a:t>
            </a:r>
            <a:r>
              <a:rPr lang="en-US" sz="2800" dirty="0" err="1" smtClean="0">
                <a:solidFill>
                  <a:schemeClr val="tx1">
                    <a:lumMod val="95000"/>
                    <a:lumOff val="5000"/>
                  </a:schemeClr>
                </a:solidFill>
                <a:latin typeface="+mj-lt"/>
              </a:rPr>
              <a:t>thực</a:t>
            </a:r>
            <a:r>
              <a:rPr lang="en-US" sz="2800" dirty="0" smtClean="0">
                <a:solidFill>
                  <a:schemeClr val="tx1">
                    <a:lumMod val="95000"/>
                    <a:lumOff val="5000"/>
                  </a:schemeClr>
                </a:solidFill>
                <a:latin typeface="+mj-lt"/>
              </a:rPr>
              <a:t> </a:t>
            </a:r>
            <a:r>
              <a:rPr lang="en-US" sz="2800" dirty="0" err="1" smtClean="0">
                <a:solidFill>
                  <a:schemeClr val="tx1">
                    <a:lumMod val="95000"/>
                    <a:lumOff val="5000"/>
                  </a:schemeClr>
                </a:solidFill>
                <a:latin typeface="+mj-lt"/>
              </a:rPr>
              <a:t>hiện</a:t>
            </a:r>
            <a:r>
              <a:rPr lang="en-US" sz="2800" dirty="0" smtClean="0">
                <a:solidFill>
                  <a:schemeClr val="tx1">
                    <a:lumMod val="95000"/>
                    <a:lumOff val="5000"/>
                  </a:schemeClr>
                </a:solidFill>
                <a:latin typeface="+mj-lt"/>
              </a:rPr>
              <a:t>: </a:t>
            </a:r>
            <a:r>
              <a:rPr lang="en-US" sz="2800" dirty="0" err="1" smtClean="0">
                <a:solidFill>
                  <a:schemeClr val="tx1">
                    <a:lumMod val="95000"/>
                    <a:lumOff val="5000"/>
                  </a:schemeClr>
                </a:solidFill>
                <a:latin typeface="+mj-lt"/>
              </a:rPr>
              <a:t>Nhóm</a:t>
            </a:r>
            <a:r>
              <a:rPr lang="en-US" sz="2800" dirty="0" smtClean="0">
                <a:solidFill>
                  <a:schemeClr val="tx1">
                    <a:lumMod val="95000"/>
                    <a:lumOff val="5000"/>
                  </a:schemeClr>
                </a:solidFill>
                <a:latin typeface="+mj-lt"/>
              </a:rPr>
              <a:t> 5</a:t>
            </a:r>
            <a:endParaRPr lang="en-US" sz="2800" dirty="0">
              <a:solidFill>
                <a:schemeClr val="tx1">
                  <a:lumMod val="95000"/>
                  <a:lumOff val="5000"/>
                </a:schemeClr>
              </a:solidFill>
              <a:latin typeface="+mj-lt"/>
            </a:endParaRPr>
          </a:p>
        </p:txBody>
      </p:sp>
      <p:sp>
        <p:nvSpPr>
          <p:cNvPr id="12" name="Rectangle 11"/>
          <p:cNvSpPr/>
          <p:nvPr/>
        </p:nvSpPr>
        <p:spPr>
          <a:xfrm>
            <a:off x="1447800" y="1905000"/>
            <a:ext cx="6172200" cy="1692771"/>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NHÓM XÃ HỘI </a:t>
            </a:r>
          </a:p>
          <a:p>
            <a:pPr algn="ctr"/>
            <a:r>
              <a:rPr lang="en-US" sz="5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 TỔ CHỨC XÃ HỘI</a:t>
            </a:r>
            <a:endParaRPr lang="en-US" sz="5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450003982"/>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Horizont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grpSp>
        <p:nvGrpSpPr>
          <p:cNvPr id="4" name="Group 19"/>
          <p:cNvGrpSpPr>
            <a:grpSpLocks/>
          </p:cNvGrpSpPr>
          <p:nvPr/>
        </p:nvGrpSpPr>
        <p:grpSpPr bwMode="auto">
          <a:xfrm>
            <a:off x="2057400" y="2438400"/>
            <a:ext cx="4953000" cy="4038600"/>
            <a:chOff x="1008" y="1152"/>
            <a:chExt cx="3177" cy="2761"/>
          </a:xfrm>
        </p:grpSpPr>
        <p:sp>
          <p:nvSpPr>
            <p:cNvPr id="5" name="Freeform 3"/>
            <p:cNvSpPr>
              <a:spLocks/>
            </p:cNvSpPr>
            <p:nvPr/>
          </p:nvSpPr>
          <p:spPr bwMode="gray">
            <a:xfrm>
              <a:off x="2068" y="1968"/>
              <a:ext cx="812" cy="1945"/>
            </a:xfrm>
            <a:custGeom>
              <a:avLst/>
              <a:gdLst/>
              <a:ahLst/>
              <a:cxnLst>
                <a:cxn ang="0">
                  <a:pos x="451" y="1158"/>
                </a:cxn>
                <a:cxn ang="0">
                  <a:pos x="359" y="1072"/>
                </a:cxn>
                <a:cxn ang="0">
                  <a:pos x="281" y="983"/>
                </a:cxn>
                <a:cxn ang="0">
                  <a:pos x="217" y="896"/>
                </a:cxn>
                <a:cxn ang="0">
                  <a:pos x="167" y="814"/>
                </a:cxn>
                <a:cxn ang="0">
                  <a:pos x="129" y="743"/>
                </a:cxn>
                <a:cxn ang="0">
                  <a:pos x="105" y="689"/>
                </a:cxn>
                <a:cxn ang="0">
                  <a:pos x="92" y="654"/>
                </a:cxn>
                <a:cxn ang="0">
                  <a:pos x="56" y="518"/>
                </a:cxn>
                <a:cxn ang="0">
                  <a:pos x="39" y="396"/>
                </a:cxn>
                <a:cxn ang="0">
                  <a:pos x="36" y="294"/>
                </a:cxn>
                <a:cxn ang="0">
                  <a:pos x="41" y="212"/>
                </a:cxn>
                <a:cxn ang="0">
                  <a:pos x="52" y="151"/>
                </a:cxn>
                <a:cxn ang="0">
                  <a:pos x="61" y="114"/>
                </a:cxn>
                <a:cxn ang="0">
                  <a:pos x="66" y="101"/>
                </a:cxn>
                <a:cxn ang="0">
                  <a:pos x="241" y="0"/>
                </a:cxn>
                <a:cxn ang="0">
                  <a:pos x="230" y="200"/>
                </a:cxn>
                <a:cxn ang="0">
                  <a:pos x="226" y="208"/>
                </a:cxn>
                <a:cxn ang="0">
                  <a:pos x="216" y="231"/>
                </a:cxn>
                <a:cxn ang="0">
                  <a:pos x="203" y="272"/>
                </a:cxn>
                <a:cxn ang="0">
                  <a:pos x="192" y="332"/>
                </a:cxn>
                <a:cxn ang="0">
                  <a:pos x="187" y="413"/>
                </a:cxn>
                <a:cxn ang="0">
                  <a:pos x="191" y="516"/>
                </a:cxn>
                <a:cxn ang="0">
                  <a:pos x="209" y="638"/>
                </a:cxn>
                <a:cxn ang="0">
                  <a:pos x="239" y="751"/>
                </a:cxn>
                <a:cxn ang="0">
                  <a:pos x="278" y="854"/>
                </a:cxn>
                <a:cxn ang="0">
                  <a:pos x="323" y="946"/>
                </a:cxn>
                <a:cxn ang="0">
                  <a:pos x="369" y="1025"/>
                </a:cxn>
                <a:cxn ang="0">
                  <a:pos x="414" y="1091"/>
                </a:cxn>
                <a:cxn ang="0">
                  <a:pos x="453" y="1142"/>
                </a:cxn>
                <a:cxn ang="0">
                  <a:pos x="483" y="1178"/>
                </a:cxn>
                <a:cxn ang="0">
                  <a:pos x="500" y="1196"/>
                </a:cxn>
              </a:cxnLst>
              <a:rect l="0" t="0" r="r" b="b"/>
              <a:pathLst>
                <a:path w="501" h="1198">
                  <a:moveTo>
                    <a:pt x="501" y="1198"/>
                  </a:moveTo>
                  <a:lnTo>
                    <a:pt x="451" y="1158"/>
                  </a:lnTo>
                  <a:lnTo>
                    <a:pt x="403" y="1115"/>
                  </a:lnTo>
                  <a:lnTo>
                    <a:pt x="359" y="1072"/>
                  </a:lnTo>
                  <a:lnTo>
                    <a:pt x="318" y="1027"/>
                  </a:lnTo>
                  <a:lnTo>
                    <a:pt x="281" y="983"/>
                  </a:lnTo>
                  <a:lnTo>
                    <a:pt x="248" y="938"/>
                  </a:lnTo>
                  <a:lnTo>
                    <a:pt x="217" y="896"/>
                  </a:lnTo>
                  <a:lnTo>
                    <a:pt x="190" y="853"/>
                  </a:lnTo>
                  <a:lnTo>
                    <a:pt x="167" y="814"/>
                  </a:lnTo>
                  <a:lnTo>
                    <a:pt x="147" y="777"/>
                  </a:lnTo>
                  <a:lnTo>
                    <a:pt x="129" y="743"/>
                  </a:lnTo>
                  <a:lnTo>
                    <a:pt x="115" y="714"/>
                  </a:lnTo>
                  <a:lnTo>
                    <a:pt x="105" y="689"/>
                  </a:lnTo>
                  <a:lnTo>
                    <a:pt x="97" y="669"/>
                  </a:lnTo>
                  <a:lnTo>
                    <a:pt x="92" y="654"/>
                  </a:lnTo>
                  <a:lnTo>
                    <a:pt x="71" y="583"/>
                  </a:lnTo>
                  <a:lnTo>
                    <a:pt x="56" y="518"/>
                  </a:lnTo>
                  <a:lnTo>
                    <a:pt x="45" y="454"/>
                  </a:lnTo>
                  <a:lnTo>
                    <a:pt x="39" y="396"/>
                  </a:lnTo>
                  <a:lnTo>
                    <a:pt x="36" y="343"/>
                  </a:lnTo>
                  <a:lnTo>
                    <a:pt x="36" y="294"/>
                  </a:lnTo>
                  <a:lnTo>
                    <a:pt x="37" y="251"/>
                  </a:lnTo>
                  <a:lnTo>
                    <a:pt x="41" y="212"/>
                  </a:lnTo>
                  <a:lnTo>
                    <a:pt x="46" y="180"/>
                  </a:lnTo>
                  <a:lnTo>
                    <a:pt x="52" y="151"/>
                  </a:lnTo>
                  <a:lnTo>
                    <a:pt x="57" y="129"/>
                  </a:lnTo>
                  <a:lnTo>
                    <a:pt x="61" y="114"/>
                  </a:lnTo>
                  <a:lnTo>
                    <a:pt x="65" y="105"/>
                  </a:lnTo>
                  <a:lnTo>
                    <a:pt x="66" y="101"/>
                  </a:lnTo>
                  <a:lnTo>
                    <a:pt x="0" y="63"/>
                  </a:lnTo>
                  <a:lnTo>
                    <a:pt x="241" y="0"/>
                  </a:lnTo>
                  <a:lnTo>
                    <a:pt x="306" y="245"/>
                  </a:lnTo>
                  <a:lnTo>
                    <a:pt x="230" y="200"/>
                  </a:lnTo>
                  <a:lnTo>
                    <a:pt x="229" y="203"/>
                  </a:lnTo>
                  <a:lnTo>
                    <a:pt x="226" y="208"/>
                  </a:lnTo>
                  <a:lnTo>
                    <a:pt x="221" y="217"/>
                  </a:lnTo>
                  <a:lnTo>
                    <a:pt x="216" y="231"/>
                  </a:lnTo>
                  <a:lnTo>
                    <a:pt x="209" y="249"/>
                  </a:lnTo>
                  <a:lnTo>
                    <a:pt x="203" y="272"/>
                  </a:lnTo>
                  <a:lnTo>
                    <a:pt x="196" y="300"/>
                  </a:lnTo>
                  <a:lnTo>
                    <a:pt x="192" y="332"/>
                  </a:lnTo>
                  <a:lnTo>
                    <a:pt x="189" y="369"/>
                  </a:lnTo>
                  <a:lnTo>
                    <a:pt x="187" y="413"/>
                  </a:lnTo>
                  <a:lnTo>
                    <a:pt x="187" y="462"/>
                  </a:lnTo>
                  <a:lnTo>
                    <a:pt x="191" y="516"/>
                  </a:lnTo>
                  <a:lnTo>
                    <a:pt x="199" y="578"/>
                  </a:lnTo>
                  <a:lnTo>
                    <a:pt x="209" y="638"/>
                  </a:lnTo>
                  <a:lnTo>
                    <a:pt x="222" y="696"/>
                  </a:lnTo>
                  <a:lnTo>
                    <a:pt x="239" y="751"/>
                  </a:lnTo>
                  <a:lnTo>
                    <a:pt x="257" y="804"/>
                  </a:lnTo>
                  <a:lnTo>
                    <a:pt x="278" y="854"/>
                  </a:lnTo>
                  <a:lnTo>
                    <a:pt x="300" y="901"/>
                  </a:lnTo>
                  <a:lnTo>
                    <a:pt x="323" y="946"/>
                  </a:lnTo>
                  <a:lnTo>
                    <a:pt x="346" y="987"/>
                  </a:lnTo>
                  <a:lnTo>
                    <a:pt x="369" y="1025"/>
                  </a:lnTo>
                  <a:lnTo>
                    <a:pt x="392" y="1060"/>
                  </a:lnTo>
                  <a:lnTo>
                    <a:pt x="414" y="1091"/>
                  </a:lnTo>
                  <a:lnTo>
                    <a:pt x="434" y="1119"/>
                  </a:lnTo>
                  <a:lnTo>
                    <a:pt x="453" y="1142"/>
                  </a:lnTo>
                  <a:lnTo>
                    <a:pt x="469" y="1161"/>
                  </a:lnTo>
                  <a:lnTo>
                    <a:pt x="483" y="1178"/>
                  </a:lnTo>
                  <a:lnTo>
                    <a:pt x="493" y="1189"/>
                  </a:lnTo>
                  <a:lnTo>
                    <a:pt x="500" y="1196"/>
                  </a:lnTo>
                  <a:lnTo>
                    <a:pt x="501" y="1198"/>
                  </a:lnTo>
                  <a:close/>
                </a:path>
              </a:pathLst>
            </a:custGeom>
            <a:gradFill rotWithShape="1">
              <a:gsLst>
                <a:gs pos="0">
                  <a:srgbClr val="53E1B8"/>
                </a:gs>
                <a:gs pos="100000">
                  <a:srgbClr val="008080"/>
                </a:gs>
              </a:gsLst>
              <a:lin ang="5400000" scaled="1"/>
            </a:gradFill>
            <a:ln w="0">
              <a:noFill/>
              <a:prstDash val="solid"/>
              <a:round/>
              <a:headEnd/>
              <a:tailEnd/>
            </a:ln>
            <a:effectLst>
              <a:outerShdw dist="107763" dir="2700000" algn="ctr" rotWithShape="0">
                <a:srgbClr val="000000">
                  <a:alpha val="50000"/>
                </a:srgbClr>
              </a:outerShdw>
            </a:effectLst>
          </p:spPr>
          <p:txBody>
            <a:bodyPr/>
            <a:lstStyle/>
            <a:p>
              <a:endParaRPr lang="en-US"/>
            </a:p>
          </p:txBody>
        </p:sp>
        <p:sp>
          <p:nvSpPr>
            <p:cNvPr id="6" name="Freeform 4"/>
            <p:cNvSpPr>
              <a:spLocks/>
            </p:cNvSpPr>
            <p:nvPr/>
          </p:nvSpPr>
          <p:spPr bwMode="gray">
            <a:xfrm>
              <a:off x="1008" y="1296"/>
              <a:ext cx="1990" cy="756"/>
            </a:xfrm>
            <a:custGeom>
              <a:avLst/>
              <a:gdLst/>
              <a:ahLst/>
              <a:cxnLst>
                <a:cxn ang="0">
                  <a:pos x="2" y="102"/>
                </a:cxn>
                <a:cxn ang="0">
                  <a:pos x="26" y="91"/>
                </a:cxn>
                <a:cxn ang="0">
                  <a:pos x="71" y="71"/>
                </a:cxn>
                <a:cxn ang="0">
                  <a:pos x="135" y="49"/>
                </a:cxn>
                <a:cxn ang="0">
                  <a:pos x="218" y="27"/>
                </a:cxn>
                <a:cxn ang="0">
                  <a:pos x="316" y="9"/>
                </a:cxn>
                <a:cxn ang="0">
                  <a:pos x="427" y="0"/>
                </a:cxn>
                <a:cxn ang="0">
                  <a:pos x="552" y="3"/>
                </a:cxn>
                <a:cxn ang="0">
                  <a:pos x="687" y="22"/>
                </a:cxn>
                <a:cxn ang="0">
                  <a:pos x="821" y="60"/>
                </a:cxn>
                <a:cxn ang="0">
                  <a:pos x="929" y="104"/>
                </a:cxn>
                <a:cxn ang="0">
                  <a:pos x="1015" y="150"/>
                </a:cxn>
                <a:cxn ang="0">
                  <a:pos x="1078" y="195"/>
                </a:cxn>
                <a:cxn ang="0">
                  <a:pos x="1122" y="233"/>
                </a:cxn>
                <a:cxn ang="0">
                  <a:pos x="1146" y="258"/>
                </a:cxn>
                <a:cxn ang="0">
                  <a:pos x="1154" y="269"/>
                </a:cxn>
                <a:cxn ang="0">
                  <a:pos x="1162" y="467"/>
                </a:cxn>
                <a:cxn ang="0">
                  <a:pos x="990" y="356"/>
                </a:cxn>
                <a:cxn ang="0">
                  <a:pos x="982" y="346"/>
                </a:cxn>
                <a:cxn ang="0">
                  <a:pos x="960" y="319"/>
                </a:cxn>
                <a:cxn ang="0">
                  <a:pos x="922" y="280"/>
                </a:cxn>
                <a:cxn ang="0">
                  <a:pos x="863" y="235"/>
                </a:cxn>
                <a:cxn ang="0">
                  <a:pos x="785" y="187"/>
                </a:cxn>
                <a:cxn ang="0">
                  <a:pos x="683" y="142"/>
                </a:cxn>
                <a:cxn ang="0">
                  <a:pos x="554" y="106"/>
                </a:cxn>
                <a:cxn ang="0">
                  <a:pos x="425" y="83"/>
                </a:cxn>
                <a:cxn ang="0">
                  <a:pos x="307" y="74"/>
                </a:cxn>
                <a:cxn ang="0">
                  <a:pos x="205" y="75"/>
                </a:cxn>
                <a:cxn ang="0">
                  <a:pos x="120" y="82"/>
                </a:cxn>
                <a:cxn ang="0">
                  <a:pos x="55" y="92"/>
                </a:cxn>
                <a:cxn ang="0">
                  <a:pos x="14" y="100"/>
                </a:cxn>
                <a:cxn ang="0">
                  <a:pos x="0" y="104"/>
                </a:cxn>
              </a:cxnLst>
              <a:rect l="0" t="0" r="r" b="b"/>
              <a:pathLst>
                <a:path w="1225" h="467">
                  <a:moveTo>
                    <a:pt x="0" y="104"/>
                  </a:moveTo>
                  <a:lnTo>
                    <a:pt x="2" y="102"/>
                  </a:lnTo>
                  <a:lnTo>
                    <a:pt x="11" y="97"/>
                  </a:lnTo>
                  <a:lnTo>
                    <a:pt x="26" y="91"/>
                  </a:lnTo>
                  <a:lnTo>
                    <a:pt x="46" y="82"/>
                  </a:lnTo>
                  <a:lnTo>
                    <a:pt x="71" y="71"/>
                  </a:lnTo>
                  <a:lnTo>
                    <a:pt x="100" y="61"/>
                  </a:lnTo>
                  <a:lnTo>
                    <a:pt x="135" y="49"/>
                  </a:lnTo>
                  <a:lnTo>
                    <a:pt x="174" y="38"/>
                  </a:lnTo>
                  <a:lnTo>
                    <a:pt x="218" y="27"/>
                  </a:lnTo>
                  <a:lnTo>
                    <a:pt x="264" y="17"/>
                  </a:lnTo>
                  <a:lnTo>
                    <a:pt x="316" y="9"/>
                  </a:lnTo>
                  <a:lnTo>
                    <a:pt x="370" y="3"/>
                  </a:lnTo>
                  <a:lnTo>
                    <a:pt x="427" y="0"/>
                  </a:lnTo>
                  <a:lnTo>
                    <a:pt x="489" y="0"/>
                  </a:lnTo>
                  <a:lnTo>
                    <a:pt x="552" y="3"/>
                  </a:lnTo>
                  <a:lnTo>
                    <a:pt x="618" y="11"/>
                  </a:lnTo>
                  <a:lnTo>
                    <a:pt x="687" y="22"/>
                  </a:lnTo>
                  <a:lnTo>
                    <a:pt x="758" y="40"/>
                  </a:lnTo>
                  <a:lnTo>
                    <a:pt x="821" y="60"/>
                  </a:lnTo>
                  <a:lnTo>
                    <a:pt x="879" y="80"/>
                  </a:lnTo>
                  <a:lnTo>
                    <a:pt x="929" y="104"/>
                  </a:lnTo>
                  <a:lnTo>
                    <a:pt x="975" y="127"/>
                  </a:lnTo>
                  <a:lnTo>
                    <a:pt x="1015" y="150"/>
                  </a:lnTo>
                  <a:lnTo>
                    <a:pt x="1049" y="173"/>
                  </a:lnTo>
                  <a:lnTo>
                    <a:pt x="1078" y="195"/>
                  </a:lnTo>
                  <a:lnTo>
                    <a:pt x="1102" y="214"/>
                  </a:lnTo>
                  <a:lnTo>
                    <a:pt x="1122" y="233"/>
                  </a:lnTo>
                  <a:lnTo>
                    <a:pt x="1136" y="247"/>
                  </a:lnTo>
                  <a:lnTo>
                    <a:pt x="1146" y="258"/>
                  </a:lnTo>
                  <a:lnTo>
                    <a:pt x="1153" y="266"/>
                  </a:lnTo>
                  <a:lnTo>
                    <a:pt x="1154" y="269"/>
                  </a:lnTo>
                  <a:lnTo>
                    <a:pt x="1225" y="227"/>
                  </a:lnTo>
                  <a:lnTo>
                    <a:pt x="1162" y="467"/>
                  </a:lnTo>
                  <a:lnTo>
                    <a:pt x="916" y="407"/>
                  </a:lnTo>
                  <a:lnTo>
                    <a:pt x="990" y="356"/>
                  </a:lnTo>
                  <a:lnTo>
                    <a:pt x="987" y="354"/>
                  </a:lnTo>
                  <a:lnTo>
                    <a:pt x="982" y="346"/>
                  </a:lnTo>
                  <a:lnTo>
                    <a:pt x="973" y="334"/>
                  </a:lnTo>
                  <a:lnTo>
                    <a:pt x="960" y="319"/>
                  </a:lnTo>
                  <a:lnTo>
                    <a:pt x="944" y="301"/>
                  </a:lnTo>
                  <a:lnTo>
                    <a:pt x="922" y="280"/>
                  </a:lnTo>
                  <a:lnTo>
                    <a:pt x="896" y="258"/>
                  </a:lnTo>
                  <a:lnTo>
                    <a:pt x="863" y="235"/>
                  </a:lnTo>
                  <a:lnTo>
                    <a:pt x="827" y="211"/>
                  </a:lnTo>
                  <a:lnTo>
                    <a:pt x="785" y="187"/>
                  </a:lnTo>
                  <a:lnTo>
                    <a:pt x="737" y="164"/>
                  </a:lnTo>
                  <a:lnTo>
                    <a:pt x="683" y="142"/>
                  </a:lnTo>
                  <a:lnTo>
                    <a:pt x="622" y="123"/>
                  </a:lnTo>
                  <a:lnTo>
                    <a:pt x="554" y="106"/>
                  </a:lnTo>
                  <a:lnTo>
                    <a:pt x="488" y="92"/>
                  </a:lnTo>
                  <a:lnTo>
                    <a:pt x="425" y="83"/>
                  </a:lnTo>
                  <a:lnTo>
                    <a:pt x="365" y="76"/>
                  </a:lnTo>
                  <a:lnTo>
                    <a:pt x="307" y="74"/>
                  </a:lnTo>
                  <a:lnTo>
                    <a:pt x="254" y="73"/>
                  </a:lnTo>
                  <a:lnTo>
                    <a:pt x="205" y="75"/>
                  </a:lnTo>
                  <a:lnTo>
                    <a:pt x="160" y="78"/>
                  </a:lnTo>
                  <a:lnTo>
                    <a:pt x="120" y="82"/>
                  </a:lnTo>
                  <a:lnTo>
                    <a:pt x="85" y="87"/>
                  </a:lnTo>
                  <a:lnTo>
                    <a:pt x="55" y="92"/>
                  </a:lnTo>
                  <a:lnTo>
                    <a:pt x="31" y="96"/>
                  </a:lnTo>
                  <a:lnTo>
                    <a:pt x="14" y="100"/>
                  </a:lnTo>
                  <a:lnTo>
                    <a:pt x="4" y="102"/>
                  </a:lnTo>
                  <a:lnTo>
                    <a:pt x="0" y="104"/>
                  </a:lnTo>
                  <a:close/>
                </a:path>
              </a:pathLst>
            </a:custGeom>
            <a:gradFill rotWithShape="1">
              <a:gsLst>
                <a:gs pos="0">
                  <a:srgbClr val="CC6600"/>
                </a:gs>
                <a:gs pos="100000">
                  <a:srgbClr val="CCCC00"/>
                </a:gs>
              </a:gsLst>
              <a:lin ang="0" scaled="1"/>
            </a:gradFill>
            <a:ln w="0">
              <a:noFill/>
              <a:prstDash val="solid"/>
              <a:round/>
              <a:headEnd/>
              <a:tailEnd/>
            </a:ln>
            <a:effectLst>
              <a:outerShdw dist="107763" dir="2700000" algn="ctr" rotWithShape="0">
                <a:srgbClr val="000000">
                  <a:alpha val="50000"/>
                </a:srgbClr>
              </a:outerShdw>
            </a:effectLst>
          </p:spPr>
          <p:txBody>
            <a:bodyPr/>
            <a:lstStyle/>
            <a:p>
              <a:endParaRPr lang="en-US"/>
            </a:p>
          </p:txBody>
        </p:sp>
        <p:sp>
          <p:nvSpPr>
            <p:cNvPr id="7" name="Freeform 5"/>
            <p:cNvSpPr>
              <a:spLocks/>
            </p:cNvSpPr>
            <p:nvPr/>
          </p:nvSpPr>
          <p:spPr bwMode="gray">
            <a:xfrm>
              <a:off x="2640" y="1152"/>
              <a:ext cx="1545" cy="1539"/>
            </a:xfrm>
            <a:custGeom>
              <a:avLst/>
              <a:gdLst/>
              <a:ahLst/>
              <a:cxnLst>
                <a:cxn ang="0">
                  <a:pos x="0" y="756"/>
                </a:cxn>
                <a:cxn ang="0">
                  <a:pos x="191" y="591"/>
                </a:cxn>
                <a:cxn ang="0">
                  <a:pos x="190" y="672"/>
                </a:cxn>
                <a:cxn ang="0">
                  <a:pos x="194" y="672"/>
                </a:cxn>
                <a:cxn ang="0">
                  <a:pos x="205" y="672"/>
                </a:cxn>
                <a:cxn ang="0">
                  <a:pos x="225" y="671"/>
                </a:cxn>
                <a:cxn ang="0">
                  <a:pos x="250" y="667"/>
                </a:cxn>
                <a:cxn ang="0">
                  <a:pos x="281" y="662"/>
                </a:cxn>
                <a:cxn ang="0">
                  <a:pos x="316" y="653"/>
                </a:cxn>
                <a:cxn ang="0">
                  <a:pos x="356" y="641"/>
                </a:cxn>
                <a:cxn ang="0">
                  <a:pos x="399" y="626"/>
                </a:cxn>
                <a:cxn ang="0">
                  <a:pos x="444" y="605"/>
                </a:cxn>
                <a:cxn ang="0">
                  <a:pos x="492" y="578"/>
                </a:cxn>
                <a:cxn ang="0">
                  <a:pos x="540" y="547"/>
                </a:cxn>
                <a:cxn ang="0">
                  <a:pos x="587" y="508"/>
                </a:cxn>
                <a:cxn ang="0">
                  <a:pos x="635" y="463"/>
                </a:cxn>
                <a:cxn ang="0">
                  <a:pos x="689" y="405"/>
                </a:cxn>
                <a:cxn ang="0">
                  <a:pos x="737" y="350"/>
                </a:cxn>
                <a:cxn ang="0">
                  <a:pos x="780" y="298"/>
                </a:cxn>
                <a:cxn ang="0">
                  <a:pos x="816" y="249"/>
                </a:cxn>
                <a:cxn ang="0">
                  <a:pos x="847" y="204"/>
                </a:cxn>
                <a:cxn ang="0">
                  <a:pos x="873" y="164"/>
                </a:cxn>
                <a:cxn ang="0">
                  <a:pos x="895" y="126"/>
                </a:cxn>
                <a:cxn ang="0">
                  <a:pos x="913" y="94"/>
                </a:cxn>
                <a:cxn ang="0">
                  <a:pos x="926" y="66"/>
                </a:cxn>
                <a:cxn ang="0">
                  <a:pos x="936" y="42"/>
                </a:cxn>
                <a:cxn ang="0">
                  <a:pos x="944" y="24"/>
                </a:cxn>
                <a:cxn ang="0">
                  <a:pos x="949" y="12"/>
                </a:cxn>
                <a:cxn ang="0">
                  <a:pos x="952" y="2"/>
                </a:cxn>
                <a:cxn ang="0">
                  <a:pos x="952" y="0"/>
                </a:cxn>
                <a:cxn ang="0">
                  <a:pos x="952" y="4"/>
                </a:cxn>
                <a:cxn ang="0">
                  <a:pos x="950" y="17"/>
                </a:cxn>
                <a:cxn ang="0">
                  <a:pos x="948" y="36"/>
                </a:cxn>
                <a:cxn ang="0">
                  <a:pos x="942" y="62"/>
                </a:cxn>
                <a:cxn ang="0">
                  <a:pos x="936" y="93"/>
                </a:cxn>
                <a:cxn ang="0">
                  <a:pos x="927" y="130"/>
                </a:cxn>
                <a:cxn ang="0">
                  <a:pos x="914" y="172"/>
                </a:cxn>
                <a:cxn ang="0">
                  <a:pos x="899" y="217"/>
                </a:cxn>
                <a:cxn ang="0">
                  <a:pos x="881" y="264"/>
                </a:cxn>
                <a:cxn ang="0">
                  <a:pos x="857" y="315"/>
                </a:cxn>
                <a:cxn ang="0">
                  <a:pos x="830" y="368"/>
                </a:cxn>
                <a:cxn ang="0">
                  <a:pos x="798" y="421"/>
                </a:cxn>
                <a:cxn ang="0">
                  <a:pos x="762" y="475"/>
                </a:cxn>
                <a:cxn ang="0">
                  <a:pos x="719" y="529"/>
                </a:cxn>
                <a:cxn ang="0">
                  <a:pos x="671" y="582"/>
                </a:cxn>
                <a:cxn ang="0">
                  <a:pos x="613" y="637"/>
                </a:cxn>
                <a:cxn ang="0">
                  <a:pos x="555" y="685"/>
                </a:cxn>
                <a:cxn ang="0">
                  <a:pos x="500" y="726"/>
                </a:cxn>
                <a:cxn ang="0">
                  <a:pos x="447" y="761"/>
                </a:cxn>
                <a:cxn ang="0">
                  <a:pos x="396" y="790"/>
                </a:cxn>
                <a:cxn ang="0">
                  <a:pos x="350" y="813"/>
                </a:cxn>
                <a:cxn ang="0">
                  <a:pos x="307" y="831"/>
                </a:cxn>
                <a:cxn ang="0">
                  <a:pos x="270" y="845"/>
                </a:cxn>
                <a:cxn ang="0">
                  <a:pos x="238" y="855"/>
                </a:cxn>
                <a:cxn ang="0">
                  <a:pos x="212" y="862"/>
                </a:cxn>
                <a:cxn ang="0">
                  <a:pos x="192" y="866"/>
                </a:cxn>
                <a:cxn ang="0">
                  <a:pos x="181" y="868"/>
                </a:cxn>
                <a:cxn ang="0">
                  <a:pos x="176" y="868"/>
                </a:cxn>
                <a:cxn ang="0">
                  <a:pos x="167" y="947"/>
                </a:cxn>
                <a:cxn ang="0">
                  <a:pos x="0" y="756"/>
                </a:cxn>
              </a:cxnLst>
              <a:rect l="0" t="0" r="r" b="b"/>
              <a:pathLst>
                <a:path w="952" h="947">
                  <a:moveTo>
                    <a:pt x="0" y="756"/>
                  </a:moveTo>
                  <a:lnTo>
                    <a:pt x="191" y="591"/>
                  </a:lnTo>
                  <a:lnTo>
                    <a:pt x="190" y="672"/>
                  </a:lnTo>
                  <a:lnTo>
                    <a:pt x="194" y="672"/>
                  </a:lnTo>
                  <a:lnTo>
                    <a:pt x="205" y="672"/>
                  </a:lnTo>
                  <a:lnTo>
                    <a:pt x="225" y="671"/>
                  </a:lnTo>
                  <a:lnTo>
                    <a:pt x="250" y="667"/>
                  </a:lnTo>
                  <a:lnTo>
                    <a:pt x="281" y="662"/>
                  </a:lnTo>
                  <a:lnTo>
                    <a:pt x="316" y="653"/>
                  </a:lnTo>
                  <a:lnTo>
                    <a:pt x="356" y="641"/>
                  </a:lnTo>
                  <a:lnTo>
                    <a:pt x="399" y="626"/>
                  </a:lnTo>
                  <a:lnTo>
                    <a:pt x="444" y="605"/>
                  </a:lnTo>
                  <a:lnTo>
                    <a:pt x="492" y="578"/>
                  </a:lnTo>
                  <a:lnTo>
                    <a:pt x="540" y="547"/>
                  </a:lnTo>
                  <a:lnTo>
                    <a:pt x="587" y="508"/>
                  </a:lnTo>
                  <a:lnTo>
                    <a:pt x="635" y="463"/>
                  </a:lnTo>
                  <a:lnTo>
                    <a:pt x="689" y="405"/>
                  </a:lnTo>
                  <a:lnTo>
                    <a:pt x="737" y="350"/>
                  </a:lnTo>
                  <a:lnTo>
                    <a:pt x="780" y="298"/>
                  </a:lnTo>
                  <a:lnTo>
                    <a:pt x="816" y="249"/>
                  </a:lnTo>
                  <a:lnTo>
                    <a:pt x="847" y="204"/>
                  </a:lnTo>
                  <a:lnTo>
                    <a:pt x="873" y="164"/>
                  </a:lnTo>
                  <a:lnTo>
                    <a:pt x="895" y="126"/>
                  </a:lnTo>
                  <a:lnTo>
                    <a:pt x="913" y="94"/>
                  </a:lnTo>
                  <a:lnTo>
                    <a:pt x="926" y="66"/>
                  </a:lnTo>
                  <a:lnTo>
                    <a:pt x="936" y="42"/>
                  </a:lnTo>
                  <a:lnTo>
                    <a:pt x="944" y="24"/>
                  </a:lnTo>
                  <a:lnTo>
                    <a:pt x="949" y="12"/>
                  </a:lnTo>
                  <a:lnTo>
                    <a:pt x="952" y="2"/>
                  </a:lnTo>
                  <a:lnTo>
                    <a:pt x="952" y="0"/>
                  </a:lnTo>
                  <a:lnTo>
                    <a:pt x="952" y="4"/>
                  </a:lnTo>
                  <a:lnTo>
                    <a:pt x="950" y="17"/>
                  </a:lnTo>
                  <a:lnTo>
                    <a:pt x="948" y="36"/>
                  </a:lnTo>
                  <a:lnTo>
                    <a:pt x="942" y="62"/>
                  </a:lnTo>
                  <a:lnTo>
                    <a:pt x="936" y="93"/>
                  </a:lnTo>
                  <a:lnTo>
                    <a:pt x="927" y="130"/>
                  </a:lnTo>
                  <a:lnTo>
                    <a:pt x="914" y="172"/>
                  </a:lnTo>
                  <a:lnTo>
                    <a:pt x="899" y="217"/>
                  </a:lnTo>
                  <a:lnTo>
                    <a:pt x="881" y="264"/>
                  </a:lnTo>
                  <a:lnTo>
                    <a:pt x="857" y="315"/>
                  </a:lnTo>
                  <a:lnTo>
                    <a:pt x="830" y="368"/>
                  </a:lnTo>
                  <a:lnTo>
                    <a:pt x="798" y="421"/>
                  </a:lnTo>
                  <a:lnTo>
                    <a:pt x="762" y="475"/>
                  </a:lnTo>
                  <a:lnTo>
                    <a:pt x="719" y="529"/>
                  </a:lnTo>
                  <a:lnTo>
                    <a:pt x="671" y="582"/>
                  </a:lnTo>
                  <a:lnTo>
                    <a:pt x="613" y="637"/>
                  </a:lnTo>
                  <a:lnTo>
                    <a:pt x="555" y="685"/>
                  </a:lnTo>
                  <a:lnTo>
                    <a:pt x="500" y="726"/>
                  </a:lnTo>
                  <a:lnTo>
                    <a:pt x="447" y="761"/>
                  </a:lnTo>
                  <a:lnTo>
                    <a:pt x="396" y="790"/>
                  </a:lnTo>
                  <a:lnTo>
                    <a:pt x="350" y="813"/>
                  </a:lnTo>
                  <a:lnTo>
                    <a:pt x="307" y="831"/>
                  </a:lnTo>
                  <a:lnTo>
                    <a:pt x="270" y="845"/>
                  </a:lnTo>
                  <a:lnTo>
                    <a:pt x="238" y="855"/>
                  </a:lnTo>
                  <a:lnTo>
                    <a:pt x="212" y="862"/>
                  </a:lnTo>
                  <a:lnTo>
                    <a:pt x="192" y="866"/>
                  </a:lnTo>
                  <a:lnTo>
                    <a:pt x="181" y="868"/>
                  </a:lnTo>
                  <a:lnTo>
                    <a:pt x="176" y="868"/>
                  </a:lnTo>
                  <a:lnTo>
                    <a:pt x="167" y="947"/>
                  </a:lnTo>
                  <a:lnTo>
                    <a:pt x="0" y="756"/>
                  </a:lnTo>
                  <a:close/>
                </a:path>
              </a:pathLst>
            </a:custGeom>
            <a:gradFill rotWithShape="1">
              <a:gsLst>
                <a:gs pos="0">
                  <a:srgbClr val="66CCFF"/>
                </a:gs>
                <a:gs pos="100000">
                  <a:srgbClr val="3366FF"/>
                </a:gs>
              </a:gsLst>
              <a:lin ang="0" scaled="1"/>
            </a:gradFill>
            <a:ln w="0">
              <a:noFill/>
              <a:prstDash val="solid"/>
              <a:round/>
              <a:headEnd/>
              <a:tailEnd/>
            </a:ln>
            <a:effectLst>
              <a:outerShdw dist="107763" dir="2700000" algn="ctr" rotWithShape="0">
                <a:srgbClr val="000000">
                  <a:alpha val="50000"/>
                </a:srgbClr>
              </a:outerShdw>
            </a:effectLst>
          </p:spPr>
          <p:txBody>
            <a:bodyPr/>
            <a:lstStyle/>
            <a:p>
              <a:endParaRPr lang="en-US"/>
            </a:p>
          </p:txBody>
        </p:sp>
      </p:grpSp>
      <p:sp>
        <p:nvSpPr>
          <p:cNvPr id="8" name="AutoShape 14"/>
          <p:cNvSpPr>
            <a:spLocks noChangeArrowheads="1"/>
          </p:cNvSpPr>
          <p:nvPr/>
        </p:nvSpPr>
        <p:spPr bwMode="auto">
          <a:xfrm>
            <a:off x="457200" y="3276600"/>
            <a:ext cx="3124200" cy="1143000"/>
          </a:xfrm>
          <a:prstGeom prst="roundRect">
            <a:avLst>
              <a:gd name="adj" fmla="val 50000"/>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endParaRPr lang="en-US"/>
          </a:p>
        </p:txBody>
      </p:sp>
      <p:sp>
        <p:nvSpPr>
          <p:cNvPr id="9" name="TextBox 8"/>
          <p:cNvSpPr txBox="1"/>
          <p:nvPr/>
        </p:nvSpPr>
        <p:spPr>
          <a:xfrm>
            <a:off x="457200" y="3276600"/>
            <a:ext cx="3200400" cy="1107996"/>
          </a:xfrm>
          <a:prstGeom prst="rect">
            <a:avLst/>
          </a:prstGeom>
          <a:noFill/>
        </p:spPr>
        <p:txBody>
          <a:bodyPr wrap="square" rtlCol="0">
            <a:spAutoFit/>
          </a:bodyPr>
          <a:lstStyle/>
          <a:p>
            <a:pPr algn="ctr"/>
            <a:r>
              <a:rPr lang="en-US" sz="2200" b="1" dirty="0" err="1" smtClean="0"/>
              <a:t>Phản</a:t>
            </a:r>
            <a:r>
              <a:rPr lang="en-US" sz="2200" b="1" dirty="0" smtClean="0"/>
              <a:t> </a:t>
            </a:r>
            <a:r>
              <a:rPr lang="en-US" sz="2200" b="1" dirty="0" err="1" smtClean="0"/>
              <a:t>ánh</a:t>
            </a:r>
            <a:r>
              <a:rPr lang="en-US" sz="2200" b="1" dirty="0" smtClean="0"/>
              <a:t> </a:t>
            </a:r>
            <a:r>
              <a:rPr lang="en-US" sz="2200" b="1" dirty="0" err="1" smtClean="0"/>
              <a:t>giá</a:t>
            </a:r>
            <a:r>
              <a:rPr lang="en-US" sz="2200" b="1" dirty="0" smtClean="0"/>
              <a:t> </a:t>
            </a:r>
            <a:r>
              <a:rPr lang="en-US" sz="2200" b="1" dirty="0" err="1" smtClean="0"/>
              <a:t>trị</a:t>
            </a:r>
            <a:r>
              <a:rPr lang="en-US" sz="2200" b="1" dirty="0" smtClean="0"/>
              <a:t>, </a:t>
            </a:r>
            <a:r>
              <a:rPr lang="en-US" sz="2200" b="1" dirty="0" err="1" smtClean="0"/>
              <a:t>phong</a:t>
            </a:r>
            <a:r>
              <a:rPr lang="en-US" sz="2200" b="1" dirty="0" smtClean="0"/>
              <a:t> </a:t>
            </a:r>
            <a:r>
              <a:rPr lang="en-US" sz="2200" b="1" dirty="0" err="1" smtClean="0"/>
              <a:t>tục</a:t>
            </a:r>
            <a:r>
              <a:rPr lang="en-US" sz="2200" b="1" dirty="0" smtClean="0"/>
              <a:t>, </a:t>
            </a:r>
            <a:r>
              <a:rPr lang="en-US" sz="2200" b="1" dirty="0" err="1" smtClean="0"/>
              <a:t>tiêu</a:t>
            </a:r>
            <a:r>
              <a:rPr lang="en-US" sz="2200" b="1" dirty="0" smtClean="0"/>
              <a:t> </a:t>
            </a:r>
            <a:r>
              <a:rPr lang="en-US" sz="2200" b="1" dirty="0" err="1" smtClean="0"/>
              <a:t>chuẩn</a:t>
            </a:r>
            <a:r>
              <a:rPr lang="en-US" sz="2200" b="1" dirty="0" smtClean="0"/>
              <a:t>, </a:t>
            </a:r>
            <a:r>
              <a:rPr lang="en-US" sz="2200" b="1" dirty="0" err="1" smtClean="0"/>
              <a:t>mục</a:t>
            </a:r>
            <a:r>
              <a:rPr lang="en-US" sz="2200" b="1" dirty="0" smtClean="0"/>
              <a:t> </a:t>
            </a:r>
            <a:r>
              <a:rPr lang="en-US" sz="2200" b="1" dirty="0" err="1" smtClean="0"/>
              <a:t>tiêu</a:t>
            </a:r>
            <a:r>
              <a:rPr lang="en-US" sz="2200" b="1" dirty="0" smtClean="0"/>
              <a:t> </a:t>
            </a:r>
            <a:r>
              <a:rPr lang="en-US" sz="2200" b="1" dirty="0" err="1" smtClean="0"/>
              <a:t>của</a:t>
            </a:r>
            <a:r>
              <a:rPr lang="en-US" sz="2200" b="1" dirty="0" smtClean="0"/>
              <a:t> </a:t>
            </a:r>
            <a:r>
              <a:rPr lang="en-US" sz="2200" b="1" dirty="0" err="1" smtClean="0"/>
              <a:t>cá</a:t>
            </a:r>
            <a:r>
              <a:rPr lang="en-US" sz="2200" b="1" dirty="0" smtClean="0"/>
              <a:t> </a:t>
            </a:r>
            <a:r>
              <a:rPr lang="en-US" sz="2200" b="1" dirty="0" err="1" smtClean="0"/>
              <a:t>nhân</a:t>
            </a:r>
            <a:r>
              <a:rPr lang="en-US" sz="2200" b="1" dirty="0" smtClean="0"/>
              <a:t> &amp; </a:t>
            </a:r>
            <a:r>
              <a:rPr lang="en-US" sz="2200" b="1" dirty="0" err="1" smtClean="0"/>
              <a:t>xã</a:t>
            </a:r>
            <a:r>
              <a:rPr lang="en-US" sz="2200" b="1" dirty="0" smtClean="0"/>
              <a:t> </a:t>
            </a:r>
            <a:r>
              <a:rPr lang="en-US" sz="2200" b="1" dirty="0" err="1" smtClean="0"/>
              <a:t>hội</a:t>
            </a:r>
            <a:endParaRPr lang="en-US" sz="2200" b="1" dirty="0"/>
          </a:p>
        </p:txBody>
      </p:sp>
      <p:sp>
        <p:nvSpPr>
          <p:cNvPr id="10" name="AutoShape 14"/>
          <p:cNvSpPr>
            <a:spLocks noChangeArrowheads="1"/>
          </p:cNvSpPr>
          <p:nvPr/>
        </p:nvSpPr>
        <p:spPr bwMode="auto">
          <a:xfrm>
            <a:off x="5029200" y="4648200"/>
            <a:ext cx="3124200" cy="1219200"/>
          </a:xfrm>
          <a:prstGeom prst="roundRect">
            <a:avLst>
              <a:gd name="adj" fmla="val 50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p>
        </p:txBody>
      </p:sp>
      <p:sp>
        <p:nvSpPr>
          <p:cNvPr id="11" name="TextBox 10"/>
          <p:cNvSpPr txBox="1"/>
          <p:nvPr/>
        </p:nvSpPr>
        <p:spPr>
          <a:xfrm>
            <a:off x="4953000" y="4724400"/>
            <a:ext cx="3276600" cy="1107996"/>
          </a:xfrm>
          <a:prstGeom prst="rect">
            <a:avLst/>
          </a:prstGeom>
          <a:noFill/>
        </p:spPr>
        <p:txBody>
          <a:bodyPr wrap="square" rtlCol="0">
            <a:spAutoFit/>
          </a:bodyPr>
          <a:lstStyle/>
          <a:p>
            <a:pPr algn="ctr"/>
            <a:r>
              <a:rPr lang="en-US" sz="2200" b="1" dirty="0" err="1" smtClean="0"/>
              <a:t>Có</a:t>
            </a:r>
            <a:r>
              <a:rPr lang="en-US" sz="2200" b="1" dirty="0" smtClean="0"/>
              <a:t> </a:t>
            </a:r>
            <a:r>
              <a:rPr lang="en-US" sz="2200" b="1" dirty="0" err="1" smtClean="0"/>
              <a:t>nhiều</a:t>
            </a:r>
            <a:r>
              <a:rPr lang="en-US" sz="2200" b="1" dirty="0" smtClean="0"/>
              <a:t> </a:t>
            </a:r>
            <a:r>
              <a:rPr lang="en-US" sz="2200" b="1" dirty="0" err="1" smtClean="0"/>
              <a:t>kích</a:t>
            </a:r>
            <a:r>
              <a:rPr lang="en-US" sz="2200" b="1" dirty="0" smtClean="0"/>
              <a:t> </a:t>
            </a:r>
            <a:r>
              <a:rPr lang="en-US" sz="2200" b="1" dirty="0" err="1" smtClean="0"/>
              <a:t>cỡ</a:t>
            </a:r>
            <a:r>
              <a:rPr lang="en-US" sz="2200" b="1" dirty="0" smtClean="0"/>
              <a:t> </a:t>
            </a:r>
            <a:r>
              <a:rPr lang="en-US" sz="2200" b="1" dirty="0" err="1" smtClean="0"/>
              <a:t>khác</a:t>
            </a:r>
            <a:r>
              <a:rPr lang="en-US" sz="2200" b="1" dirty="0" smtClean="0"/>
              <a:t> </a:t>
            </a:r>
            <a:r>
              <a:rPr lang="en-US" sz="2200" b="1" dirty="0" err="1" smtClean="0"/>
              <a:t>nhau</a:t>
            </a:r>
            <a:r>
              <a:rPr lang="en-US" sz="2200" b="1" dirty="0" smtClean="0"/>
              <a:t>, </a:t>
            </a:r>
            <a:r>
              <a:rPr lang="en-US" sz="2200" b="1" dirty="0" err="1" smtClean="0"/>
              <a:t>được</a:t>
            </a:r>
            <a:r>
              <a:rPr lang="en-US" sz="2200" b="1" dirty="0" smtClean="0"/>
              <a:t> </a:t>
            </a:r>
            <a:r>
              <a:rPr lang="en-US" sz="2200" b="1" dirty="0" err="1" smtClean="0"/>
              <a:t>tổ</a:t>
            </a:r>
            <a:r>
              <a:rPr lang="en-US" sz="2200" b="1" dirty="0" smtClean="0"/>
              <a:t> </a:t>
            </a:r>
            <a:r>
              <a:rPr lang="en-US" sz="2200" b="1" dirty="0" err="1" smtClean="0"/>
              <a:t>chức</a:t>
            </a:r>
            <a:r>
              <a:rPr lang="en-US" sz="2200" b="1" dirty="0" smtClean="0"/>
              <a:t> </a:t>
            </a:r>
            <a:r>
              <a:rPr lang="en-US" sz="2200" b="1" dirty="0" err="1" smtClean="0"/>
              <a:t>theo</a:t>
            </a:r>
            <a:r>
              <a:rPr lang="en-US" sz="2200" b="1" dirty="0" smtClean="0"/>
              <a:t> </a:t>
            </a:r>
            <a:r>
              <a:rPr lang="en-US" sz="2200" b="1" dirty="0" err="1" smtClean="0"/>
              <a:t>nhu</a:t>
            </a:r>
            <a:r>
              <a:rPr lang="en-US" sz="2200" b="1" dirty="0" smtClean="0"/>
              <a:t> </a:t>
            </a:r>
            <a:r>
              <a:rPr lang="en-US" sz="2200" b="1" dirty="0" err="1" smtClean="0"/>
              <a:t>cầu</a:t>
            </a:r>
            <a:r>
              <a:rPr lang="en-US" sz="2200" b="1" dirty="0" smtClean="0"/>
              <a:t> </a:t>
            </a:r>
            <a:r>
              <a:rPr lang="en-US" sz="2200" b="1" dirty="0" err="1" smtClean="0"/>
              <a:t>của</a:t>
            </a:r>
            <a:r>
              <a:rPr lang="en-US" sz="2200" b="1" dirty="0" smtClean="0"/>
              <a:t> con </a:t>
            </a:r>
            <a:r>
              <a:rPr lang="en-US" sz="2200" b="1" dirty="0" err="1" smtClean="0"/>
              <a:t>người</a:t>
            </a:r>
            <a:endParaRPr lang="en-US" sz="2200" b="1" dirty="0"/>
          </a:p>
        </p:txBody>
      </p:sp>
      <p:sp>
        <p:nvSpPr>
          <p:cNvPr id="12" name="AutoShape 14"/>
          <p:cNvSpPr>
            <a:spLocks noChangeArrowheads="1"/>
          </p:cNvSpPr>
          <p:nvPr/>
        </p:nvSpPr>
        <p:spPr bwMode="auto">
          <a:xfrm>
            <a:off x="3886200" y="1600200"/>
            <a:ext cx="2895600" cy="1066800"/>
          </a:xfrm>
          <a:prstGeom prst="roundRect">
            <a:avLst>
              <a:gd name="adj" fmla="val 50000"/>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endParaRPr lang="en-US"/>
          </a:p>
        </p:txBody>
      </p:sp>
      <p:sp>
        <p:nvSpPr>
          <p:cNvPr id="13" name="Title 19"/>
          <p:cNvSpPr txBox="1">
            <a:spLocks/>
          </p:cNvSpPr>
          <p:nvPr/>
        </p:nvSpPr>
        <p:spPr>
          <a:xfrm>
            <a:off x="-533400" y="457200"/>
            <a:ext cx="6781800" cy="990600"/>
          </a:xfrm>
          <a:prstGeom prst="rect">
            <a:avLst/>
          </a:prstGeom>
        </p:spPr>
        <p:txBody>
          <a:bodyPr vert="horz" lIns="91440" tIns="45720" rIns="91440" bIns="45720" rtlCol="0" anchor="ctr">
            <a:normAutofit/>
          </a:bodyPr>
          <a:lstStyle/>
          <a:p>
            <a:pPr lvl="0" algn="ctr">
              <a:spcBef>
                <a:spcPct val="0"/>
              </a:spcBef>
              <a:defRPr/>
            </a:pPr>
            <a:r>
              <a:rPr kumimoji="0" lang="en-US" sz="3200" b="1" i="0" u="none" strike="noStrike" kern="1200" cap="none" spc="0" normalizeH="0" baseline="0" noProof="0" dirty="0" smtClean="0">
                <a:ln>
                  <a:noFill/>
                </a:ln>
                <a:solidFill>
                  <a:schemeClr val="accent1">
                    <a:lumMod val="75000"/>
                  </a:schemeClr>
                </a:solidFill>
                <a:effectLst/>
                <a:uLnTx/>
                <a:uFillTx/>
                <a:latin typeface="Times New Roman" pitchFamily="18" charset="0"/>
                <a:ea typeface="+mj-ea"/>
                <a:cs typeface="Times New Roman" pitchFamily="18" charset="0"/>
              </a:rPr>
              <a:t>3.</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accent1">
                    <a:lumMod val="75000"/>
                  </a:schemeClr>
                </a:solidFill>
                <a:effectLst/>
                <a:uLnTx/>
                <a:uFillTx/>
                <a:latin typeface="Times New Roman" pitchFamily="18" charset="0"/>
                <a:ea typeface="+mj-ea"/>
                <a:cs typeface="Times New Roman" pitchFamily="18" charset="0"/>
              </a:rPr>
              <a:t>Đặc</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accent1">
                    <a:lumMod val="75000"/>
                  </a:schemeClr>
                </a:solidFill>
                <a:effectLst/>
                <a:uLnTx/>
                <a:uFillTx/>
                <a:latin typeface="Times New Roman" pitchFamily="18" charset="0"/>
                <a:ea typeface="+mj-ea"/>
                <a:cs typeface="Times New Roman" pitchFamily="18" charset="0"/>
              </a:rPr>
              <a:t>trưng</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accent1">
                    <a:lumMod val="75000"/>
                  </a:schemeClr>
                </a:solidFill>
                <a:effectLst/>
                <a:uLnTx/>
                <a:uFillTx/>
                <a:latin typeface="Times New Roman" pitchFamily="18" charset="0"/>
                <a:ea typeface="+mj-ea"/>
                <a:cs typeface="Times New Roman" pitchFamily="18" charset="0"/>
              </a:rPr>
              <a:t>của</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accent1">
                    <a:lumMod val="75000"/>
                  </a:schemeClr>
                </a:solidFill>
                <a:effectLst/>
                <a:uLnTx/>
                <a:uFillTx/>
                <a:latin typeface="Times New Roman" pitchFamily="18" charset="0"/>
                <a:ea typeface="+mj-ea"/>
                <a:cs typeface="Times New Roman" pitchFamily="18" charset="0"/>
              </a:rPr>
              <a:t>nhóm</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accent1">
                    <a:lumMod val="75000"/>
                  </a:schemeClr>
                </a:solidFill>
                <a:effectLst/>
                <a:uLnTx/>
                <a:uFillTx/>
                <a:latin typeface="Times New Roman" pitchFamily="18" charset="0"/>
                <a:ea typeface="+mj-ea"/>
                <a:cs typeface="Times New Roman" pitchFamily="18" charset="0"/>
              </a:rPr>
              <a:t>xã</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 </a:t>
            </a:r>
            <a:r>
              <a:rPr kumimoji="0" lang="en-US" sz="3200" b="1" i="0" u="none" strike="noStrike" kern="1200" cap="none" spc="0" normalizeH="0" noProof="0" dirty="0" err="1" smtClean="0">
                <a:ln>
                  <a:noFill/>
                </a:ln>
                <a:solidFill>
                  <a:schemeClr val="accent1">
                    <a:lumMod val="75000"/>
                  </a:schemeClr>
                </a:solidFill>
                <a:effectLst/>
                <a:uLnTx/>
                <a:uFillTx/>
                <a:latin typeface="Times New Roman" pitchFamily="18" charset="0"/>
                <a:ea typeface="+mj-ea"/>
                <a:cs typeface="Times New Roman" pitchFamily="18" charset="0"/>
              </a:rPr>
              <a:t>hội</a:t>
            </a:r>
            <a:r>
              <a:rPr kumimoji="0" lang="en-US" sz="3200" b="1" i="0" u="none" strike="noStrike" kern="1200" cap="none" spc="0" normalizeH="0" noProof="0" dirty="0" smtClean="0">
                <a:ln>
                  <a:noFill/>
                </a:ln>
                <a:solidFill>
                  <a:schemeClr val="accent1">
                    <a:lumMod val="75000"/>
                  </a:schemeClr>
                </a:solidFill>
                <a:effectLst/>
                <a:uLnTx/>
                <a:uFillTx/>
                <a:latin typeface="Times New Roman" pitchFamily="18" charset="0"/>
                <a:ea typeface="+mj-ea"/>
                <a:cs typeface="Times New Roman" pitchFamily="18" charset="0"/>
              </a:rPr>
              <a:t>:</a:t>
            </a:r>
            <a:endParaRPr kumimoji="0" lang="en-US" sz="3200" b="1" i="0" u="none" strike="noStrike" kern="1200" cap="none" spc="0" normalizeH="0" baseline="0" noProof="0" dirty="0" smtClean="0">
              <a:ln>
                <a:noFill/>
              </a:ln>
              <a:solidFill>
                <a:schemeClr val="tx1"/>
              </a:solidFill>
              <a:effectLst/>
              <a:uLnTx/>
              <a:uFillTx/>
              <a:latin typeface="Arial" pitchFamily="34" charset="0"/>
              <a:ea typeface="+mj-ea"/>
              <a:cs typeface="Arial" pitchFamily="34" charset="0"/>
            </a:endParaRPr>
          </a:p>
        </p:txBody>
      </p:sp>
      <p:sp>
        <p:nvSpPr>
          <p:cNvPr id="14" name="TextBox 13"/>
          <p:cNvSpPr txBox="1"/>
          <p:nvPr/>
        </p:nvSpPr>
        <p:spPr>
          <a:xfrm>
            <a:off x="3962400" y="1676400"/>
            <a:ext cx="2819400" cy="1107996"/>
          </a:xfrm>
          <a:prstGeom prst="rect">
            <a:avLst/>
          </a:prstGeom>
          <a:noFill/>
        </p:spPr>
        <p:txBody>
          <a:bodyPr wrap="square" rtlCol="0">
            <a:spAutoFit/>
          </a:bodyPr>
          <a:lstStyle/>
          <a:p>
            <a:pPr algn="ctr"/>
            <a:r>
              <a:rPr lang="en-US" sz="2200" b="1" dirty="0" err="1" smtClean="0"/>
              <a:t>Là</a:t>
            </a:r>
            <a:r>
              <a:rPr lang="en-US" sz="2200" b="1" dirty="0" smtClean="0"/>
              <a:t> </a:t>
            </a:r>
            <a:r>
              <a:rPr lang="en-US" sz="2200" b="1" dirty="0" err="1" smtClean="0"/>
              <a:t>những</a:t>
            </a:r>
            <a:r>
              <a:rPr lang="en-US" sz="2200" b="1" dirty="0" smtClean="0"/>
              <a:t> </a:t>
            </a:r>
            <a:r>
              <a:rPr lang="en-US" sz="2200" b="1" dirty="0" err="1" smtClean="0"/>
              <a:t>bộ</a:t>
            </a:r>
            <a:r>
              <a:rPr lang="en-US" sz="2200" b="1" dirty="0" smtClean="0"/>
              <a:t> </a:t>
            </a:r>
            <a:r>
              <a:rPr lang="en-US" sz="2200" b="1" dirty="0" err="1" smtClean="0"/>
              <a:t>phận</a:t>
            </a:r>
            <a:r>
              <a:rPr lang="en-US" sz="2200" b="1" dirty="0" smtClean="0"/>
              <a:t> </a:t>
            </a:r>
            <a:r>
              <a:rPr lang="en-US" sz="2200" b="1" dirty="0" err="1" smtClean="0"/>
              <a:t>hữu</a:t>
            </a:r>
            <a:r>
              <a:rPr lang="en-US" sz="2200" b="1" dirty="0" smtClean="0"/>
              <a:t> </a:t>
            </a:r>
            <a:r>
              <a:rPr lang="en-US" sz="2200" b="1" dirty="0" err="1" smtClean="0"/>
              <a:t>cơ</a:t>
            </a:r>
            <a:r>
              <a:rPr lang="en-US" sz="2200" b="1" dirty="0" smtClean="0"/>
              <a:t>, </a:t>
            </a:r>
            <a:r>
              <a:rPr lang="en-US" sz="2200" b="1" dirty="0" err="1" smtClean="0"/>
              <a:t>cấu</a:t>
            </a:r>
            <a:r>
              <a:rPr lang="en-US" sz="2200" b="1" dirty="0" smtClean="0"/>
              <a:t> </a:t>
            </a:r>
            <a:r>
              <a:rPr lang="en-US" sz="2200" b="1" dirty="0" err="1" smtClean="0"/>
              <a:t>thành</a:t>
            </a:r>
            <a:r>
              <a:rPr lang="en-US" sz="2200" b="1" dirty="0" smtClean="0"/>
              <a:t> </a:t>
            </a:r>
            <a:r>
              <a:rPr lang="en-US" sz="2200" b="1" dirty="0" err="1" smtClean="0"/>
              <a:t>nên</a:t>
            </a:r>
            <a:r>
              <a:rPr lang="en-US" sz="2200" b="1" dirty="0" smtClean="0"/>
              <a:t> </a:t>
            </a:r>
            <a:r>
              <a:rPr lang="en-US" sz="2200" b="1" dirty="0" err="1" smtClean="0"/>
              <a:t>xã</a:t>
            </a:r>
            <a:r>
              <a:rPr lang="en-US" sz="2200" b="1" dirty="0" smtClean="0"/>
              <a:t> </a:t>
            </a:r>
            <a:r>
              <a:rPr lang="en-US" sz="2200" b="1" dirty="0" err="1" smtClean="0"/>
              <a:t>hội</a:t>
            </a:r>
            <a:endParaRPr lang="en-US" sz="2200" b="1" dirty="0"/>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ircle(in)">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slide(fromBottom)">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childTnLst>
                                </p:cTn>
                              </p:par>
                              <p:par>
                                <p:cTn id="19" presetID="23" presetClass="entr" presetSubtype="16"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childTnLst>
                                </p:cTn>
                              </p:par>
                            </p:childTnLst>
                          </p:cTn>
                        </p:par>
                      </p:childTnLst>
                    </p:cTn>
                  </p:par>
                  <p:par>
                    <p:cTn id="23" fill="hold">
                      <p:stCondLst>
                        <p:cond delay="indefinite"/>
                      </p:stCondLst>
                      <p:childTnLst>
                        <p:par>
                          <p:cTn id="24" fill="hold">
                            <p:stCondLst>
                              <p:cond delay="0"/>
                            </p:stCondLst>
                            <p:childTnLst>
                              <p:par>
                                <p:cTn id="25" presetID="20"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edge">
                                      <p:cBhvr>
                                        <p:cTn id="27" dur="1000"/>
                                        <p:tgtEl>
                                          <p:spTgt spid="11"/>
                                        </p:tgtEl>
                                      </p:cBhvr>
                                    </p:animEffect>
                                  </p:childTnLst>
                                </p:cTn>
                              </p:par>
                              <p:par>
                                <p:cTn id="28" presetID="2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edge">
                                      <p:cBhvr>
                                        <p:cTn id="30" dur="10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18" presetClass="entr" presetSubtype="12"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strips(downLeft)">
                                      <p:cBhvr>
                                        <p:cTn id="35" dur="500"/>
                                        <p:tgtEl>
                                          <p:spTgt spid="9"/>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strips(downLeft)">
                                      <p:cBhvr>
                                        <p:cTn id="3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p:bldP spid="12"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828800" y="0"/>
            <a:ext cx="8229600" cy="1143000"/>
          </a:xfrm>
        </p:spPr>
        <p:txBody>
          <a:bodyPr>
            <a:normAutofit/>
          </a:bodyPr>
          <a:lstStyle/>
          <a:p>
            <a:r>
              <a:rPr lang="en-US" sz="2800" b="1" dirty="0" smtClean="0">
                <a:solidFill>
                  <a:schemeClr val="accent1">
                    <a:lumMod val="75000"/>
                  </a:schemeClr>
                </a:solidFill>
                <a:latin typeface="Times New Roman" pitchFamily="18" charset="0"/>
                <a:cs typeface="Times New Roman" pitchFamily="18" charset="0"/>
              </a:rPr>
              <a:t>4. </a:t>
            </a:r>
            <a:r>
              <a:rPr lang="en-US" sz="2800" b="1" dirty="0" err="1" smtClean="0">
                <a:solidFill>
                  <a:schemeClr val="accent1">
                    <a:lumMod val="75000"/>
                  </a:schemeClr>
                </a:solidFill>
                <a:latin typeface="Times New Roman" pitchFamily="18" charset="0"/>
                <a:cs typeface="Times New Roman" pitchFamily="18" charset="0"/>
              </a:rPr>
              <a:t>Bản</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chất</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nhóm</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xã</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hội</a:t>
            </a:r>
            <a:r>
              <a:rPr lang="en-US" sz="2800" b="1" dirty="0" smtClean="0">
                <a:solidFill>
                  <a:schemeClr val="accent1">
                    <a:lumMod val="75000"/>
                  </a:schemeClr>
                </a:solidFill>
                <a:latin typeface="Times New Roman" pitchFamily="18" charset="0"/>
                <a:cs typeface="Times New Roman" pitchFamily="18" charset="0"/>
              </a:rPr>
              <a:t>:</a:t>
            </a:r>
            <a:endParaRPr lang="en-US" sz="2800" b="1" dirty="0">
              <a:solidFill>
                <a:schemeClr val="accent1">
                  <a:lumMod val="50000"/>
                </a:schemeClr>
              </a:solidFill>
              <a:latin typeface="Arial" pitchFamily="34" charset="0"/>
              <a:cs typeface="Arial" pitchFamily="34" charset="0"/>
            </a:endParaRPr>
          </a:p>
        </p:txBody>
      </p:sp>
      <p:sp>
        <p:nvSpPr>
          <p:cNvPr id="3" name="Content Placeholder 2"/>
          <p:cNvSpPr>
            <a:spLocks noGrp="1"/>
          </p:cNvSpPr>
          <p:nvPr>
            <p:ph idx="1"/>
          </p:nvPr>
        </p:nvSpPr>
        <p:spPr>
          <a:xfrm>
            <a:off x="152400" y="990600"/>
            <a:ext cx="8686800" cy="4525963"/>
          </a:xfrm>
        </p:spPr>
        <p:txBody>
          <a:bodyPr>
            <a:normAutofit/>
          </a:bodyPr>
          <a:lstStyle/>
          <a:p>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hữu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&amp;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&amp;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a:t>
            </a:r>
          </a:p>
          <a:p>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yếu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14341" name="Picture 5" descr="http://1.bp.blogspot.com/-vfEIRbaZk2Q/Tbu75p8B4kI/AAAAAAAAKW4/b75jdiFexjk/s400/leader_of_the_team.jpg"/>
          <p:cNvPicPr>
            <a:picLocks noChangeAspect="1" noChangeArrowheads="1"/>
          </p:cNvPicPr>
          <p:nvPr/>
        </p:nvPicPr>
        <p:blipFill>
          <a:blip r:embed="rId3"/>
          <a:srcRect/>
          <a:stretch>
            <a:fillRect/>
          </a:stretch>
        </p:blipFill>
        <p:spPr bwMode="auto">
          <a:xfrm>
            <a:off x="2971800" y="4267200"/>
            <a:ext cx="3124200" cy="23431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0.70"/>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blinds(horizontal)">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blinds(horizontal)">
                                      <p:cBhvr>
                                        <p:cTn id="1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nvGraphicFramePr>
        <p:xfrm>
          <a:off x="228600" y="990600"/>
          <a:ext cx="8763001" cy="5410201"/>
        </p:xfrm>
        <a:graphic>
          <a:graphicData uri="http://schemas.openxmlformats.org/drawingml/2006/table">
            <a:tbl>
              <a:tblPr>
                <a:effectLst>
                  <a:innerShdw blurRad="63500" dist="50800" dir="13500000">
                    <a:prstClr val="black">
                      <a:alpha val="50000"/>
                    </a:prstClr>
                  </a:innerShdw>
                </a:effectLst>
              </a:tblPr>
              <a:tblGrid>
                <a:gridCol w="4230414"/>
                <a:gridCol w="226630"/>
                <a:gridCol w="4305957"/>
              </a:tblGrid>
              <a:tr h="664920">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1800" b="1" i="0" u="none" strike="noStrike" cap="none" normalizeH="0" baseline="0" dirty="0" err="1" smtClean="0">
                          <a:ln>
                            <a:noFill/>
                          </a:ln>
                          <a:solidFill>
                            <a:srgbClr val="000000"/>
                          </a:solidFill>
                          <a:effectLst>
                            <a:outerShdw blurRad="38100" dist="38100" dir="2700000" algn="tl">
                              <a:srgbClr val="FFFFFF"/>
                            </a:outerShdw>
                          </a:effectLst>
                          <a:latin typeface="Verdana" pitchFamily="34" charset="0"/>
                        </a:rPr>
                        <a:t>Đám</a:t>
                      </a:r>
                      <a:r>
                        <a:rPr kumimoji="0" lang="en-US" sz="1800" b="1" i="0" u="none" strike="noStrike" cap="none" normalizeH="0" baseline="0" dirty="0" smtClean="0">
                          <a:ln>
                            <a:noFill/>
                          </a:ln>
                          <a:solidFill>
                            <a:srgbClr val="000000"/>
                          </a:solidFill>
                          <a:effectLst>
                            <a:outerShdw blurRad="38100" dist="38100" dir="2700000" algn="tl">
                              <a:srgbClr val="FFFFFF"/>
                            </a:outerShdw>
                          </a:effectLst>
                          <a:latin typeface="Verdana" pitchFamily="34" charset="0"/>
                        </a:rPr>
                        <a:t> </a:t>
                      </a:r>
                      <a:r>
                        <a:rPr kumimoji="0" lang="en-US" sz="1800" b="1" i="0" u="none" strike="noStrike" cap="none" normalizeH="0" baseline="0" dirty="0" err="1" smtClean="0">
                          <a:ln>
                            <a:noFill/>
                          </a:ln>
                          <a:solidFill>
                            <a:srgbClr val="000000"/>
                          </a:solidFill>
                          <a:effectLst>
                            <a:outerShdw blurRad="38100" dist="38100" dir="2700000" algn="tl">
                              <a:srgbClr val="FFFFFF"/>
                            </a:outerShdw>
                          </a:effectLst>
                          <a:latin typeface="Verdana" pitchFamily="34" charset="0"/>
                        </a:rPr>
                        <a:t>đông</a:t>
                      </a:r>
                      <a:endParaRPr kumimoji="0" lang="en-US" sz="1800" b="1" i="0" u="none" strike="noStrike" cap="none" normalizeH="0" baseline="0" dirty="0" smtClean="0">
                        <a:ln>
                          <a:noFill/>
                        </a:ln>
                        <a:solidFill>
                          <a:srgbClr val="000000"/>
                        </a:solidFill>
                        <a:effectLst>
                          <a:outerShdw blurRad="38100" dist="38100" dir="2700000" algn="tl">
                            <a:srgbClr val="FFFFFF"/>
                          </a:outerShdw>
                        </a:effectLst>
                        <a:latin typeface="Verdana" pitchFamily="34" charset="0"/>
                      </a:endParaRPr>
                    </a:p>
                  </a:txBody>
                  <a:tcPr anchor="ctr" horzOverflow="overflow">
                    <a:lnL cap="flat">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gradFill rotWithShape="1">
                      <a:gsLst>
                        <a:gs pos="0">
                          <a:srgbClr val="5FE5B5"/>
                        </a:gs>
                        <a:gs pos="100000">
                          <a:srgbClr val="5FE5B5">
                            <a:gamma/>
                            <a:tint val="24314"/>
                            <a:invGamma/>
                          </a:srgbClr>
                        </a:gs>
                      </a:gsLst>
                      <a:lin ang="5400000" scaled="1"/>
                    </a:grad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1400" b="1" i="0" u="none" strike="noStrike" cap="none" normalizeH="0" baseline="0" dirty="0" smtClean="0">
                        <a:ln>
                          <a:noFill/>
                        </a:ln>
                        <a:solidFill>
                          <a:schemeClr val="tx1"/>
                        </a:solidFill>
                        <a:effectLst>
                          <a:outerShdw blurRad="38100" dist="38100" dir="2700000" algn="tl">
                            <a:srgbClr val="C0C0C0"/>
                          </a:outerShdw>
                        </a:effectLst>
                        <a:latin typeface="Verdana" pitchFamily="34" charset="0"/>
                      </a:endParaRPr>
                    </a:p>
                  </a:txBody>
                  <a:tcPr anchor="ctr" horzOverflow="overflow">
                    <a:lnL>
                      <a:noFill/>
                    </a:lnL>
                    <a:lnR>
                      <a:noFill/>
                    </a:lnR>
                    <a:lnT cap="flat">
                      <a:noFill/>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1800" b="1" i="0" u="none" strike="noStrike" cap="none" normalizeH="0" baseline="0" dirty="0" err="1" smtClean="0">
                          <a:ln>
                            <a:noFill/>
                          </a:ln>
                          <a:solidFill>
                            <a:srgbClr val="000000"/>
                          </a:solidFill>
                          <a:effectLst>
                            <a:outerShdw blurRad="38100" dist="38100" dir="2700000" algn="tl">
                              <a:srgbClr val="FFFFFF"/>
                            </a:outerShdw>
                          </a:effectLst>
                          <a:latin typeface="Verdana" pitchFamily="34" charset="0"/>
                        </a:rPr>
                        <a:t>Nhóm</a:t>
                      </a:r>
                      <a:endParaRPr kumimoji="0" lang="en-US" sz="1400" b="1" i="0" u="none" strike="noStrike" cap="none" normalizeH="0" baseline="0" dirty="0" smtClean="0">
                        <a:ln>
                          <a:noFill/>
                        </a:ln>
                        <a:solidFill>
                          <a:schemeClr val="tx1"/>
                        </a:solidFill>
                        <a:effectLst>
                          <a:outerShdw blurRad="38100" dist="38100" dir="2700000" algn="tl">
                            <a:srgbClr val="000000"/>
                          </a:outerShdw>
                        </a:effectLst>
                        <a:latin typeface="Verdana" pitchFamily="34" charset="0"/>
                      </a:endParaRPr>
                    </a:p>
                  </a:txBody>
                  <a:tcPr anchor="ctr" horzOverflow="overflow">
                    <a:lnL>
                      <a:noFill/>
                    </a:lnL>
                    <a:lnR cap="flat">
                      <a:noFill/>
                    </a:lnR>
                    <a:lnT cap="flat">
                      <a:noFill/>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path path="circle">
                        <a:fillToRect l="100000" b="100000"/>
                      </a:path>
                      <a:tileRect t="-100000" r="-100000"/>
                    </a:gradFill>
                  </a:tcPr>
                </a:tc>
              </a:tr>
              <a:tr h="950245">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en-US" sz="1800" b="1" kern="1200" dirty="0" smtClean="0">
                          <a:solidFill>
                            <a:schemeClr val="tx1"/>
                          </a:solidFill>
                          <a:latin typeface="Arial" pitchFamily="34" charset="0"/>
                          <a:ea typeface="+mn-ea"/>
                          <a:cs typeface="Arial" pitchFamily="34" charset="0"/>
                        </a:rPr>
                        <a:t>L</a:t>
                      </a:r>
                      <a:r>
                        <a:rPr lang="vi-VN" sz="1800" b="1" kern="1200" dirty="0" smtClean="0">
                          <a:solidFill>
                            <a:schemeClr val="tx1"/>
                          </a:solidFill>
                          <a:latin typeface="Arial" pitchFamily="34" charset="0"/>
                          <a:ea typeface="+mn-ea"/>
                          <a:cs typeface="Arial" pitchFamily="34" charset="0"/>
                        </a:rPr>
                        <a:t>à một tập hợp người ngẫu nhiê</a:t>
                      </a:r>
                      <a:r>
                        <a:rPr lang="en-US" sz="1800" b="1" kern="1200" dirty="0" smtClean="0">
                          <a:solidFill>
                            <a:schemeClr val="tx1"/>
                          </a:solidFill>
                          <a:latin typeface="Arial" pitchFamily="34" charset="0"/>
                          <a:ea typeface="+mn-ea"/>
                          <a:cs typeface="Arial" pitchFamily="34" charset="0"/>
                        </a:rPr>
                        <a:t>n</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en-US" sz="1800" b="1" kern="1200" dirty="0" smtClean="0">
                          <a:solidFill>
                            <a:schemeClr val="tx1"/>
                          </a:solidFill>
                          <a:latin typeface="Arial" pitchFamily="34" charset="0"/>
                          <a:ea typeface="+mn-ea"/>
                          <a:cs typeface="Arial" pitchFamily="34" charset="0"/>
                        </a:rPr>
                        <a:t>L</a:t>
                      </a:r>
                      <a:r>
                        <a:rPr lang="vi-VN" sz="1800" b="1" kern="1200" dirty="0" smtClean="0">
                          <a:solidFill>
                            <a:schemeClr val="tx1"/>
                          </a:solidFill>
                          <a:latin typeface="Arial" pitchFamily="34" charset="0"/>
                          <a:ea typeface="+mn-ea"/>
                          <a:cs typeface="Arial" pitchFamily="34" charset="0"/>
                        </a:rPr>
                        <a:t>à tập hợp người liên kết</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1265012">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en-US" sz="1800" b="1" kern="1200" dirty="0" err="1" smtClean="0">
                          <a:solidFill>
                            <a:schemeClr val="tx1"/>
                          </a:solidFill>
                          <a:latin typeface="Arial" pitchFamily="34" charset="0"/>
                          <a:ea typeface="+mn-ea"/>
                          <a:cs typeface="Arial" pitchFamily="34" charset="0"/>
                        </a:rPr>
                        <a:t>Không</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có</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mối</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quan</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hệ</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bền</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chặt</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bên</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trong</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path path="circle">
                        <a:fillToRect l="50000" t="50000" r="50000" b="50000"/>
                      </a:path>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en-US" sz="1800" b="1" kern="1200" dirty="0" err="1" smtClean="0">
                          <a:solidFill>
                            <a:schemeClr val="tx1"/>
                          </a:solidFill>
                          <a:latin typeface="Arial" pitchFamily="34" charset="0"/>
                          <a:ea typeface="+mn-ea"/>
                          <a:cs typeface="Arial" pitchFamily="34" charset="0"/>
                        </a:rPr>
                        <a:t>Có</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quan</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hệ</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hữu</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cơ</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bên</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trong</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1265012">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lang="en-US" sz="1800" b="1" kern="1200" dirty="0" err="1" smtClean="0">
                          <a:solidFill>
                            <a:schemeClr val="tx1"/>
                          </a:solidFill>
                          <a:latin typeface="Arial" pitchFamily="34" charset="0"/>
                          <a:ea typeface="+mn-ea"/>
                          <a:cs typeface="Arial" pitchFamily="34" charset="0"/>
                        </a:rPr>
                        <a:t>Mang</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tính</a:t>
                      </a:r>
                      <a:r>
                        <a:rPr lang="en-US" sz="1800" b="1" kern="1200" baseline="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hình</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thức</a:t>
                      </a:r>
                      <a:r>
                        <a:rPr lang="en-US" sz="1800" b="1" kern="1200" dirty="0" smtClean="0">
                          <a:solidFill>
                            <a:schemeClr val="tx1"/>
                          </a:solidFill>
                          <a:latin typeface="Arial" pitchFamily="34" charset="0"/>
                          <a:ea typeface="+mn-ea"/>
                          <a:cs typeface="Arial" pitchFamily="34" charset="0"/>
                        </a:rPr>
                        <a:t> , </a:t>
                      </a:r>
                      <a:r>
                        <a:rPr lang="en-US" sz="1800" b="1" kern="1200" dirty="0" err="1" smtClean="0">
                          <a:solidFill>
                            <a:schemeClr val="tx1"/>
                          </a:solidFill>
                          <a:latin typeface="Arial" pitchFamily="34" charset="0"/>
                          <a:ea typeface="+mn-ea"/>
                          <a:cs typeface="Arial" pitchFamily="34" charset="0"/>
                        </a:rPr>
                        <a:t>ngẫu</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nhiên</a:t>
                      </a:r>
                      <a:r>
                        <a:rPr lang="en-US" sz="1800" b="1" kern="1200" dirty="0" smtClean="0">
                          <a:solidFill>
                            <a:schemeClr val="tx1"/>
                          </a:solidFill>
                          <a:latin typeface="Arial" pitchFamily="34" charset="0"/>
                          <a:ea typeface="+mn-ea"/>
                          <a:cs typeface="Arial" pitchFamily="34" charset="0"/>
                        </a:rPr>
                        <a:t> , </a:t>
                      </a:r>
                      <a:r>
                        <a:rPr lang="en-US" sz="1800" b="1" kern="1200" dirty="0" err="1" smtClean="0">
                          <a:solidFill>
                            <a:schemeClr val="tx1"/>
                          </a:solidFill>
                          <a:latin typeface="Arial" pitchFamily="34" charset="0"/>
                          <a:ea typeface="+mn-ea"/>
                          <a:cs typeface="Arial" pitchFamily="34" charset="0"/>
                        </a:rPr>
                        <a:t>tạm</a:t>
                      </a:r>
                      <a:r>
                        <a:rPr lang="en-US" sz="1800" b="1" kern="1200" dirty="0" smtClean="0">
                          <a:solidFill>
                            <a:schemeClr val="tx1"/>
                          </a:solidFill>
                          <a:latin typeface="Arial" pitchFamily="34" charset="0"/>
                          <a:ea typeface="+mn-ea"/>
                          <a:cs typeface="Arial" pitchFamily="34" charset="0"/>
                        </a:rPr>
                        <a:t> </a:t>
                      </a:r>
                      <a:r>
                        <a:rPr lang="en-US" sz="1800" b="1" kern="1200" dirty="0" err="1" smtClean="0">
                          <a:solidFill>
                            <a:schemeClr val="tx1"/>
                          </a:solidFill>
                          <a:latin typeface="Arial" pitchFamily="34" charset="0"/>
                          <a:ea typeface="+mn-ea"/>
                          <a:cs typeface="Arial" pitchFamily="34" charset="0"/>
                        </a:rPr>
                        <a:t>thời</a:t>
                      </a:r>
                      <a:r>
                        <a:rPr lang="en-US" sz="1800" b="1" kern="1200" dirty="0" smtClean="0">
                          <a:solidFill>
                            <a:schemeClr val="tx1"/>
                          </a:solidFill>
                          <a:latin typeface="Arial" pitchFamily="34" charset="0"/>
                          <a:ea typeface="+mn-ea"/>
                          <a:cs typeface="Arial" pitchFamily="34" charset="0"/>
                        </a:rPr>
                        <a:t>.</a:t>
                      </a:r>
                      <a:endParaRPr kumimoji="0" lang="en-US" sz="14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Mang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tính</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lâu</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dài</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kết</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cấu</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r h="1265012">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defRPr/>
                      </a:pPr>
                      <a:r>
                        <a:rPr kumimoji="0" lang="en-US" sz="1800" b="1" i="0" u="none" strike="noStrike" cap="none" normalizeH="0" baseline="0" dirty="0" err="1" smtClean="0">
                          <a:ln>
                            <a:noFill/>
                          </a:ln>
                          <a:solidFill>
                            <a:schemeClr val="tx1"/>
                          </a:solidFill>
                          <a:effectLst/>
                          <a:latin typeface="Arial" pitchFamily="34" charset="0"/>
                          <a:cs typeface="Arial" pitchFamily="34" charset="0"/>
                        </a:rPr>
                        <a:t>Không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đường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lối</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1">
                            <a:lumMod val="60000"/>
                            <a:lumOff val="40000"/>
                            <a:tint val="66000"/>
                            <a:satMod val="160000"/>
                          </a:schemeClr>
                        </a:gs>
                        <a:gs pos="50000">
                          <a:schemeClr val="accent1">
                            <a:lumMod val="60000"/>
                            <a:lumOff val="40000"/>
                            <a:tint val="44500"/>
                            <a:satMod val="160000"/>
                          </a:schemeClr>
                        </a:gs>
                        <a:gs pos="100000">
                          <a:schemeClr val="accent1">
                            <a:lumMod val="60000"/>
                            <a:lumOff val="40000"/>
                            <a:tint val="23500"/>
                            <a:satMod val="160000"/>
                          </a:schemeClr>
                        </a:gs>
                      </a:gsLst>
                      <a:path path="circle">
                        <a:fillToRect l="50000" t="50000" r="50000" b="50000"/>
                      </a:path>
                      <a:tileRect/>
                    </a:gra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endParaRPr kumimoji="0" lang="en-US" sz="2000" b="1" i="0" u="none" strike="noStrike" cap="none" normalizeH="0" baseline="0" dirty="0" smtClean="0">
                        <a:ln>
                          <a:noFill/>
                        </a:ln>
                        <a:solidFill>
                          <a:schemeClr val="tx1"/>
                        </a:solidFill>
                        <a:effectLst>
                          <a:outerShdw blurRad="38100" dist="38100" dir="2700000" algn="tl">
                            <a:srgbClr val="000000"/>
                          </a:outerShdw>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000"/>
                    </a:solidFill>
                  </a:tcPr>
                </a:tc>
                <a:tc>
                  <a:txBody>
                    <a:bodyPr/>
                    <a:lstStyle/>
                    <a:p>
                      <a:pPr marL="0" marR="0" lvl="0" indent="0" algn="ctr" defTabSz="914400" rtl="0" eaLnBrk="1" fontAlgn="base" latinLnBrk="0" hangingPunct="1">
                        <a:lnSpc>
                          <a:spcPct val="100000"/>
                        </a:lnSpc>
                        <a:spcBef>
                          <a:spcPct val="20000"/>
                        </a:spcBef>
                        <a:spcAft>
                          <a:spcPct val="0"/>
                        </a:spcAft>
                        <a:buClr>
                          <a:schemeClr val="hlink"/>
                        </a:buClr>
                        <a:buSzPct val="60000"/>
                        <a:buFont typeface="Wingdings" pitchFamily="2" charset="2"/>
                        <a:buNone/>
                        <a:tabLst/>
                      </a:pPr>
                      <a:r>
                        <a:rPr kumimoji="0" lang="en-US" sz="1800" b="1" i="0" u="none" strike="noStrike" cap="none" normalizeH="0" baseline="0" dirty="0" err="1" smtClean="0">
                          <a:ln>
                            <a:noFill/>
                          </a:ln>
                          <a:solidFill>
                            <a:schemeClr val="tx1"/>
                          </a:solidFill>
                          <a:effectLst/>
                          <a:latin typeface="Arial" pitchFamily="34" charset="0"/>
                          <a:cs typeface="Arial" pitchFamily="34" charset="0"/>
                        </a:rPr>
                        <a:t>Có</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chung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đường</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lối</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và</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mục</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tiêu</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nhất</a:t>
                      </a:r>
                      <a:r>
                        <a:rPr kumimoji="0" lang="en-US" sz="1800" b="1" i="0" u="none" strike="noStrike" cap="none" normalizeH="0" baseline="0" dirty="0" smtClean="0">
                          <a:ln>
                            <a:noFill/>
                          </a:ln>
                          <a:solidFill>
                            <a:schemeClr val="tx1"/>
                          </a:solidFill>
                          <a:effectLst/>
                          <a:latin typeface="Arial" pitchFamily="34" charset="0"/>
                          <a:cs typeface="Arial" pitchFamily="34" charset="0"/>
                        </a:rPr>
                        <a:t> </a:t>
                      </a:r>
                      <a:r>
                        <a:rPr kumimoji="0" lang="en-US" sz="1800" b="1" i="0" u="none" strike="noStrike" cap="none" normalizeH="0" baseline="0" dirty="0" err="1" smtClean="0">
                          <a:ln>
                            <a:noFill/>
                          </a:ln>
                          <a:solidFill>
                            <a:schemeClr val="tx1"/>
                          </a:solidFill>
                          <a:effectLst/>
                          <a:latin typeface="Arial" pitchFamily="34" charset="0"/>
                          <a:cs typeface="Arial" pitchFamily="34" charset="0"/>
                        </a:rPr>
                        <a:t>định</a:t>
                      </a:r>
                      <a:endParaRPr kumimoji="0" lang="en-US" sz="1800" b="1" i="0" u="none" strike="noStrike" cap="none" normalizeH="0" baseline="0" dirty="0" smtClean="0">
                        <a:ln>
                          <a:noFill/>
                        </a:ln>
                        <a:solidFill>
                          <a:schemeClr val="tx1"/>
                        </a:solidFill>
                        <a:effectLst/>
                        <a:latin typeface="Arial" pitchFamily="34" charset="0"/>
                        <a:cs typeface="Arial"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tcPr>
                </a:tc>
              </a:tr>
            </a:tbl>
          </a:graphicData>
        </a:graphic>
      </p:graphicFrame>
      <p:sp>
        <p:nvSpPr>
          <p:cNvPr id="7" name="TextBox 6"/>
          <p:cNvSpPr txBox="1"/>
          <p:nvPr/>
        </p:nvSpPr>
        <p:spPr>
          <a:xfrm>
            <a:off x="914400" y="304800"/>
            <a:ext cx="7391400" cy="523220"/>
          </a:xfrm>
          <a:prstGeom prst="rect">
            <a:avLst/>
          </a:prstGeom>
          <a:noFill/>
        </p:spPr>
        <p:txBody>
          <a:bodyPr wrap="square" rtlCol="0">
            <a:spAutoFit/>
          </a:bodyPr>
          <a:lstStyle/>
          <a:p>
            <a:pPr algn="ctr"/>
            <a:r>
              <a:rPr lang="en-US" sz="2800" b="1" dirty="0" smtClean="0">
                <a:solidFill>
                  <a:schemeClr val="accent4">
                    <a:lumMod val="50000"/>
                  </a:schemeClr>
                </a:solidFill>
                <a:latin typeface="Arial" pitchFamily="34" charset="0"/>
                <a:cs typeface="Arial" pitchFamily="34" charset="0"/>
              </a:rPr>
              <a:t>PHÂN BIỆT NHÓM &amp; ĐÁM ĐÔNG</a:t>
            </a:r>
            <a:endParaRPr lang="en-US" sz="2800" b="1" dirty="0">
              <a:solidFill>
                <a:schemeClr val="accent4">
                  <a:lumMod val="50000"/>
                </a:schemeClr>
              </a:solidFill>
              <a:latin typeface="Arial" pitchFamily="34" charset="0"/>
              <a:cs typeface="Arial" pitchFamily="34" charset="0"/>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heckerboard(across)">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800" decel="100000"/>
                                        <p:tgtEl>
                                          <p:spTgt spid="6"/>
                                        </p:tgtEl>
                                      </p:cBhvr>
                                    </p:animEffect>
                                    <p:anim calcmode="lin" valueType="num">
                                      <p:cBhvr>
                                        <p:cTn id="13" dur="800" decel="100000" fill="hold"/>
                                        <p:tgtEl>
                                          <p:spTgt spid="6"/>
                                        </p:tgtEl>
                                        <p:attrNameLst>
                                          <p:attrName>style.rotation</p:attrName>
                                        </p:attrNameLst>
                                      </p:cBhvr>
                                      <p:tavLst>
                                        <p:tav tm="0">
                                          <p:val>
                                            <p:fltVal val="-90"/>
                                          </p:val>
                                        </p:tav>
                                        <p:tav tm="100000">
                                          <p:val>
                                            <p:fltVal val="0"/>
                                          </p:val>
                                        </p:tav>
                                      </p:tavLst>
                                    </p:anim>
                                    <p:anim calcmode="lin" valueType="num">
                                      <p:cBhvr>
                                        <p:cTn id="14" dur="800" decel="100000" fill="hold"/>
                                        <p:tgtEl>
                                          <p:spTgt spid="6"/>
                                        </p:tgtEl>
                                        <p:attrNameLst>
                                          <p:attrName>ppt_x</p:attrName>
                                        </p:attrNameLst>
                                      </p:cBhvr>
                                      <p:tavLst>
                                        <p:tav tm="0">
                                          <p:val>
                                            <p:strVal val="#ppt_x+0.4"/>
                                          </p:val>
                                        </p:tav>
                                        <p:tav tm="100000">
                                          <p:val>
                                            <p:strVal val="#ppt_x-0.05"/>
                                          </p:val>
                                        </p:tav>
                                      </p:tavLst>
                                    </p:anim>
                                    <p:anim calcmode="lin" valueType="num">
                                      <p:cBhvr>
                                        <p:cTn id="15" dur="800" decel="100000" fill="hold"/>
                                        <p:tgtEl>
                                          <p:spTgt spid="6"/>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6"/>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90600" y="685800"/>
            <a:ext cx="8229600" cy="1143000"/>
          </a:xfrm>
        </p:spPr>
        <p:txBody>
          <a:bodyPr>
            <a:normAutofit/>
          </a:bodyPr>
          <a:lstStyle/>
          <a:p>
            <a:r>
              <a:rPr lang="en-US" sz="2800" b="1" dirty="0" smtClean="0">
                <a:solidFill>
                  <a:schemeClr val="accent1">
                    <a:lumMod val="75000"/>
                  </a:schemeClr>
                </a:solidFill>
                <a:latin typeface="Times New Roman" pitchFamily="18" charset="0"/>
                <a:cs typeface="Times New Roman" pitchFamily="18" charset="0"/>
              </a:rPr>
              <a:t>5. </a:t>
            </a:r>
            <a:r>
              <a:rPr lang="en-US" sz="2800" b="1" dirty="0" err="1" smtClean="0">
                <a:solidFill>
                  <a:schemeClr val="accent1">
                    <a:lumMod val="75000"/>
                  </a:schemeClr>
                </a:solidFill>
                <a:latin typeface="Times New Roman" pitchFamily="18" charset="0"/>
                <a:cs typeface="Times New Roman" pitchFamily="18" charset="0"/>
              </a:rPr>
              <a:t>Phân</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loại</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nhóm</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theo</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xã</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hội</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học</a:t>
            </a:r>
            <a:r>
              <a:rPr lang="en-US" sz="2800" b="1" dirty="0" smtClean="0">
                <a:solidFill>
                  <a:schemeClr val="accent1">
                    <a:lumMod val="75000"/>
                  </a:schemeClr>
                </a:solidFill>
                <a:latin typeface="Times New Roman" pitchFamily="18" charset="0"/>
                <a:cs typeface="Times New Roman" pitchFamily="18" charset="0"/>
              </a:rPr>
              <a:t>:</a:t>
            </a:r>
            <a:endParaRPr lang="en-US" sz="2800" dirty="0"/>
          </a:p>
        </p:txBody>
      </p:sp>
      <p:sp>
        <p:nvSpPr>
          <p:cNvPr id="3" name="Content Placeholder 2"/>
          <p:cNvSpPr>
            <a:spLocks noGrp="1"/>
          </p:cNvSpPr>
          <p:nvPr>
            <p:ph idx="1"/>
          </p:nvPr>
        </p:nvSpPr>
        <p:spPr>
          <a:xfrm>
            <a:off x="381000" y="1752600"/>
            <a:ext cx="8229600" cy="4525963"/>
          </a:xfrm>
        </p:spPr>
        <p:txBody>
          <a:bodyPr>
            <a:normAutofit/>
          </a:bodyPr>
          <a:lstStyle/>
          <a:p>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bộ</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phận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hữu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để</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cấu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thành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Tùy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theo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chia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học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theo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nhiều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loại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cấp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độ</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nhau</a:t>
            </a:r>
            <a:r>
              <a:rPr lang="en-US" sz="3000" dirty="0" smtClean="0">
                <a:latin typeface="Times New Roman" pitchFamily="18" charset="0"/>
                <a:cs typeface="Times New Roman" pitchFamily="18" charset="0"/>
              </a:rPr>
              <a:t>.</a:t>
            </a:r>
          </a:p>
          <a:p>
            <a:endParaRPr lang="en-US" sz="3000" dirty="0">
              <a:latin typeface="Times New Roman" pitchFamily="18" charset="0"/>
              <a:cs typeface="Times New Roman" pitchFamily="18" charset="0"/>
            </a:endParaRPr>
          </a:p>
        </p:txBody>
      </p:sp>
      <p:pic>
        <p:nvPicPr>
          <p:cNvPr id="3075" name="Picture 3" descr="C:\Users\ASUS\Downloads\7.jpg"/>
          <p:cNvPicPr>
            <a:picLocks noChangeAspect="1" noChangeArrowheads="1"/>
          </p:cNvPicPr>
          <p:nvPr/>
        </p:nvPicPr>
        <p:blipFill>
          <a:blip r:embed="rId3"/>
          <a:srcRect/>
          <a:stretch>
            <a:fillRect/>
          </a:stretch>
        </p:blipFill>
        <p:spPr bwMode="auto">
          <a:xfrm>
            <a:off x="3200400" y="3810000"/>
            <a:ext cx="2765483" cy="2609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ircle(in)">
                                      <p:cBhvr>
                                        <p:cTn id="12"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hẹp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a:t>
            </a:r>
          </a:p>
          <a:p>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nhỏ</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dưới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nảy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thù</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xử</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theo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lớn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đồng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dấu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thống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randombar(horizontal)">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chuẩn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a:t>
            </a:r>
          </a:p>
          <a:p>
            <a:pPr>
              <a:buNone/>
            </a:pPr>
            <a:endParaRPr lang="en-US" sz="2800" dirty="0">
              <a:latin typeface="Times New Roman" pitchFamily="18" charset="0"/>
              <a:cs typeface="Times New Roman" pitchFamily="18" charset="0"/>
            </a:endParaRPr>
          </a:p>
        </p:txBody>
      </p:sp>
      <p:sp>
        <p:nvSpPr>
          <p:cNvPr id="4" name="TextBox 3"/>
          <p:cNvSpPr txBox="1"/>
          <p:nvPr/>
        </p:nvSpPr>
        <p:spPr>
          <a:xfrm>
            <a:off x="685800" y="914400"/>
            <a:ext cx="5715000" cy="492443"/>
          </a:xfrm>
          <a:prstGeom prst="rect">
            <a:avLst/>
          </a:prstGeom>
          <a:noFill/>
        </p:spPr>
        <p:txBody>
          <a:bodyPr wrap="square" rtlCol="0">
            <a:spAutoFit/>
          </a:bodyPr>
          <a:lstStyle/>
          <a:p>
            <a:r>
              <a:rPr lang="en-US" sz="2600" b="1" dirty="0" smtClean="0">
                <a:solidFill>
                  <a:schemeClr val="accent1">
                    <a:lumMod val="75000"/>
                  </a:schemeClr>
                </a:solidFill>
                <a:latin typeface="Times New Roman" pitchFamily="18" charset="0"/>
                <a:cs typeface="Times New Roman" pitchFamily="18" charset="0"/>
              </a:rPr>
              <a:t>6.. </a:t>
            </a:r>
            <a:r>
              <a:rPr lang="en-US" sz="2600" b="1" dirty="0" err="1" smtClean="0">
                <a:solidFill>
                  <a:schemeClr val="accent1">
                    <a:lumMod val="75000"/>
                  </a:schemeClr>
                </a:solidFill>
                <a:latin typeface="Times New Roman" pitchFamily="18" charset="0"/>
                <a:cs typeface="Times New Roman" pitchFamily="18" charset="0"/>
              </a:rPr>
              <a:t>Cách</a:t>
            </a:r>
            <a:r>
              <a:rPr lang="en-US" sz="2600" b="1" dirty="0" smtClean="0">
                <a:solidFill>
                  <a:schemeClr val="accent1">
                    <a:lumMod val="75000"/>
                  </a:schemeClr>
                </a:solidFill>
                <a:latin typeface="Times New Roman" pitchFamily="18" charset="0"/>
                <a:cs typeface="Times New Roman" pitchFamily="18" charset="0"/>
              </a:rPr>
              <a:t> </a:t>
            </a:r>
            <a:r>
              <a:rPr lang="en-US" sz="2600" b="1" dirty="0" err="1" smtClean="0">
                <a:solidFill>
                  <a:schemeClr val="accent1">
                    <a:lumMod val="75000"/>
                  </a:schemeClr>
                </a:solidFill>
                <a:latin typeface="Times New Roman" pitchFamily="18" charset="0"/>
                <a:cs typeface="Times New Roman" pitchFamily="18" charset="0"/>
              </a:rPr>
              <a:t>phân</a:t>
            </a:r>
            <a:r>
              <a:rPr lang="en-US" sz="2600" b="1" dirty="0" smtClean="0">
                <a:solidFill>
                  <a:schemeClr val="accent1">
                    <a:lumMod val="75000"/>
                  </a:schemeClr>
                </a:solidFill>
                <a:latin typeface="Times New Roman" pitchFamily="18" charset="0"/>
                <a:cs typeface="Times New Roman" pitchFamily="18" charset="0"/>
              </a:rPr>
              <a:t> </a:t>
            </a:r>
            <a:r>
              <a:rPr lang="en-US" sz="2600" b="1" dirty="0" err="1" smtClean="0">
                <a:solidFill>
                  <a:schemeClr val="accent1">
                    <a:lumMod val="75000"/>
                  </a:schemeClr>
                </a:solidFill>
                <a:latin typeface="Times New Roman" pitchFamily="18" charset="0"/>
                <a:cs typeface="Times New Roman" pitchFamily="18" charset="0"/>
              </a:rPr>
              <a:t>loại</a:t>
            </a:r>
            <a:r>
              <a:rPr lang="en-US" sz="2600" b="1" dirty="0" smtClean="0">
                <a:solidFill>
                  <a:schemeClr val="accent1">
                    <a:lumMod val="75000"/>
                  </a:schemeClr>
                </a:solidFill>
                <a:latin typeface="Times New Roman" pitchFamily="18" charset="0"/>
                <a:cs typeface="Times New Roman" pitchFamily="18" charset="0"/>
              </a:rPr>
              <a:t> </a:t>
            </a:r>
            <a:r>
              <a:rPr lang="en-US" sz="2600" b="1" dirty="0" err="1" smtClean="0">
                <a:solidFill>
                  <a:schemeClr val="accent1">
                    <a:lumMod val="75000"/>
                  </a:schemeClr>
                </a:solidFill>
                <a:latin typeface="Times New Roman" pitchFamily="18" charset="0"/>
                <a:cs typeface="Times New Roman" pitchFamily="18" charset="0"/>
              </a:rPr>
              <a:t>nhóm</a:t>
            </a:r>
            <a:r>
              <a:rPr lang="en-US" sz="2600" b="1" dirty="0" smtClean="0">
                <a:solidFill>
                  <a:schemeClr val="accent1">
                    <a:lumMod val="75000"/>
                  </a:schemeClr>
                </a:solidFill>
                <a:latin typeface="Times New Roman" pitchFamily="18" charset="0"/>
                <a:cs typeface="Times New Roman" pitchFamily="18" charset="0"/>
              </a:rPr>
              <a:t> </a:t>
            </a:r>
            <a:r>
              <a:rPr lang="en-US" sz="2600" b="1" dirty="0" err="1" smtClean="0">
                <a:solidFill>
                  <a:schemeClr val="accent1">
                    <a:lumMod val="75000"/>
                  </a:schemeClr>
                </a:solidFill>
                <a:latin typeface="Times New Roman" pitchFamily="18" charset="0"/>
                <a:cs typeface="Times New Roman" pitchFamily="18" charset="0"/>
              </a:rPr>
              <a:t>xã</a:t>
            </a:r>
            <a:r>
              <a:rPr lang="en-US" sz="2600" b="1" dirty="0" smtClean="0">
                <a:solidFill>
                  <a:schemeClr val="accent1">
                    <a:lumMod val="75000"/>
                  </a:schemeClr>
                </a:solidFill>
                <a:latin typeface="Times New Roman" pitchFamily="18" charset="0"/>
                <a:cs typeface="Times New Roman" pitchFamily="18" charset="0"/>
              </a:rPr>
              <a:t> </a:t>
            </a:r>
            <a:r>
              <a:rPr lang="en-US" sz="2600" b="1" dirty="0" err="1" smtClean="0">
                <a:solidFill>
                  <a:schemeClr val="accent1">
                    <a:lumMod val="75000"/>
                  </a:schemeClr>
                </a:solidFill>
                <a:latin typeface="Times New Roman" pitchFamily="18" charset="0"/>
                <a:cs typeface="Times New Roman" pitchFamily="18" charset="0"/>
              </a:rPr>
              <a:t>hội</a:t>
            </a:r>
            <a:r>
              <a:rPr lang="en-US" sz="2600" b="1" dirty="0" smtClean="0">
                <a:solidFill>
                  <a:schemeClr val="accent1">
                    <a:lumMod val="75000"/>
                  </a:schemeClr>
                </a:solidFill>
                <a:latin typeface="Times New Roman" pitchFamily="18" charset="0"/>
                <a:cs typeface="Times New Roman" pitchFamily="18" charset="0"/>
              </a:rPr>
              <a:t>:</a:t>
            </a:r>
            <a:endParaRPr lang="en-US" sz="2600" b="1" i="1" u="sng" dirty="0">
              <a:solidFill>
                <a:schemeClr val="accent1">
                  <a:lumMod val="75000"/>
                </a:schemeClr>
              </a:solidFill>
              <a:latin typeface="Arial" pitchFamily="34" charset="0"/>
              <a:cs typeface="Arial" pitchFamily="34" charset="0"/>
            </a:endParaRPr>
          </a:p>
        </p:txBody>
      </p:sp>
      <p:pic>
        <p:nvPicPr>
          <p:cNvPr id="11265" name="Picture 1" descr="C:\Users\ASUS\Downloads\2.jpg"/>
          <p:cNvPicPr>
            <a:picLocks noChangeAspect="1" noChangeArrowheads="1"/>
          </p:cNvPicPr>
          <p:nvPr/>
        </p:nvPicPr>
        <p:blipFill>
          <a:blip r:embed="rId3"/>
          <a:srcRect/>
          <a:stretch>
            <a:fillRect/>
          </a:stretch>
        </p:blipFill>
        <p:spPr bwMode="auto">
          <a:xfrm>
            <a:off x="914400" y="609600"/>
            <a:ext cx="7161622" cy="5343671"/>
          </a:xfrm>
          <a:prstGeom prst="rect">
            <a:avLst/>
          </a:prstGeom>
          <a:noFill/>
        </p:spPr>
      </p:pic>
      <p:sp>
        <p:nvSpPr>
          <p:cNvPr id="5" name="TextBox 4"/>
          <p:cNvSpPr txBox="1"/>
          <p:nvPr/>
        </p:nvSpPr>
        <p:spPr>
          <a:xfrm rot="339431">
            <a:off x="4950572" y="1332223"/>
            <a:ext cx="1984760" cy="1292662"/>
          </a:xfrm>
          <a:prstGeom prst="rect">
            <a:avLst/>
          </a:prstGeom>
          <a:noFill/>
        </p:spPr>
        <p:txBody>
          <a:bodyPr wrap="square" rtlCol="0">
            <a:spAutoFit/>
          </a:bodyPr>
          <a:lstStyle/>
          <a:p>
            <a:pPr algn="ctr"/>
            <a:r>
              <a:rPr lang="en-US" sz="2600" b="1" dirty="0" err="1" smtClean="0">
                <a:solidFill>
                  <a:srgbClr val="FF0000"/>
                </a:solidFill>
                <a:latin typeface="Times New Roman" pitchFamily="18" charset="0"/>
                <a:cs typeface="Times New Roman" pitchFamily="18" charset="0"/>
              </a:rPr>
              <a:t>Căn</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cứ</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vào</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đâu</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để</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phân</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nhóm</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xã</a:t>
            </a:r>
            <a:r>
              <a:rPr lang="en-US" sz="2600" b="1" dirty="0" smtClean="0">
                <a:solidFill>
                  <a:srgbClr val="FF0000"/>
                </a:solidFill>
                <a:latin typeface="Times New Roman" pitchFamily="18" charset="0"/>
                <a:cs typeface="Times New Roman" pitchFamily="18" charset="0"/>
              </a:rPr>
              <a:t> </a:t>
            </a:r>
            <a:r>
              <a:rPr lang="en-US" sz="2600" b="1" dirty="0" err="1" smtClean="0">
                <a:solidFill>
                  <a:srgbClr val="FF0000"/>
                </a:solidFill>
                <a:latin typeface="Times New Roman" pitchFamily="18" charset="0"/>
                <a:cs typeface="Times New Roman" pitchFamily="18" charset="0"/>
              </a:rPr>
              <a:t>hội</a:t>
            </a:r>
            <a:r>
              <a:rPr lang="en-US" sz="2600" b="1" dirty="0" smtClean="0">
                <a:solidFill>
                  <a:srgbClr val="FF0000"/>
                </a:solidFill>
                <a:latin typeface="Times New Roman" pitchFamily="18" charset="0"/>
                <a:cs typeface="Times New Roman" pitchFamily="18" charset="0"/>
              </a:rPr>
              <a:t> </a:t>
            </a:r>
            <a:endParaRPr lang="en-US" sz="2600" b="1" dirty="0">
              <a:solidFill>
                <a:srgbClr val="FF0000"/>
              </a:solidFill>
              <a:latin typeface="Times New Roman" pitchFamily="18" charset="0"/>
              <a:cs typeface="Times New Roman" pitchFamily="18" charset="0"/>
            </a:endParaRPr>
          </a:p>
        </p:txBody>
      </p:sp>
      <p:sp>
        <p:nvSpPr>
          <p:cNvPr id="11267" name="AutoShape 3" descr="data:image/jpeg;base64,/9j/4AAQSkZJRgABAQAAAQABAAD/2wCEAAkGBg8MDxARDRAODxANDxAPEA4PEA8NEBUPExEVFRMQEhIXGyYeFxkkGhISHy8hIygpLCwsFR4xNTAqQSYrLCkBCQoKDgwOGg8PGiokHCUwLDU1LDUsKiwsMTY1Ly8wMjItLC0sLCosLiosLCwpLCwsKSwuKSosLCwsLCosLC8sKf/AABEIAOEA4QMBIgACEQEDEQH/xAAcAAEAAgMBAQEAAAAAAAAAAAAABgcBBQgEAgP/xAA/EAACAQMABgYGBgkFAAAAAAAAAQIDBBEFBgchMUESE1FhcYEUIiNikaEyQkNygpIVUmNzorGywcIzU8PR4f/EABsBAQACAwEBAAAAAAAAAAAAAAAEBQMGBwIB/8QAMhEAAgIBAQUFBwQDAQAAAAAAAAECAwQRBRIhMVEGQWGRwRMicaGx0fAUQoHhMjOCI//aAAwDAQACEQMRAD8AvEAAAAAAAAAAAAGMkK1v2lUbBypW6jXuFuaz7Km+ybXF+6vNo8TnGC1kyTjYtuVP2dUdX+cyZ1a0YRcpyjGMd7lJqKS7W3wIxpLaXo223dc60lyoRdRfm3R+ZTmmdY7rSEulc1ZTWcxh9GnH7sFuXjxPz0ZoK6vXi2oVauNzcIvorxk9y82V882TelaNwo7MVVx38uzy4Lzf9Fi3W2iC/wBG0nLvqVYw+Si/5ngltmuOVtQS75VH/wBGsttlGkp/SjQp/fqp/wBKZ+tXZFpGKynbT7o1ZJ/xQSPDnlPr5EmOPsKHDWL/AOm/XQ9sds1zztqD8JVEe6220r7Wza7XTrKX8Liv5kF0tqjfWKbuLepGC41IpVKfnOOUvM1BieTdB6N/Inx2Nsy+O9XFNdVJ+jLu0ftU0dXwpzqUG/8Aeg8Z+9HK+OCVWl9SuIqdGpCpB8JU5RnH4o5nPTo/Sda0mp29WdKa+tCTjnua4NdzM0M6S/yRXZPZWqS1om0+j4r7/U6WBWmqm1hTcaWkVGEnhK5isQb/AGkfq+K3dyLJhUUknFpppNNb00+DTLGu2Ni1iaZmYN+HPcujp49z+DPoAGQhAAAAAAAAAAAAAAAAAAAAAAw2ZIzr7rN+jLSUoNddWfV0eeJNetUx7q3+LR5lJRTkzNRTO+yNUObZHNo2v7ouVpZyxU4V60Xvh+zg/wBbtfLhx4VSZlJybbbbbbbe9tvi2zcan6JjfX9vRnvhKfSmu2EIucl59HHmUc7JXzOqYuJTsvGenctW+96fnBEs1C2bq5jG5vk+qliVKh9FzXKdTmo9i58eHG1qFtClFQpxjCMViMYpRil2JLgfUY4WFhY5LgfRc1VRqWiOa5+0Ls2xzsfDuXcvzqAAZSvMOKZBdcNmVG7Uqtmo0K+99BerSqPsa+rLvW7t7Sdg8TrjNaSRKxcu7Fn7SmWj+vxOZbm2nRnKnVjKE4NxlCSw1JcU0fkXHtP1RV1Rd1Rj7e3jmaS31KK457XHe13ZXYU4Ud9LqlodT2XtGOfT7RcGua6ME52e6+Sspxt7qTdtN4hOW/qZP/B81y49pBgeK7HXLeRIzMOrLqdVi4fTxR08pZMkB2Va0u6ou1rSzVtop02+MqHBLxi8LwcSfF/XNWRUkckzMWeLdKmfNfPxAAPZFAAAAAAAAAAAAAAAAAAMMpParpV3GkHTT9S1hGmly6ckpzfzivwl2M5z1mqud9dylxd1X+VSSXyRBzpaQS6m1dlqVPKlN/tX1Nab/UO/VtpK1nJ4i6nVt/vIuC+ckaAJ44bu8qYS3ZKR0DIpV1Uqn3przOnwaDUrWFaSs6dRv2kPZ1l+1ill+DWJeZvzYoyUlqjjV1UqZuufNPQAA9GIAAAxKOeJz1rfob0C+r0UsQU+nT/dz9aK8s48joYqTbNZKNxbVV9rRnTfjTkmvlUIWbDWvXobN2ZyHXl+z7pJ+a4/crsAFMdLNpqxph2F5QrrhCaU120perNfBvzSOiYvPDfk5iOh9ULx3FhaVHvcrempP3orov5xZZ4E+cTRe1mOl7O5eKf1XqbgAFmaQAAAAAAAAAAAAAAAAAAYZzprRQdO+u4y4q5rPydRyXyaOi2im9rWhHQvFcRXs7qKy+SqwSTXnFRfxIObDWGvQ2nsveq8pwf7l81x+5BQAU50gmuynTTt77qZP2d3HoY5KrFOUH/UvNF1HPOplGVTSNmoZz6RCW7si+lJ/BM6FRcYUm69Gc27UVRhlqUeclx+hkAE41cAAAFa7aYLqrR81UqrycYv+yLKKx201vVs4dsq0/goL/IjZX+plzsJN59enj9GVcACiOsAvrZzn9F2uf1J/DrZlCnQ2p9o6Gj7SD3NW9Nte9JdJ/ORYYC95vwNP7WSX6euPfvej+5uQAWxz4AAAAAAAAAAAAAAAAAAGv03oWlf0J0a6zCfNbpRkuE4vk0bAHxpNaM9QnKElKL0aKD1j1EvNHzeacq1HL6NelFyjj30t8H47uxs0VtZVa0lGlTqVJPhGEZTfwR0yYwQJYMW9U+Bt1Pau6MN2cE5dddPloQHZzqJOxfpN2kq8ouNOnlPq4Pi5Nbuk+HcvHdPwCbXWq47sTWcvLsy7Xba+L+XggAD2RQAAAUztevusvoU091vQin96bcn8ugXHVqqEZSk0oxTlJvgklls5y09pR3t1XrvPtqkpJPlDhBeUUkQc2ekN3qbV2Xx3PKdvdFfN/1qeAAFOdHPboTRrvLmhQj9tVjB/dz6z8opvyOkKcVFJJYSWEu5cCqdj+gXOrUu5r1aSdKk3zqSXryXhHC/Ey2C5wq92G91ObdpstXZKqjygvm+foAATTVwAAAAAAAAAAAAAAAAAAAAAAAAAAAAAAAfMpYAIbtT096LZOjF4qXjdNdqpLDqP4NR/EUoSDXnWH9I3tScXmlT9lR7OhFv1vxPL80R8osm32k+HJHVth4P6TFSkvelxf2/hA9eidF1L2vToUVmdWSiuxLnJ9yWW/A8iLo2banegUuvrxxc14rc+NOk96h3Se5vyXI80Uu2WncZNrbRjg0Of7nwS8fsiUaE0TTsbelQpL1aUcZ4Ny4ym+9tt+Z7wC+S0WiOTyk5ycpPVsAA+nkAAAAAAAAAAAAAAAAAAAAAAAAAAAAAAEN2nax+hWbp03itd5pxxxVPHtJ/BqP4u4mMng5/121g/SN7UqJ5pQfVUezq4t4l5vMvMi5Vvs4cObL7YOD+ryk5L3Y8X6L87kaEAmez3Uh6RqddcJq1pS4cOtmvqL3Vzfl24pq63ZLdR0jLyq8Sp22PgvzRG12Zaj9Y43t1H1IvNvTkvpSX20l+quXa9/JZtbBiEFFJJJJLCSWEkuSR9F9VUq47qOT5+dZm3O2f8LogADKQQAAAAAAAAAAAAAAAAAAAAAAAAAAAAAAAYYBEdpun/Q7GUIPFW7zRhjioY9pL8u7xkijyV7S9N+mX84xeadr7CHZ0k/aS/Nu/CiP6J0XVva1OjQj0p1ZYXYlzlJ8kllvwKTJm7LNF8DqGxMaOFhKc+DfvN/nRG01N1UqaVuOgsxo08SrVVyjyjH3nh483yL4srKnb04U6UVCFOKjGK4JI8Wrer9LRtvCjR5b5zxhzqP6U38OHJJI2pZY9Cqj4mk7Y2pLPu4f4LkvX4v5AAEkpQAAAAAAAAAAAAAAAAAAAAAAAAAAAAAAAAAa7WLSisrSvXf2NKUo55zxiC/M0bEge2DSHV2VOknh3FdZ+5TTk/n0DHbPcg5EzAo/UZMKurXl3/Ip2c3JtyeW22297be9tlz7MtU/Qrf0irH291FPD4wovfGPc3ub8lyK31E0Gr+/pU5LNOnmtVXJwhh9F+MnFeZf0UV+FVr/6M23tPnuKWJDv4v0Xr5GUAC0NGAAAAAAAAAAAAAAAAAAAAAAAAAAAAAAAAAAAAMMqXbNd5uLal+pRnUfjOeP+P5ltMpHarW6ek5rP+nSow/h6X+RDzHpUbF2br3s5Pom/T1JHsZ0diFzXa3ynChF90V05f1R+BZhEtl1r1ejKL/3Z1aj86jivlFEtMuPHdrSIO17nbm2y8dPLh6AAGcqwAAAAAAAAAAAAAAAAAAAAAAAAAAAAAAAAAAADDKO190dcVtJ3UoUK8oucEpRpVJJpUoLKaWOReRjBgup9rHTUs9mbQeBa7VHXVadOn2NNqXbulo6zjJOMo29PpRaaak1lpp8Hlm6AMyWi0IFk3ZNzfe2wAD6YwAAAAAAAAAAAAAAAAAAAAAAAAAAAAAAAAAAYbAMgq7XPajKM5UNHNJRbjO5wpZfNUk92PefHl2le3OmrmtLpVa9ecnzlVm/77iFZmQg9FxNnwuzWRkQVljUE/wCX5d3mdJg570Trnf2ck6VxUcVxp1ZOtTa7OjLh5YZcGpuudLStN4Sp16aXW0c548JwfOL+XB8m/dOTC3hyZE2jsPIwY7796PVd3xRJAASijAAAAAAAAAAAAAAAAAAAAAAAAAAAAAAAAABFdpOmJWej6jptxnXlGhGS4pTy5NfhjL4kqIHthouVhTklup3MHLuThOKfxaXmYb21XJroWGy4RszKoz5byKcABr52EG21V0xKxvKFZNpKajUXbSk0pr4b/FI1J+trRdSpCEVmU5xhFdspSSS+LPUG1JNGDIhGyqUJ8mnqdMoyYitxk2Q4qAAAAAAAAAAAAAAAAAAAAAAAAAAAAAAAAADwac0TC+t6tCr9GrHo5XFPjGS700n5HvB8a14M9Rk4SUo8Gjm/Teha1hWlRuI9GUXuf1ZR5Tg+af8A4eA6P0xoC2v4dC6pRqJfRbypRfbGS3x8iF3Oxq2lJuncV4Rf1ZRhUx57ipswpJ+5yOg4XaeiUEsjWMvhqn6lSFgbL9T51q0byvFxpUXmimsdZU5TXux7ebx2MlWh9lNjbSUqvTuZLfirhU8/u1x820TOEFFJJJJLCSWEkuCSMtGG4vemQdrdo421unG1485cuHh8TKMgFkaUAAAAAAAAAAAAAAAAAAAAAAAAAAAAAAAAAAAAAAAAAAAAAAAAAAAAAAAAAAAAAA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1269" name="AutoShape 5" descr="data:image/jpeg;base64,/9j/4AAQSkZJRgABAQAAAQABAAD/2wCEAAkGBg8MDxARDRAODxANDxAPEA4PEA8NEBUPExEVFRMQEhIXGyYeFxkkGhISHy8hIygpLCwsFR4xNTAqQSYrLCkBCQoKDgwOGg8PGiokHCUwLDU1LDUsKiwsMTY1Ly8wMjItLC0sLCosLiosLCwpLCwsKSwuKSosLCwsLCosLC8sKf/AABEIAOEA4QMBIgACEQEDEQH/xAAcAAEAAgMBAQEAAAAAAAAAAAAABgcBBQgEAgP/xAA/EAACAQMABgYGBgkFAAAAAAAAAQIDBBEFBgchMUESE1FhcYEUIiNikaEyQkNygpIVUmNzorGywcIzU8PR4f/EABsBAQACAwEBAAAAAAAAAAAAAAAEBQMGBwIB/8QAMhEAAgIBAQUFBwQDAQAAAAAAAAECAwQRBRIhMVEGQWGRwRMicaGx0fAUQoHhMjOCI//aAAwDAQACEQMRAD8AvEAAAAAAAAAAAAGMkK1v2lUbBypW6jXuFuaz7Km+ybXF+6vNo8TnGC1kyTjYtuVP2dUdX+cyZ1a0YRcpyjGMd7lJqKS7W3wIxpLaXo223dc60lyoRdRfm3R+ZTmmdY7rSEulc1ZTWcxh9GnH7sFuXjxPz0ZoK6vXi2oVauNzcIvorxk9y82V882TelaNwo7MVVx38uzy4Lzf9Fi3W2iC/wBG0nLvqVYw+Si/5ngltmuOVtQS75VH/wBGsttlGkp/SjQp/fqp/wBKZ+tXZFpGKynbT7o1ZJ/xQSPDnlPr5EmOPsKHDWL/AOm/XQ9sds1zztqD8JVEe6220r7Wza7XTrKX8Liv5kF0tqjfWKbuLepGC41IpVKfnOOUvM1BieTdB6N/Inx2Nsy+O9XFNdVJ+jLu0ftU0dXwpzqUG/8Aeg8Z+9HK+OCVWl9SuIqdGpCpB8JU5RnH4o5nPTo/Sda0mp29WdKa+tCTjnua4NdzM0M6S/yRXZPZWqS1om0+j4r7/U6WBWmqm1hTcaWkVGEnhK5isQb/AGkfq+K3dyLJhUUknFpppNNb00+DTLGu2Ni1iaZmYN+HPcujp49z+DPoAGQhAAAAAAAAAAAAAAAAAAAAAAw2ZIzr7rN+jLSUoNddWfV0eeJNetUx7q3+LR5lJRTkzNRTO+yNUObZHNo2v7ouVpZyxU4V60Xvh+zg/wBbtfLhx4VSZlJybbbbbbbe9tvi2zcan6JjfX9vRnvhKfSmu2EIucl59HHmUc7JXzOqYuJTsvGenctW+96fnBEs1C2bq5jG5vk+qliVKh9FzXKdTmo9i58eHG1qFtClFQpxjCMViMYpRil2JLgfUY4WFhY5LgfRc1VRqWiOa5+0Ls2xzsfDuXcvzqAAZSvMOKZBdcNmVG7Uqtmo0K+99BerSqPsa+rLvW7t7Sdg8TrjNaSRKxcu7Fn7SmWj+vxOZbm2nRnKnVjKE4NxlCSw1JcU0fkXHtP1RV1Rd1Rj7e3jmaS31KK457XHe13ZXYU4Ud9LqlodT2XtGOfT7RcGua6ME52e6+Sspxt7qTdtN4hOW/qZP/B81y49pBgeK7HXLeRIzMOrLqdVi4fTxR08pZMkB2Va0u6ou1rSzVtop02+MqHBLxi8LwcSfF/XNWRUkckzMWeLdKmfNfPxAAPZFAAAAAAAAAAAAAAAAAAMMpParpV3GkHTT9S1hGmly6ckpzfzivwl2M5z1mqud9dylxd1X+VSSXyRBzpaQS6m1dlqVPKlN/tX1Nab/UO/VtpK1nJ4i6nVt/vIuC+ckaAJ44bu8qYS3ZKR0DIpV1Uqn3przOnwaDUrWFaSs6dRv2kPZ1l+1ill+DWJeZvzYoyUlqjjV1UqZuufNPQAA9GIAAAxKOeJz1rfob0C+r0UsQU+nT/dz9aK8s48joYqTbNZKNxbVV9rRnTfjTkmvlUIWbDWvXobN2ZyHXl+z7pJ+a4/crsAFMdLNpqxph2F5QrrhCaU120perNfBvzSOiYvPDfk5iOh9ULx3FhaVHvcrempP3orov5xZZ4E+cTRe1mOl7O5eKf1XqbgAFmaQAAAAAAAAAAAAAAAAAAYZzprRQdO+u4y4q5rPydRyXyaOi2im9rWhHQvFcRXs7qKy+SqwSTXnFRfxIObDWGvQ2nsveq8pwf7l81x+5BQAU50gmuynTTt77qZP2d3HoY5KrFOUH/UvNF1HPOplGVTSNmoZz6RCW7si+lJ/BM6FRcYUm69Gc27UVRhlqUeclx+hkAE41cAAAFa7aYLqrR81UqrycYv+yLKKx201vVs4dsq0/goL/IjZX+plzsJN59enj9GVcACiOsAvrZzn9F2uf1J/DrZlCnQ2p9o6Gj7SD3NW9Nte9JdJ/ORYYC95vwNP7WSX6euPfvej+5uQAWxz4AAAAAAAAAAAAAAAAAAGv03oWlf0J0a6zCfNbpRkuE4vk0bAHxpNaM9QnKElKL0aKD1j1EvNHzeacq1HL6NelFyjj30t8H47uxs0VtZVa0lGlTqVJPhGEZTfwR0yYwQJYMW9U+Bt1Pau6MN2cE5dddPloQHZzqJOxfpN2kq8ouNOnlPq4Pi5Nbuk+HcvHdPwCbXWq47sTWcvLsy7Xba+L+XggAD2RQAAAUztevusvoU091vQin96bcn8ugXHVqqEZSk0oxTlJvgklls5y09pR3t1XrvPtqkpJPlDhBeUUkQc2ekN3qbV2Xx3PKdvdFfN/1qeAAFOdHPboTRrvLmhQj9tVjB/dz6z8opvyOkKcVFJJYSWEu5cCqdj+gXOrUu5r1aSdKk3zqSXryXhHC/Ey2C5wq92G91ObdpstXZKqjygvm+foAATTVwAAAAAAAAAAAAAAAAAAAAAAAAAAAAAAAfMpYAIbtT096LZOjF4qXjdNdqpLDqP4NR/EUoSDXnWH9I3tScXmlT9lR7OhFv1vxPL80R8osm32k+HJHVth4P6TFSkvelxf2/hA9eidF1L2vToUVmdWSiuxLnJ9yWW/A8iLo2banegUuvrxxc14rc+NOk96h3Se5vyXI80Uu2WncZNrbRjg0Of7nwS8fsiUaE0TTsbelQpL1aUcZ4Ny4ym+9tt+Z7wC+S0WiOTyk5ycpPVsAA+nkAAAAAAAAAAAAAAAAAAAAAAAAAAAAAAEN2nax+hWbp03itd5pxxxVPHtJ/BqP4u4mMng5/121g/SN7UqJ5pQfVUezq4t4l5vMvMi5Vvs4cObL7YOD+ryk5L3Y8X6L87kaEAmez3Uh6RqddcJq1pS4cOtmvqL3Vzfl24pq63ZLdR0jLyq8Sp22PgvzRG12Zaj9Y43t1H1IvNvTkvpSX20l+quXa9/JZtbBiEFFJJJJLCSWEkuSR9F9VUq47qOT5+dZm3O2f8LogADKQQAAAAAAAAAAAAAAAAAAAAAAAAAAAAAAAYYBEdpun/Q7GUIPFW7zRhjioY9pL8u7xkijyV7S9N+mX84xeadr7CHZ0k/aS/Nu/CiP6J0XVva1OjQj0p1ZYXYlzlJ8kllvwKTJm7LNF8DqGxMaOFhKc+DfvN/nRG01N1UqaVuOgsxo08SrVVyjyjH3nh483yL4srKnb04U6UVCFOKjGK4JI8Wrer9LRtvCjR5b5zxhzqP6U38OHJJI2pZY9Cqj4mk7Y2pLPu4f4LkvX4v5AAEkpQAAAAAAAAAAAAAAAAAAAAAAAAAAAAAAAAAa7WLSisrSvXf2NKUo55zxiC/M0bEge2DSHV2VOknh3FdZ+5TTk/n0DHbPcg5EzAo/UZMKurXl3/Ip2c3JtyeW22297be9tlz7MtU/Qrf0irH291FPD4wovfGPc3ub8lyK31E0Gr+/pU5LNOnmtVXJwhh9F+MnFeZf0UV+FVr/6M23tPnuKWJDv4v0Xr5GUAC0NGAAAAAAAAAAAAAAAAAAAAAAAAAAAAAAAAAAAAMMqXbNd5uLal+pRnUfjOeP+P5ltMpHarW6ek5rP+nSow/h6X+RDzHpUbF2br3s5Pom/T1JHsZ0diFzXa3ynChF90V05f1R+BZhEtl1r1ejKL/3Z1aj86jivlFEtMuPHdrSIO17nbm2y8dPLh6AAGcqwAAAAAAAAAAAAAAAAAAAAAAAAAAAAAAAAAAADDKO190dcVtJ3UoUK8oucEpRpVJJpUoLKaWOReRjBgup9rHTUs9mbQeBa7VHXVadOn2NNqXbulo6zjJOMo29PpRaaak1lpp8Hlm6AMyWi0IFk3ZNzfe2wAD6YwAAAAAAAAAAAAAAAAAAAAAAAAAAAAAAAAAAYbAMgq7XPajKM5UNHNJRbjO5wpZfNUk92PefHl2le3OmrmtLpVa9ecnzlVm/77iFZmQg9FxNnwuzWRkQVljUE/wCX5d3mdJg570Trnf2ck6VxUcVxp1ZOtTa7OjLh5YZcGpuudLStN4Sp16aXW0c548JwfOL+XB8m/dOTC3hyZE2jsPIwY7796PVd3xRJAASijAAAAAAAAAAAAAAAAAAAAAAAAAAAAAAAAABFdpOmJWej6jptxnXlGhGS4pTy5NfhjL4kqIHthouVhTklup3MHLuThOKfxaXmYb21XJroWGy4RszKoz5byKcABr52EG21V0xKxvKFZNpKajUXbSk0pr4b/FI1J+trRdSpCEVmU5xhFdspSSS+LPUG1JNGDIhGyqUJ8mnqdMoyYitxk2Q4qAAAAAAAAAAAAAAAAAAAAAAAAAAAAAAAAADwac0TC+t6tCr9GrHo5XFPjGS700n5HvB8a14M9Rk4SUo8Gjm/Teha1hWlRuI9GUXuf1ZR5Tg+af8A4eA6P0xoC2v4dC6pRqJfRbypRfbGS3x8iF3Oxq2lJuncV4Rf1ZRhUx57ipswpJ+5yOg4XaeiUEsjWMvhqn6lSFgbL9T51q0byvFxpUXmimsdZU5TXux7ebx2MlWh9lNjbSUqvTuZLfirhU8/u1x820TOEFFJJJJLCSWEkuCSMtGG4vemQdrdo421unG1485cuHh8TKMgFkaUAAAAAAAAAAAAAAAAAAAAAAAAAAAAAAAAAAAAAAAAAAAAAAAAAAAAAAAAAAAAAAAf/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 name="TextBox 7"/>
          <p:cNvSpPr txBox="1"/>
          <p:nvPr/>
        </p:nvSpPr>
        <p:spPr>
          <a:xfrm rot="20852378">
            <a:off x="1869990" y="1505188"/>
            <a:ext cx="1295400" cy="523220"/>
          </a:xfrm>
          <a:prstGeom prst="rect">
            <a:avLst/>
          </a:prstGeom>
          <a:noFill/>
        </p:spPr>
        <p:txBody>
          <a:bodyPr wrap="square" rtlCol="0">
            <a:spAutoFit/>
          </a:bodyPr>
          <a:lstStyle/>
          <a:p>
            <a:r>
              <a:rPr lang="en-US" sz="2800" b="1" dirty="0" smtClean="0">
                <a:solidFill>
                  <a:srgbClr val="FF0000"/>
                </a:solidFill>
              </a:rPr>
              <a:t>??????</a:t>
            </a:r>
            <a:endParaRPr lang="en-US" sz="28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13"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8" presetClass="exit" presetSubtype="16" fill="hold" grpId="0" nodeType="clickEffect">
                                  <p:stCondLst>
                                    <p:cond delay="0"/>
                                  </p:stCondLst>
                                  <p:childTnLst>
                                    <p:animEffect transition="out" filter="diamond(in)">
                                      <p:cBhvr>
                                        <p:cTn id="18" dur="2000"/>
                                        <p:tgtEl>
                                          <p:spTgt spid="4">
                                            <p:txEl>
                                              <p:pRg st="0" end="0"/>
                                            </p:txEl>
                                          </p:spTgt>
                                        </p:tgtEl>
                                      </p:cBhvr>
                                    </p:animEffect>
                                    <p:set>
                                      <p:cBhvr>
                                        <p:cTn id="19" dur="1" fill="hold">
                                          <p:stCondLst>
                                            <p:cond delay="1999"/>
                                          </p:stCondLst>
                                        </p:cTn>
                                        <p:tgtEl>
                                          <p:spTgt spid="4">
                                            <p:txEl>
                                              <p:pRg st="0" end="0"/>
                                            </p:txEl>
                                          </p:spTgt>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4" presetClass="exit" presetSubtype="16" fill="hold" grpId="1" nodeType="clickEffect">
                                  <p:stCondLst>
                                    <p:cond delay="0"/>
                                  </p:stCondLst>
                                  <p:childTnLst>
                                    <p:animEffect transition="out" filter="box(in)">
                                      <p:cBhvr>
                                        <p:cTn id="23" dur="500"/>
                                        <p:tgtEl>
                                          <p:spTgt spid="3">
                                            <p:txEl>
                                              <p:pRg st="0" end="0"/>
                                            </p:txEl>
                                          </p:spTgt>
                                        </p:tgtEl>
                                      </p:cBhvr>
                                    </p:animEffect>
                                    <p:set>
                                      <p:cBhvr>
                                        <p:cTn id="24"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39" presetClass="entr" presetSubtype="0" accel="100000" fill="hold" nodeType="clickEffect">
                                  <p:stCondLst>
                                    <p:cond delay="0"/>
                                  </p:stCondLst>
                                  <p:childTnLst>
                                    <p:set>
                                      <p:cBhvr>
                                        <p:cTn id="28" dur="1" fill="hold">
                                          <p:stCondLst>
                                            <p:cond delay="0"/>
                                          </p:stCondLst>
                                        </p:cTn>
                                        <p:tgtEl>
                                          <p:spTgt spid="11265"/>
                                        </p:tgtEl>
                                        <p:attrNameLst>
                                          <p:attrName>style.visibility</p:attrName>
                                        </p:attrNameLst>
                                      </p:cBhvr>
                                      <p:to>
                                        <p:strVal val="visible"/>
                                      </p:to>
                                    </p:set>
                                    <p:anim calcmode="lin" valueType="num">
                                      <p:cBhvr>
                                        <p:cTn id="29" dur="500" fill="hold"/>
                                        <p:tgtEl>
                                          <p:spTgt spid="11265"/>
                                        </p:tgtEl>
                                        <p:attrNameLst>
                                          <p:attrName>ppt_h</p:attrName>
                                        </p:attrNameLst>
                                      </p:cBhvr>
                                      <p:tavLst>
                                        <p:tav tm="0">
                                          <p:val>
                                            <p:strVal val="#ppt_h/20"/>
                                          </p:val>
                                        </p:tav>
                                        <p:tav tm="50000">
                                          <p:val>
                                            <p:strVal val="#ppt_h/20"/>
                                          </p:val>
                                        </p:tav>
                                        <p:tav tm="100000">
                                          <p:val>
                                            <p:strVal val="#ppt_h"/>
                                          </p:val>
                                        </p:tav>
                                      </p:tavLst>
                                    </p:anim>
                                    <p:anim calcmode="lin" valueType="num">
                                      <p:cBhvr>
                                        <p:cTn id="30" dur="500" fill="hold"/>
                                        <p:tgtEl>
                                          <p:spTgt spid="11265"/>
                                        </p:tgtEl>
                                        <p:attrNameLst>
                                          <p:attrName>ppt_w</p:attrName>
                                        </p:attrNameLst>
                                      </p:cBhvr>
                                      <p:tavLst>
                                        <p:tav tm="0">
                                          <p:val>
                                            <p:strVal val="#ppt_w+.3"/>
                                          </p:val>
                                        </p:tav>
                                        <p:tav tm="50000">
                                          <p:val>
                                            <p:strVal val="#ppt_w+.3"/>
                                          </p:val>
                                        </p:tav>
                                        <p:tav tm="100000">
                                          <p:val>
                                            <p:strVal val="#ppt_w"/>
                                          </p:val>
                                        </p:tav>
                                      </p:tavLst>
                                    </p:anim>
                                    <p:anim calcmode="lin" valueType="num">
                                      <p:cBhvr>
                                        <p:cTn id="31" dur="500" fill="hold"/>
                                        <p:tgtEl>
                                          <p:spTgt spid="11265"/>
                                        </p:tgtEl>
                                        <p:attrNameLst>
                                          <p:attrName>ppt_x</p:attrName>
                                        </p:attrNameLst>
                                      </p:cBhvr>
                                      <p:tavLst>
                                        <p:tav tm="0">
                                          <p:val>
                                            <p:strVal val="#ppt_x-.3"/>
                                          </p:val>
                                        </p:tav>
                                        <p:tav tm="50000">
                                          <p:val>
                                            <p:strVal val="#ppt_x"/>
                                          </p:val>
                                        </p:tav>
                                        <p:tav tm="100000">
                                          <p:val>
                                            <p:strVal val="#ppt_x"/>
                                          </p:val>
                                        </p:tav>
                                      </p:tavLst>
                                    </p:anim>
                                    <p:anim calcmode="lin" valueType="num">
                                      <p:cBhvr>
                                        <p:cTn id="32" dur="500" fill="hold"/>
                                        <p:tgtEl>
                                          <p:spTgt spid="11265"/>
                                        </p:tgtEl>
                                        <p:attrNameLst>
                                          <p:attrName>ppt_y</p:attrName>
                                        </p:attrNameLst>
                                      </p:cBhvr>
                                      <p:tavLst>
                                        <p:tav tm="0">
                                          <p:val>
                                            <p:strVal val="#ppt_y"/>
                                          </p:val>
                                        </p:tav>
                                        <p:tav tm="100000">
                                          <p:val>
                                            <p:strVal val="#ppt_y"/>
                                          </p:val>
                                        </p:tav>
                                      </p:tavLst>
                                    </p:anim>
                                  </p:childTnLst>
                                </p:cTn>
                              </p:par>
                              <p:par>
                                <p:cTn id="33" presetID="39" presetClass="entr" presetSubtype="0" accel="100000" fill="hold" grpId="1" nodeType="with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ppt_h</p:attrName>
                                        </p:attrNameLst>
                                      </p:cBhvr>
                                      <p:tavLst>
                                        <p:tav tm="0">
                                          <p:val>
                                            <p:strVal val="#ppt_h/20"/>
                                          </p:val>
                                        </p:tav>
                                        <p:tav tm="50000">
                                          <p:val>
                                            <p:strVal val="#ppt_h/20"/>
                                          </p:val>
                                        </p:tav>
                                        <p:tav tm="100000">
                                          <p:val>
                                            <p:strVal val="#ppt_h"/>
                                          </p:val>
                                        </p:tav>
                                      </p:tavLst>
                                    </p:anim>
                                    <p:anim calcmode="lin" valueType="num">
                                      <p:cBhvr>
                                        <p:cTn id="36" dur="500" fill="hold"/>
                                        <p:tgtEl>
                                          <p:spTgt spid="5"/>
                                        </p:tgtEl>
                                        <p:attrNameLst>
                                          <p:attrName>ppt_w</p:attrName>
                                        </p:attrNameLst>
                                      </p:cBhvr>
                                      <p:tavLst>
                                        <p:tav tm="0">
                                          <p:val>
                                            <p:strVal val="#ppt_w+.3"/>
                                          </p:val>
                                        </p:tav>
                                        <p:tav tm="50000">
                                          <p:val>
                                            <p:strVal val="#ppt_w+.3"/>
                                          </p:val>
                                        </p:tav>
                                        <p:tav tm="100000">
                                          <p:val>
                                            <p:strVal val="#ppt_w"/>
                                          </p:val>
                                        </p:tav>
                                      </p:tavLst>
                                    </p:anim>
                                    <p:anim calcmode="lin" valueType="num">
                                      <p:cBhvr>
                                        <p:cTn id="37" dur="500" fill="hold"/>
                                        <p:tgtEl>
                                          <p:spTgt spid="5"/>
                                        </p:tgtEl>
                                        <p:attrNameLst>
                                          <p:attrName>ppt_x</p:attrName>
                                        </p:attrNameLst>
                                      </p:cBhvr>
                                      <p:tavLst>
                                        <p:tav tm="0">
                                          <p:val>
                                            <p:strVal val="#ppt_x-.3"/>
                                          </p:val>
                                        </p:tav>
                                        <p:tav tm="50000">
                                          <p:val>
                                            <p:strVal val="#ppt_x"/>
                                          </p:val>
                                        </p:tav>
                                        <p:tav tm="100000">
                                          <p:val>
                                            <p:strVal val="#ppt_x"/>
                                          </p:val>
                                        </p:tav>
                                      </p:tavLst>
                                    </p:anim>
                                    <p:anim calcmode="lin" valueType="num">
                                      <p:cBhvr>
                                        <p:cTn id="38" dur="500" fill="hold"/>
                                        <p:tgtEl>
                                          <p:spTgt spid="5"/>
                                        </p:tgtEl>
                                        <p:attrNameLst>
                                          <p:attrName>ppt_y</p:attrName>
                                        </p:attrNameLst>
                                      </p:cBhvr>
                                      <p:tavLst>
                                        <p:tav tm="0">
                                          <p:val>
                                            <p:strVal val="#ppt_y"/>
                                          </p:val>
                                        </p:tav>
                                        <p:tav tm="100000">
                                          <p:val>
                                            <p:strVal val="#ppt_y"/>
                                          </p:val>
                                        </p:tav>
                                      </p:tavLst>
                                    </p:anim>
                                  </p:childTnLst>
                                </p:cTn>
                              </p:par>
                              <p:par>
                                <p:cTn id="39" presetID="39" presetClass="entr" presetSubtype="0" accel="100000" fill="hold" grpId="1" nodeType="with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p:cTn id="41" dur="500" fill="hold"/>
                                        <p:tgtEl>
                                          <p:spTgt spid="8"/>
                                        </p:tgtEl>
                                        <p:attrNameLst>
                                          <p:attrName>ppt_h</p:attrName>
                                        </p:attrNameLst>
                                      </p:cBhvr>
                                      <p:tavLst>
                                        <p:tav tm="0">
                                          <p:val>
                                            <p:strVal val="#ppt_h/20"/>
                                          </p:val>
                                        </p:tav>
                                        <p:tav tm="50000">
                                          <p:val>
                                            <p:strVal val="#ppt_h/20"/>
                                          </p:val>
                                        </p:tav>
                                        <p:tav tm="100000">
                                          <p:val>
                                            <p:strVal val="#ppt_h"/>
                                          </p:val>
                                        </p:tav>
                                      </p:tavLst>
                                    </p:anim>
                                    <p:anim calcmode="lin" valueType="num">
                                      <p:cBhvr>
                                        <p:cTn id="42" dur="500" fill="hold"/>
                                        <p:tgtEl>
                                          <p:spTgt spid="8"/>
                                        </p:tgtEl>
                                        <p:attrNameLst>
                                          <p:attrName>ppt_w</p:attrName>
                                        </p:attrNameLst>
                                      </p:cBhvr>
                                      <p:tavLst>
                                        <p:tav tm="0">
                                          <p:val>
                                            <p:strVal val="#ppt_w+.3"/>
                                          </p:val>
                                        </p:tav>
                                        <p:tav tm="50000">
                                          <p:val>
                                            <p:strVal val="#ppt_w+.3"/>
                                          </p:val>
                                        </p:tav>
                                        <p:tav tm="100000">
                                          <p:val>
                                            <p:strVal val="#ppt_w"/>
                                          </p:val>
                                        </p:tav>
                                      </p:tavLst>
                                    </p:anim>
                                    <p:anim calcmode="lin" valueType="num">
                                      <p:cBhvr>
                                        <p:cTn id="43" dur="500" fill="hold"/>
                                        <p:tgtEl>
                                          <p:spTgt spid="8"/>
                                        </p:tgtEl>
                                        <p:attrNameLst>
                                          <p:attrName>ppt_x</p:attrName>
                                        </p:attrNameLst>
                                      </p:cBhvr>
                                      <p:tavLst>
                                        <p:tav tm="0">
                                          <p:val>
                                            <p:strVal val="#ppt_x-.3"/>
                                          </p:val>
                                        </p:tav>
                                        <p:tav tm="50000">
                                          <p:val>
                                            <p:strVal val="#ppt_x"/>
                                          </p:val>
                                        </p:tav>
                                        <p:tav tm="100000">
                                          <p:val>
                                            <p:strVal val="#ppt_x"/>
                                          </p:val>
                                        </p:tav>
                                      </p:tavLst>
                                    </p:anim>
                                    <p:anim calcmode="lin" valueType="num">
                                      <p:cBhvr>
                                        <p:cTn id="44"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4" grpId="0" build="allAtOnce"/>
      <p:bldP spid="5" grpId="1"/>
      <p:bldP spid="8"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Diagram 21"/>
          <p:cNvGraphicFramePr/>
          <p:nvPr/>
        </p:nvGraphicFramePr>
        <p:xfrm>
          <a:off x="914400" y="457200"/>
          <a:ext cx="7086600" cy="1828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3" name="Diagram 22"/>
          <p:cNvGraphicFramePr/>
          <p:nvPr/>
        </p:nvGraphicFramePr>
        <p:xfrm>
          <a:off x="914400" y="2514600"/>
          <a:ext cx="7086600" cy="18288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4" name="Diagram 23"/>
          <p:cNvGraphicFramePr/>
          <p:nvPr/>
        </p:nvGraphicFramePr>
        <p:xfrm>
          <a:off x="914400" y="4648200"/>
          <a:ext cx="7086600" cy="182880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6"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barn(inHorizontal)">
                                      <p:cBhvr>
                                        <p:cTn id="13" dur="500"/>
                                        <p:tgtEl>
                                          <p:spTgt spid="23"/>
                                        </p:tgtEl>
                                      </p:cBhvr>
                                    </p:animEffect>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p:cTn id="18" dur="500" fill="hold"/>
                                        <p:tgtEl>
                                          <p:spTgt spid="24"/>
                                        </p:tgtEl>
                                        <p:attrNameLst>
                                          <p:attrName>ppt_w</p:attrName>
                                        </p:attrNameLst>
                                      </p:cBhvr>
                                      <p:tavLst>
                                        <p:tav tm="0">
                                          <p:val>
                                            <p:strVal val="#ppt_w*0.05"/>
                                          </p:val>
                                        </p:tav>
                                        <p:tav tm="100000">
                                          <p:val>
                                            <p:strVal val="#ppt_w"/>
                                          </p:val>
                                        </p:tav>
                                      </p:tavLst>
                                    </p:anim>
                                    <p:anim calcmode="lin" valueType="num">
                                      <p:cBhvr>
                                        <p:cTn id="19" dur="500" fill="hold"/>
                                        <p:tgtEl>
                                          <p:spTgt spid="24"/>
                                        </p:tgtEl>
                                        <p:attrNameLst>
                                          <p:attrName>ppt_h</p:attrName>
                                        </p:attrNameLst>
                                      </p:cBhvr>
                                      <p:tavLst>
                                        <p:tav tm="0">
                                          <p:val>
                                            <p:strVal val="#ppt_h"/>
                                          </p:val>
                                        </p:tav>
                                        <p:tav tm="100000">
                                          <p:val>
                                            <p:strVal val="#ppt_h"/>
                                          </p:val>
                                        </p:tav>
                                      </p:tavLst>
                                    </p:anim>
                                    <p:anim calcmode="lin" valueType="num">
                                      <p:cBhvr>
                                        <p:cTn id="20" dur="500" fill="hold"/>
                                        <p:tgtEl>
                                          <p:spTgt spid="24"/>
                                        </p:tgtEl>
                                        <p:attrNameLst>
                                          <p:attrName>ppt_x</p:attrName>
                                        </p:attrNameLst>
                                      </p:cBhvr>
                                      <p:tavLst>
                                        <p:tav tm="0">
                                          <p:val>
                                            <p:strVal val="#ppt_x-.2"/>
                                          </p:val>
                                        </p:tav>
                                        <p:tav tm="100000">
                                          <p:val>
                                            <p:strVal val="#ppt_x"/>
                                          </p:val>
                                        </p:tav>
                                      </p:tavLst>
                                    </p:anim>
                                    <p:anim calcmode="lin" valueType="num">
                                      <p:cBhvr>
                                        <p:cTn id="21" dur="500" fill="hold"/>
                                        <p:tgtEl>
                                          <p:spTgt spid="24"/>
                                        </p:tgtEl>
                                        <p:attrNameLst>
                                          <p:attrName>ppt_y</p:attrName>
                                        </p:attrNameLst>
                                      </p:cBhvr>
                                      <p:tavLst>
                                        <p:tav tm="0">
                                          <p:val>
                                            <p:strVal val="#ppt_y"/>
                                          </p:val>
                                        </p:tav>
                                        <p:tav tm="100000">
                                          <p:val>
                                            <p:strVal val="#ppt_y"/>
                                          </p:val>
                                        </p:tav>
                                      </p:tavLst>
                                    </p:anim>
                                    <p:animEffect transition="in" filter="fade">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AsOne/>
      </p:bldGraphic>
      <p:bldGraphic spid="23" grpId="0">
        <p:bldAsOne/>
      </p:bldGraphic>
      <p:bldGraphic spid="24"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533400" y="838200"/>
          <a:ext cx="8229600" cy="5252720"/>
        </p:xfrm>
        <a:graphic>
          <a:graphicData uri="http://schemas.openxmlformats.org/drawingml/2006/table">
            <a:tbl>
              <a:tblPr firstRow="1" bandRow="1">
                <a:tableStyleId>{5C22544A-7EE6-4342-B048-85BDC9FD1C3A}</a:tableStyleId>
              </a:tblPr>
              <a:tblGrid>
                <a:gridCol w="4114800"/>
                <a:gridCol w="4114800"/>
              </a:tblGrid>
              <a:tr h="1016000">
                <a:tc>
                  <a:txBody>
                    <a:bodyPr/>
                    <a:lstStyle/>
                    <a:p>
                      <a:pPr algn="ctr"/>
                      <a:r>
                        <a:rPr lang="en-US" sz="2400" b="1" dirty="0" smtClean="0">
                          <a:latin typeface="Times New Roman" pitchFamily="18" charset="0"/>
                          <a:cs typeface="Times New Roman" pitchFamily="18" charset="0"/>
                        </a:rPr>
                        <a:t>NHÓM</a:t>
                      </a:r>
                      <a:r>
                        <a:rPr lang="en-US" sz="2400" b="1" baseline="0" dirty="0" smtClean="0">
                          <a:latin typeface="Times New Roman" pitchFamily="18" charset="0"/>
                          <a:cs typeface="Times New Roman" pitchFamily="18" charset="0"/>
                        </a:rPr>
                        <a:t> LỚN</a:t>
                      </a:r>
                      <a:endParaRPr lang="en-US" sz="2400" b="1" dirty="0">
                        <a:latin typeface="Times New Roman" pitchFamily="18" charset="0"/>
                        <a:cs typeface="Times New Roman" pitchFamily="18" charset="0"/>
                      </a:endParaRPr>
                    </a:p>
                  </a:txBody>
                  <a:tcPr anchor="ctr"/>
                </a:tc>
                <a:tc>
                  <a:txBody>
                    <a:bodyPr/>
                    <a:lstStyle/>
                    <a:p>
                      <a:pPr algn="ctr"/>
                      <a:r>
                        <a:rPr lang="en-US" sz="2400" b="1" dirty="0" smtClean="0">
                          <a:latin typeface="Times New Roman" pitchFamily="18" charset="0"/>
                          <a:cs typeface="Times New Roman" pitchFamily="18" charset="0"/>
                        </a:rPr>
                        <a:t>NHÓM</a:t>
                      </a:r>
                      <a:r>
                        <a:rPr lang="en-US" sz="2400" b="1" baseline="0" dirty="0" smtClean="0">
                          <a:latin typeface="Times New Roman" pitchFamily="18" charset="0"/>
                          <a:cs typeface="Times New Roman" pitchFamily="18" charset="0"/>
                        </a:rPr>
                        <a:t> NHỎ</a:t>
                      </a:r>
                      <a:endParaRPr lang="en-US" sz="2400" b="1" dirty="0">
                        <a:latin typeface="Times New Roman" pitchFamily="18" charset="0"/>
                        <a:cs typeface="Times New Roman" pitchFamily="18" charset="0"/>
                      </a:endParaRPr>
                    </a:p>
                  </a:txBody>
                  <a:tcPr anchor="ctr"/>
                </a:tc>
              </a:tr>
              <a:tr h="1016000">
                <a:tc>
                  <a:txBody>
                    <a:bodyPr/>
                    <a:lstStyle/>
                    <a:p>
                      <a:pPr algn="ctr"/>
                      <a:r>
                        <a:rPr lang="en-US" sz="2400" b="1" dirty="0" err="1" smtClean="0">
                          <a:latin typeface="Times New Roman" pitchFamily="18" charset="0"/>
                          <a:cs typeface="Times New Roman" pitchFamily="18" charset="0"/>
                        </a:rPr>
                        <a:t>Quy</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mô</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hàng</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triệu</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người</a:t>
                      </a:r>
                      <a:endParaRPr lang="en-US" sz="2400" b="1" dirty="0">
                        <a:latin typeface="Times New Roman" pitchFamily="18" charset="0"/>
                        <a:cs typeface="Times New Roman" pitchFamily="18" charset="0"/>
                      </a:endParaRPr>
                    </a:p>
                  </a:txBody>
                  <a:tcPr anchor="ctr"/>
                </a:tc>
                <a:tc>
                  <a:txBody>
                    <a:bodyPr/>
                    <a:lstStyle/>
                    <a:p>
                      <a:pPr algn="ctr"/>
                      <a:r>
                        <a:rPr lang="en-US" sz="2400" b="1" dirty="0" err="1" smtClean="0">
                          <a:latin typeface="Times New Roman" pitchFamily="18" charset="0"/>
                          <a:cs typeface="Times New Roman" pitchFamily="18" charset="0"/>
                        </a:rPr>
                        <a:t>Ít</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người</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từ</a:t>
                      </a:r>
                      <a:r>
                        <a:rPr lang="en-US" sz="2400" b="1" baseline="0" dirty="0" smtClean="0">
                          <a:latin typeface="Times New Roman" pitchFamily="18" charset="0"/>
                          <a:cs typeface="Times New Roman" pitchFamily="18" charset="0"/>
                        </a:rPr>
                        <a:t> 2-25 </a:t>
                      </a:r>
                      <a:r>
                        <a:rPr lang="en-US" sz="2400" b="1" baseline="0" dirty="0" err="1" smtClean="0">
                          <a:latin typeface="Times New Roman" pitchFamily="18" charset="0"/>
                          <a:cs typeface="Times New Roman" pitchFamily="18" charset="0"/>
                        </a:rPr>
                        <a:t>người</a:t>
                      </a:r>
                      <a:r>
                        <a:rPr lang="en-US" sz="2400" b="1" baseline="0" dirty="0" smtClean="0">
                          <a:latin typeface="Times New Roman" pitchFamily="18" charset="0"/>
                          <a:cs typeface="Times New Roman" pitchFamily="18" charset="0"/>
                        </a:rPr>
                        <a:t> </a:t>
                      </a:r>
                      <a:endParaRPr lang="en-US" sz="2400" b="1" dirty="0">
                        <a:latin typeface="Times New Roman" pitchFamily="18" charset="0"/>
                        <a:cs typeface="Times New Roman" pitchFamily="18" charset="0"/>
                      </a:endParaRPr>
                    </a:p>
                  </a:txBody>
                  <a:tcPr anchor="ctr"/>
                </a:tc>
              </a:tr>
              <a:tr h="1016000">
                <a:tc>
                  <a:txBody>
                    <a:bodyPr/>
                    <a:lstStyle/>
                    <a:p>
                      <a:pPr algn="ctr"/>
                      <a:r>
                        <a:rPr lang="en-US" sz="2400" b="1" dirty="0" smtClean="0">
                          <a:latin typeface="Times New Roman" pitchFamily="18" charset="0"/>
                          <a:cs typeface="Times New Roman" pitchFamily="18" charset="0"/>
                        </a:rPr>
                        <a:t>Theo </a:t>
                      </a:r>
                      <a:r>
                        <a:rPr lang="en-US" sz="2400" b="1" dirty="0" err="1" smtClean="0">
                          <a:latin typeface="Times New Roman" pitchFamily="18" charset="0"/>
                          <a:cs typeface="Times New Roman" pitchFamily="18" charset="0"/>
                        </a:rPr>
                        <a:t>nghĩa</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rộng</a:t>
                      </a:r>
                      <a:endParaRPr lang="en-US" sz="2400" b="1" dirty="0">
                        <a:latin typeface="Times New Roman" pitchFamily="18" charset="0"/>
                        <a:cs typeface="Times New Roman" pitchFamily="18" charset="0"/>
                      </a:endParaRPr>
                    </a:p>
                  </a:txBody>
                  <a:tcPr anchor="ctr"/>
                </a:tc>
                <a:tc>
                  <a:txBody>
                    <a:bodyPr/>
                    <a:lstStyle/>
                    <a:p>
                      <a:pPr algn="ctr"/>
                      <a:r>
                        <a:rPr lang="en-US" sz="2400" b="1" dirty="0" smtClean="0">
                          <a:latin typeface="Times New Roman" pitchFamily="18" charset="0"/>
                          <a:cs typeface="Times New Roman" pitchFamily="18" charset="0"/>
                        </a:rPr>
                        <a:t>Theo </a:t>
                      </a:r>
                      <a:r>
                        <a:rPr lang="en-US" sz="2400" b="1" dirty="0" err="1" smtClean="0">
                          <a:latin typeface="Times New Roman" pitchFamily="18" charset="0"/>
                          <a:cs typeface="Times New Roman" pitchFamily="18" charset="0"/>
                        </a:rPr>
                        <a:t>nghĩa</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hẹp</a:t>
                      </a:r>
                      <a:endParaRPr lang="en-US" sz="2400" b="1" dirty="0">
                        <a:latin typeface="Times New Roman" pitchFamily="18" charset="0"/>
                        <a:cs typeface="Times New Roman" pitchFamily="18" charset="0"/>
                      </a:endParaRPr>
                    </a:p>
                  </a:txBody>
                  <a:tcPr anchor="ctr"/>
                </a:tc>
              </a:tr>
              <a:tr h="101600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err="1" smtClean="0">
                          <a:latin typeface="Times New Roman" pitchFamily="18" charset="0"/>
                          <a:cs typeface="Times New Roman" pitchFamily="18" charset="0"/>
                        </a:rPr>
                        <a:t>Mối</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quan</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hệ</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chức</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năng</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gián</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tiếp</a:t>
                      </a:r>
                      <a:endParaRPr lang="en-US" sz="2400" b="1" dirty="0" smtClean="0">
                        <a:latin typeface="Times New Roman" pitchFamily="18" charset="0"/>
                        <a:cs typeface="Times New Roman" pitchFamily="18" charset="0"/>
                      </a:endParaRPr>
                    </a:p>
                    <a:p>
                      <a:pPr algn="ctr"/>
                      <a:endParaRPr lang="en-US" sz="2400" b="1" dirty="0">
                        <a:latin typeface="Times New Roman" pitchFamily="18" charset="0"/>
                        <a:cs typeface="Times New Roman" pitchFamily="18" charset="0"/>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b="1" dirty="0" err="1" smtClean="0">
                          <a:latin typeface="Times New Roman" pitchFamily="18" charset="0"/>
                          <a:cs typeface="Times New Roman" pitchFamily="18" charset="0"/>
                        </a:rPr>
                        <a:t>Mối</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quan</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hệ</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trực</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tiếp</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mang</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tính</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tình</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cảm</a:t>
                      </a:r>
                      <a:endParaRPr lang="en-US" sz="2400" b="1" dirty="0" smtClean="0">
                        <a:latin typeface="Times New Roman" pitchFamily="18" charset="0"/>
                        <a:cs typeface="Times New Roman" pitchFamily="18" charset="0"/>
                      </a:endParaRPr>
                    </a:p>
                    <a:p>
                      <a:pPr algn="ctr"/>
                      <a:endParaRPr lang="en-US" sz="2400" b="1" dirty="0">
                        <a:latin typeface="Times New Roman" pitchFamily="18" charset="0"/>
                        <a:cs typeface="Times New Roman" pitchFamily="18" charset="0"/>
                      </a:endParaRPr>
                    </a:p>
                  </a:txBody>
                  <a:tcPr anchor="ctr"/>
                </a:tc>
              </a:tr>
              <a:tr h="1016000">
                <a:tc>
                  <a:txBody>
                    <a:bodyPr/>
                    <a:lstStyle/>
                    <a:p>
                      <a:pPr algn="ctr"/>
                      <a:r>
                        <a:rPr lang="en-US" sz="2400" b="1" dirty="0" err="1" smtClean="0">
                          <a:latin typeface="Times New Roman" pitchFamily="18" charset="0"/>
                          <a:cs typeface="Times New Roman" pitchFamily="18" charset="0"/>
                        </a:rPr>
                        <a:t>Tính</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ổn</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định</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cao</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hơn</a:t>
                      </a:r>
                      <a:endParaRPr lang="en-US" sz="2400" b="1" dirty="0">
                        <a:latin typeface="Times New Roman" pitchFamily="18" charset="0"/>
                        <a:cs typeface="Times New Roman" pitchFamily="18" charset="0"/>
                      </a:endParaRPr>
                    </a:p>
                  </a:txBody>
                  <a:tcPr anchor="ctr"/>
                </a:tc>
                <a:tc>
                  <a:txBody>
                    <a:bodyPr/>
                    <a:lstStyle/>
                    <a:p>
                      <a:pPr algn="ctr"/>
                      <a:r>
                        <a:rPr lang="en-US" sz="2400" b="1" dirty="0" err="1" smtClean="0">
                          <a:latin typeface="Times New Roman" pitchFamily="18" charset="0"/>
                          <a:cs typeface="Times New Roman" pitchFamily="18" charset="0"/>
                        </a:rPr>
                        <a:t>Tính</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ổn</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định</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thấp</a:t>
                      </a:r>
                      <a:r>
                        <a:rPr lang="en-US" sz="2400" b="1" baseline="0" dirty="0" smtClean="0">
                          <a:latin typeface="Times New Roman" pitchFamily="18" charset="0"/>
                          <a:cs typeface="Times New Roman" pitchFamily="18" charset="0"/>
                        </a:rPr>
                        <a:t> </a:t>
                      </a:r>
                      <a:r>
                        <a:rPr lang="en-US" sz="2400" b="1" baseline="0" dirty="0" err="1" smtClean="0">
                          <a:latin typeface="Times New Roman" pitchFamily="18" charset="0"/>
                          <a:cs typeface="Times New Roman" pitchFamily="18" charset="0"/>
                        </a:rPr>
                        <a:t>hơn</a:t>
                      </a:r>
                      <a:endParaRPr lang="en-US" sz="2400" b="1" dirty="0">
                        <a:latin typeface="Times New Roman" pitchFamily="18" charset="0"/>
                        <a:cs typeface="Times New Roman" pitchFamily="18" charset="0"/>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ircle(in)">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838200"/>
            <a:ext cx="8991600" cy="4525963"/>
          </a:xfrm>
        </p:spPr>
        <p:txBody>
          <a:bodyPr>
            <a:normAutofit/>
          </a:bodyPr>
          <a:lstStyle/>
          <a:p>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từ</a:t>
            </a:r>
            <a:r>
              <a:rPr lang="en-US" sz="2800" dirty="0" smtClean="0">
                <a:latin typeface="Times New Roman" pitchFamily="18" charset="0"/>
                <a:cs typeface="Times New Roman" pitchFamily="18" charset="0"/>
              </a:rPr>
              <a:t> 10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&amp;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a:t>
            </a:r>
          </a:p>
          <a:p>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dắt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&amp; </a:t>
            </a:r>
            <a:r>
              <a:rPr lang="en-US" sz="2800" dirty="0" err="1" smtClean="0">
                <a:latin typeface="Times New Roman" pitchFamily="18" charset="0"/>
                <a:cs typeface="Times New Roman" pitchFamily="18" charset="0"/>
              </a:rPr>
              <a:t>xây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 name="Picture 4" descr="https://encrypted-tbn1.gstatic.com/images?q=tbn:ANd9GcRw5s6l74Ri5Gjs4Ch8TbqXK3DiD-uSy-T2sZv99swRnA6ykLJy"/>
          <p:cNvPicPr>
            <a:picLocks noChangeAspect="1" noChangeArrowheads="1"/>
          </p:cNvPicPr>
          <p:nvPr/>
        </p:nvPicPr>
        <p:blipFill>
          <a:blip r:embed="rId3"/>
          <a:srcRect/>
          <a:stretch>
            <a:fillRect/>
          </a:stretch>
        </p:blipFill>
        <p:spPr bwMode="auto">
          <a:xfrm>
            <a:off x="2590800" y="3810000"/>
            <a:ext cx="3581400" cy="26825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ox(i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ox(i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457200" y="-152400"/>
            <a:ext cx="8229600" cy="1143000"/>
          </a:xfrm>
        </p:spPr>
        <p:txBody>
          <a:bodyPr>
            <a:normAutofit/>
          </a:bodyPr>
          <a:lstStyle/>
          <a:p>
            <a:r>
              <a:rPr lang="en-US" sz="3600" b="1" dirty="0" err="1" smtClean="0">
                <a:solidFill>
                  <a:schemeClr val="accent1">
                    <a:lumMod val="50000"/>
                  </a:schemeClr>
                </a:solidFill>
              </a:rPr>
              <a:t>Danh</a:t>
            </a:r>
            <a:r>
              <a:rPr lang="en-US" sz="3600" b="1" dirty="0" smtClean="0">
                <a:solidFill>
                  <a:schemeClr val="accent1">
                    <a:lumMod val="50000"/>
                  </a:schemeClr>
                </a:solidFill>
              </a:rPr>
              <a:t> </a:t>
            </a:r>
            <a:r>
              <a:rPr lang="en-US" sz="3600" b="1" dirty="0" err="1" smtClean="0">
                <a:solidFill>
                  <a:schemeClr val="accent1">
                    <a:lumMod val="50000"/>
                  </a:schemeClr>
                </a:solidFill>
              </a:rPr>
              <a:t>sách</a:t>
            </a:r>
            <a:r>
              <a:rPr lang="en-US" sz="3600" b="1" dirty="0" smtClean="0">
                <a:solidFill>
                  <a:schemeClr val="accent1">
                    <a:lumMod val="50000"/>
                  </a:schemeClr>
                </a:solidFill>
              </a:rPr>
              <a:t> </a:t>
            </a:r>
            <a:r>
              <a:rPr lang="en-US" sz="3600" b="1" dirty="0" err="1" smtClean="0">
                <a:solidFill>
                  <a:schemeClr val="accent1">
                    <a:lumMod val="50000"/>
                  </a:schemeClr>
                </a:solidFill>
              </a:rPr>
              <a:t>nhóm</a:t>
            </a:r>
            <a:r>
              <a:rPr lang="en-US" sz="3600" b="1" dirty="0" smtClean="0">
                <a:solidFill>
                  <a:schemeClr val="accent1">
                    <a:lumMod val="50000"/>
                  </a:schemeClr>
                </a:solidFill>
              </a:rPr>
              <a:t> 5 </a:t>
            </a:r>
            <a:endParaRPr lang="en-US" sz="3600" b="1" dirty="0">
              <a:solidFill>
                <a:schemeClr val="accent1">
                  <a:lumMod val="50000"/>
                </a:schemeClr>
              </a:solidFill>
            </a:endParaRPr>
          </a:p>
        </p:txBody>
      </p:sp>
      <p:graphicFrame>
        <p:nvGraphicFramePr>
          <p:cNvPr id="8" name="Table 7"/>
          <p:cNvGraphicFramePr>
            <a:graphicFrameLocks noGrp="1"/>
          </p:cNvGraphicFramePr>
          <p:nvPr>
            <p:extLst>
              <p:ext uri="{D42A27DB-BD31-4B8C-83A1-F6EECF244321}">
                <p14:modId xmlns:p14="http://schemas.microsoft.com/office/powerpoint/2010/main" xmlns="" val="2496624923"/>
              </p:ext>
            </p:extLst>
          </p:nvPr>
        </p:nvGraphicFramePr>
        <p:xfrm>
          <a:off x="0" y="685800"/>
          <a:ext cx="9144000" cy="5554469"/>
        </p:xfrm>
        <a:graphic>
          <a:graphicData uri="http://schemas.openxmlformats.org/drawingml/2006/table">
            <a:tbl>
              <a:tblPr firstRow="1" bandRow="1">
                <a:tableStyleId>{5C22544A-7EE6-4342-B048-85BDC9FD1C3A}</a:tableStyleId>
              </a:tblPr>
              <a:tblGrid>
                <a:gridCol w="609600"/>
                <a:gridCol w="2514600"/>
                <a:gridCol w="1219200"/>
                <a:gridCol w="1752600"/>
                <a:gridCol w="3048000"/>
              </a:tblGrid>
              <a:tr h="524615">
                <a:tc>
                  <a:txBody>
                    <a:bodyPr/>
                    <a:lstStyle/>
                    <a:p>
                      <a:pPr algn="ctr"/>
                      <a:r>
                        <a:rPr lang="en-US" dirty="0" smtClean="0"/>
                        <a:t>STT</a:t>
                      </a:r>
                      <a:endParaRPr lang="en-US" dirty="0"/>
                    </a:p>
                  </a:txBody>
                  <a:tcPr/>
                </a:tc>
                <a:tc>
                  <a:txBody>
                    <a:bodyPr/>
                    <a:lstStyle/>
                    <a:p>
                      <a:pPr algn="ctr"/>
                      <a:r>
                        <a:rPr lang="en-US" dirty="0" err="1" smtClean="0"/>
                        <a:t>Họ</a:t>
                      </a:r>
                      <a:r>
                        <a:rPr lang="en-US" baseline="0" dirty="0" smtClean="0"/>
                        <a:t> </a:t>
                      </a:r>
                      <a:r>
                        <a:rPr lang="en-US" baseline="0" dirty="0" err="1" smtClean="0"/>
                        <a:t>và</a:t>
                      </a:r>
                      <a:r>
                        <a:rPr lang="en-US" baseline="0" dirty="0" smtClean="0"/>
                        <a:t> </a:t>
                      </a:r>
                      <a:r>
                        <a:rPr lang="en-US" baseline="0" dirty="0" err="1" smtClean="0"/>
                        <a:t>Tên</a:t>
                      </a:r>
                      <a:endParaRPr lang="en-US" dirty="0"/>
                    </a:p>
                  </a:txBody>
                  <a:tcPr/>
                </a:tc>
                <a:tc>
                  <a:txBody>
                    <a:bodyPr/>
                    <a:lstStyle/>
                    <a:p>
                      <a:pPr algn="ctr"/>
                      <a:r>
                        <a:rPr lang="en-US" dirty="0" smtClean="0"/>
                        <a:t>MSSV</a:t>
                      </a:r>
                      <a:endParaRPr lang="en-US" dirty="0"/>
                    </a:p>
                  </a:txBody>
                  <a:tcPr/>
                </a:tc>
                <a:tc>
                  <a:txBody>
                    <a:bodyPr/>
                    <a:lstStyle/>
                    <a:p>
                      <a:pPr algn="ctr"/>
                      <a:r>
                        <a:rPr lang="en-US" dirty="0" err="1" smtClean="0"/>
                        <a:t>Lớp</a:t>
                      </a:r>
                      <a:endParaRPr lang="en-US" dirty="0"/>
                    </a:p>
                  </a:txBody>
                  <a:tcPr/>
                </a:tc>
                <a:tc>
                  <a:txBody>
                    <a:bodyPr/>
                    <a:lstStyle/>
                    <a:p>
                      <a:pPr algn="ctr"/>
                      <a:r>
                        <a:rPr lang="en-US" dirty="0" err="1" smtClean="0"/>
                        <a:t>Nội</a:t>
                      </a:r>
                      <a:r>
                        <a:rPr lang="en-US" baseline="0" dirty="0" smtClean="0"/>
                        <a:t> dung </a:t>
                      </a:r>
                      <a:r>
                        <a:rPr lang="en-US" baseline="0" dirty="0" err="1" smtClean="0"/>
                        <a:t>thực</a:t>
                      </a:r>
                      <a:r>
                        <a:rPr lang="en-US" baseline="0" dirty="0" smtClean="0"/>
                        <a:t> </a:t>
                      </a:r>
                      <a:r>
                        <a:rPr lang="en-US" baseline="0" dirty="0" err="1" smtClean="0"/>
                        <a:t>hiện</a:t>
                      </a:r>
                      <a:endParaRPr lang="en-US" dirty="0"/>
                    </a:p>
                  </a:txBody>
                  <a:tcPr/>
                </a:tc>
              </a:tr>
              <a:tr h="457309">
                <a:tc>
                  <a:txBody>
                    <a:bodyPr/>
                    <a:lstStyle/>
                    <a:p>
                      <a:pPr algn="ctr"/>
                      <a:r>
                        <a:rPr lang="en-US" dirty="0" smtClean="0"/>
                        <a:t>1</a:t>
                      </a:r>
                      <a:endParaRPr lang="en-US" dirty="0"/>
                    </a:p>
                  </a:txBody>
                  <a:tcPr/>
                </a:tc>
                <a:tc>
                  <a:txBody>
                    <a:bodyPr/>
                    <a:lstStyle/>
                    <a:p>
                      <a:pPr algn="ctr"/>
                      <a:r>
                        <a:rPr lang="en-US" dirty="0" err="1" smtClean="0"/>
                        <a:t>Lê</a:t>
                      </a:r>
                      <a:r>
                        <a:rPr lang="en-US" baseline="0" dirty="0" smtClean="0"/>
                        <a:t> </a:t>
                      </a:r>
                      <a:r>
                        <a:rPr lang="en-US" baseline="0" dirty="0" err="1" smtClean="0"/>
                        <a:t>Thanh</a:t>
                      </a:r>
                      <a:r>
                        <a:rPr lang="en-US" baseline="0" dirty="0" smtClean="0"/>
                        <a:t> </a:t>
                      </a:r>
                      <a:r>
                        <a:rPr lang="en-US" baseline="0" dirty="0" err="1" smtClean="0"/>
                        <a:t>Trung</a:t>
                      </a:r>
                      <a:endParaRPr lang="en-US" dirty="0"/>
                    </a:p>
                  </a:txBody>
                  <a:tcPr/>
                </a:tc>
                <a:tc>
                  <a:txBody>
                    <a:bodyPr/>
                    <a:lstStyle/>
                    <a:p>
                      <a:pPr algn="ctr"/>
                      <a:r>
                        <a:rPr lang="en-US" dirty="0" smtClean="0"/>
                        <a:t>12120026</a:t>
                      </a:r>
                      <a:endParaRPr lang="en-US" dirty="0"/>
                    </a:p>
                  </a:txBody>
                  <a:tcPr/>
                </a:tc>
                <a:tc>
                  <a:txBody>
                    <a:bodyPr/>
                    <a:lstStyle/>
                    <a:p>
                      <a:pPr algn="ctr"/>
                      <a:r>
                        <a:rPr lang="en-US" dirty="0" smtClean="0"/>
                        <a:t>DH12KT</a:t>
                      </a:r>
                      <a:endParaRPr lang="en-US" dirty="0"/>
                    </a:p>
                  </a:txBody>
                  <a:tcPr/>
                </a:tc>
                <a:tc>
                  <a:txBody>
                    <a:bodyPr/>
                    <a:lstStyle/>
                    <a:p>
                      <a:pPr algn="ctr"/>
                      <a:r>
                        <a:rPr lang="en-US" dirty="0" err="1" smtClean="0"/>
                        <a:t>Khái</a:t>
                      </a:r>
                      <a:r>
                        <a:rPr lang="en-US" baseline="0" dirty="0" smtClean="0"/>
                        <a:t> </a:t>
                      </a:r>
                      <a:r>
                        <a:rPr lang="en-US" baseline="0" dirty="0" err="1" smtClean="0"/>
                        <a:t>niệm</a:t>
                      </a:r>
                      <a:r>
                        <a:rPr lang="en-US" baseline="0" dirty="0" smtClean="0"/>
                        <a:t>, </a:t>
                      </a:r>
                      <a:r>
                        <a:rPr lang="en-US" baseline="0" dirty="0" err="1" smtClean="0"/>
                        <a:t>sự</a:t>
                      </a:r>
                      <a:r>
                        <a:rPr lang="en-US" baseline="0" dirty="0" smtClean="0"/>
                        <a:t> </a:t>
                      </a:r>
                      <a:r>
                        <a:rPr lang="en-US" baseline="0" dirty="0" err="1" smtClean="0"/>
                        <a:t>hình</a:t>
                      </a:r>
                      <a:r>
                        <a:rPr lang="en-US" baseline="0" dirty="0" smtClean="0"/>
                        <a:t> </a:t>
                      </a:r>
                      <a:r>
                        <a:rPr lang="en-US" baseline="0" dirty="0" err="1" smtClean="0"/>
                        <a:t>thành</a:t>
                      </a:r>
                      <a:r>
                        <a:rPr lang="en-US" baseline="0" dirty="0" smtClean="0"/>
                        <a:t> </a:t>
                      </a:r>
                      <a:r>
                        <a:rPr lang="en-US" baseline="0" dirty="0" err="1" smtClean="0"/>
                        <a:t>nhóm</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316751">
                <a:tc>
                  <a:txBody>
                    <a:bodyPr/>
                    <a:lstStyle/>
                    <a:p>
                      <a:pPr algn="ctr"/>
                      <a:r>
                        <a:rPr lang="en-US" dirty="0" smtClean="0"/>
                        <a:t>2</a:t>
                      </a:r>
                      <a:endParaRPr lang="en-US" dirty="0"/>
                    </a:p>
                  </a:txBody>
                  <a:tcPr/>
                </a:tc>
                <a:tc>
                  <a:txBody>
                    <a:bodyPr/>
                    <a:lstStyle/>
                    <a:p>
                      <a:pPr algn="ctr"/>
                      <a:r>
                        <a:rPr lang="en-US" dirty="0" err="1" smtClean="0"/>
                        <a:t>Nguyễn</a:t>
                      </a:r>
                      <a:r>
                        <a:rPr lang="en-US" baseline="0" dirty="0" smtClean="0"/>
                        <a:t> Minh </a:t>
                      </a:r>
                      <a:r>
                        <a:rPr lang="en-US" baseline="0" dirty="0" err="1" smtClean="0"/>
                        <a:t>Thư</a:t>
                      </a:r>
                      <a:endParaRPr lang="en-US" dirty="0"/>
                    </a:p>
                  </a:txBody>
                  <a:tcPr/>
                </a:tc>
                <a:tc>
                  <a:txBody>
                    <a:bodyPr/>
                    <a:lstStyle/>
                    <a:p>
                      <a:pPr algn="ctr"/>
                      <a:r>
                        <a:rPr lang="en-US" dirty="0" smtClean="0"/>
                        <a:t>12113275</a:t>
                      </a:r>
                      <a:endParaRPr lang="en-US" dirty="0"/>
                    </a:p>
                  </a:txBody>
                  <a:tcPr/>
                </a:tc>
                <a:tc>
                  <a:txBody>
                    <a:bodyPr/>
                    <a:lstStyle/>
                    <a:p>
                      <a:pPr algn="ctr"/>
                      <a:r>
                        <a:rPr lang="en-US" dirty="0" smtClean="0"/>
                        <a:t>DH12NH</a:t>
                      </a:r>
                      <a:endParaRPr lang="en-US" dirty="0"/>
                    </a:p>
                  </a:txBody>
                  <a:tcPr/>
                </a:tc>
                <a:tc>
                  <a:txBody>
                    <a:bodyPr/>
                    <a:lstStyle/>
                    <a:p>
                      <a:pPr algn="ctr"/>
                      <a:r>
                        <a:rPr lang="en-US" dirty="0" err="1" smtClean="0"/>
                        <a:t>Phân</a:t>
                      </a:r>
                      <a:r>
                        <a:rPr lang="en-US" baseline="0" dirty="0" smtClean="0"/>
                        <a:t> </a:t>
                      </a:r>
                      <a:r>
                        <a:rPr lang="en-US" baseline="0" dirty="0" err="1" smtClean="0"/>
                        <a:t>loại</a:t>
                      </a:r>
                      <a:r>
                        <a:rPr lang="en-US" baseline="0" dirty="0" smtClean="0"/>
                        <a:t> </a:t>
                      </a:r>
                      <a:r>
                        <a:rPr lang="en-US" baseline="0" dirty="0" err="1" smtClean="0"/>
                        <a:t>nhóm</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457309">
                <a:tc>
                  <a:txBody>
                    <a:bodyPr/>
                    <a:lstStyle/>
                    <a:p>
                      <a:pPr algn="ctr"/>
                      <a:r>
                        <a:rPr lang="en-US" dirty="0" smtClean="0"/>
                        <a:t>3</a:t>
                      </a:r>
                      <a:endParaRPr lang="en-US" dirty="0"/>
                    </a:p>
                  </a:txBody>
                  <a:tcPr/>
                </a:tc>
                <a:tc>
                  <a:txBody>
                    <a:bodyPr/>
                    <a:lstStyle/>
                    <a:p>
                      <a:pPr algn="ctr"/>
                      <a:r>
                        <a:rPr lang="en-US" dirty="0" err="1" smtClean="0"/>
                        <a:t>Phạm</a:t>
                      </a:r>
                      <a:r>
                        <a:rPr lang="en-US" baseline="0" dirty="0" smtClean="0"/>
                        <a:t> </a:t>
                      </a:r>
                      <a:r>
                        <a:rPr lang="en-US" baseline="0" dirty="0" err="1" smtClean="0"/>
                        <a:t>Trọng</a:t>
                      </a:r>
                      <a:r>
                        <a:rPr lang="en-US" baseline="0" dirty="0" smtClean="0"/>
                        <a:t> </a:t>
                      </a:r>
                      <a:r>
                        <a:rPr lang="en-US" baseline="0" dirty="0" err="1" smtClean="0"/>
                        <a:t>Tiến</a:t>
                      </a:r>
                      <a:endParaRPr lang="en-US" dirty="0"/>
                    </a:p>
                  </a:txBody>
                  <a:tcPr/>
                </a:tc>
                <a:tc>
                  <a:txBody>
                    <a:bodyPr/>
                    <a:lstStyle/>
                    <a:p>
                      <a:pPr algn="ctr"/>
                      <a:r>
                        <a:rPr lang="en-US" dirty="0" smtClean="0"/>
                        <a:t>12120291</a:t>
                      </a:r>
                      <a:endParaRPr lang="en-US" dirty="0"/>
                    </a:p>
                  </a:txBody>
                  <a:tcPr/>
                </a:tc>
                <a:tc>
                  <a:txBody>
                    <a:bodyPr/>
                    <a:lstStyle/>
                    <a:p>
                      <a:pPr algn="ctr"/>
                      <a:r>
                        <a:rPr lang="en-US" dirty="0" smtClean="0"/>
                        <a:t>DH12KT</a:t>
                      </a:r>
                      <a:endParaRPr lang="en-US" dirty="0"/>
                    </a:p>
                  </a:txBody>
                  <a:tcPr/>
                </a:tc>
                <a:tc>
                  <a:txBody>
                    <a:bodyPr/>
                    <a:lstStyle/>
                    <a:p>
                      <a:pPr algn="ctr"/>
                      <a:r>
                        <a:rPr lang="en-US" dirty="0" err="1" smtClean="0"/>
                        <a:t>Phân</a:t>
                      </a:r>
                      <a:r>
                        <a:rPr lang="en-US" baseline="0" dirty="0" smtClean="0"/>
                        <a:t> </a:t>
                      </a:r>
                      <a:r>
                        <a:rPr lang="en-US" baseline="0" dirty="0" err="1" smtClean="0"/>
                        <a:t>nhóm</a:t>
                      </a:r>
                      <a:r>
                        <a:rPr lang="en-US" baseline="0" dirty="0" smtClean="0"/>
                        <a:t> </a:t>
                      </a:r>
                      <a:r>
                        <a:rPr lang="en-US" baseline="0" dirty="0" err="1" smtClean="0"/>
                        <a:t>theo</a:t>
                      </a:r>
                      <a:r>
                        <a:rPr lang="en-US" baseline="0" dirty="0" smtClean="0"/>
                        <a:t> </a:t>
                      </a:r>
                      <a:r>
                        <a:rPr lang="en-US" baseline="0" dirty="0" err="1" smtClean="0"/>
                        <a:t>xã</a:t>
                      </a:r>
                      <a:r>
                        <a:rPr lang="en-US" baseline="0" dirty="0" smtClean="0"/>
                        <a:t> </a:t>
                      </a:r>
                      <a:r>
                        <a:rPr lang="en-US" baseline="0" dirty="0" err="1" smtClean="0"/>
                        <a:t>hội</a:t>
                      </a:r>
                      <a:r>
                        <a:rPr lang="en-US" baseline="0" dirty="0" smtClean="0"/>
                        <a:t> </a:t>
                      </a:r>
                      <a:r>
                        <a:rPr lang="en-US" baseline="0" dirty="0" err="1" smtClean="0"/>
                        <a:t>học</a:t>
                      </a:r>
                      <a:endParaRPr lang="en-US" dirty="0"/>
                    </a:p>
                  </a:txBody>
                  <a:tcPr/>
                </a:tc>
              </a:tr>
              <a:tr h="457309">
                <a:tc>
                  <a:txBody>
                    <a:bodyPr/>
                    <a:lstStyle/>
                    <a:p>
                      <a:pPr algn="ctr"/>
                      <a:r>
                        <a:rPr lang="en-US" dirty="0" smtClean="0"/>
                        <a:t>4</a:t>
                      </a:r>
                      <a:endParaRPr lang="en-US" dirty="0"/>
                    </a:p>
                  </a:txBody>
                  <a:tcPr/>
                </a:tc>
                <a:tc>
                  <a:txBody>
                    <a:bodyPr/>
                    <a:lstStyle/>
                    <a:p>
                      <a:pPr algn="ctr"/>
                      <a:r>
                        <a:rPr lang="en-US" baseline="0" dirty="0" err="1" smtClean="0"/>
                        <a:t>Huỳnh</a:t>
                      </a:r>
                      <a:r>
                        <a:rPr lang="en-US" baseline="0" dirty="0" smtClean="0"/>
                        <a:t> </a:t>
                      </a:r>
                      <a:r>
                        <a:rPr lang="en-US" baseline="0" dirty="0" err="1" smtClean="0"/>
                        <a:t>Như</a:t>
                      </a:r>
                      <a:r>
                        <a:rPr lang="en-US" baseline="0" dirty="0" smtClean="0"/>
                        <a:t> </a:t>
                      </a:r>
                      <a:r>
                        <a:rPr lang="en-US" baseline="0" dirty="0" err="1" smtClean="0"/>
                        <a:t>Ngọc</a:t>
                      </a:r>
                      <a:endParaRPr lang="en-US" dirty="0"/>
                    </a:p>
                  </a:txBody>
                  <a:tcPr/>
                </a:tc>
                <a:tc>
                  <a:txBody>
                    <a:bodyPr/>
                    <a:lstStyle/>
                    <a:p>
                      <a:pPr algn="ctr"/>
                      <a:r>
                        <a:rPr lang="en-US" dirty="0" smtClean="0"/>
                        <a:t>12124240</a:t>
                      </a:r>
                    </a:p>
                  </a:txBody>
                  <a:tcPr/>
                </a:tc>
                <a:tc>
                  <a:txBody>
                    <a:bodyPr/>
                    <a:lstStyle/>
                    <a:p>
                      <a:pPr algn="ctr"/>
                      <a:r>
                        <a:rPr lang="en-US" dirty="0" smtClean="0"/>
                        <a:t>DH12QL</a:t>
                      </a:r>
                      <a:endParaRPr lang="en-US" dirty="0"/>
                    </a:p>
                  </a:txBody>
                  <a:tcPr/>
                </a:tc>
                <a:tc>
                  <a:txBody>
                    <a:bodyPr/>
                    <a:lstStyle/>
                    <a:p>
                      <a:pPr algn="ctr"/>
                      <a:r>
                        <a:rPr lang="en-US" dirty="0" err="1" smtClean="0"/>
                        <a:t>Tổng</a:t>
                      </a:r>
                      <a:r>
                        <a:rPr lang="en-US" baseline="0" dirty="0" smtClean="0"/>
                        <a:t> </a:t>
                      </a:r>
                      <a:r>
                        <a:rPr lang="en-US" baseline="0" dirty="0" err="1" smtClean="0"/>
                        <a:t>hợp</a:t>
                      </a:r>
                      <a:r>
                        <a:rPr lang="en-US" baseline="0" dirty="0" smtClean="0"/>
                        <a:t> slide </a:t>
                      </a:r>
                      <a:r>
                        <a:rPr lang="en-US" baseline="0" dirty="0" err="1" smtClean="0"/>
                        <a:t>nhóm</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457309">
                <a:tc>
                  <a:txBody>
                    <a:bodyPr/>
                    <a:lstStyle/>
                    <a:p>
                      <a:pPr algn="ctr"/>
                      <a:r>
                        <a:rPr lang="en-US" dirty="0" smtClean="0"/>
                        <a:t>5</a:t>
                      </a:r>
                      <a:endParaRPr lang="en-US" dirty="0"/>
                    </a:p>
                  </a:txBody>
                  <a:tcPr/>
                </a:tc>
                <a:tc>
                  <a:txBody>
                    <a:bodyPr/>
                    <a:lstStyle/>
                    <a:p>
                      <a:pPr algn="ctr"/>
                      <a:r>
                        <a:rPr lang="en-US" dirty="0" smtClean="0"/>
                        <a:t>Mai </a:t>
                      </a:r>
                      <a:r>
                        <a:rPr lang="en-US" dirty="0" err="1" smtClean="0"/>
                        <a:t>Phước</a:t>
                      </a:r>
                      <a:r>
                        <a:rPr lang="en-US" baseline="0" dirty="0" smtClean="0"/>
                        <a:t> </a:t>
                      </a:r>
                      <a:r>
                        <a:rPr lang="en-US" baseline="0" dirty="0" err="1" smtClean="0"/>
                        <a:t>Nguyên</a:t>
                      </a:r>
                      <a:endParaRPr lang="en-US" dirty="0"/>
                    </a:p>
                  </a:txBody>
                  <a:tcPr/>
                </a:tc>
                <a:tc>
                  <a:txBody>
                    <a:bodyPr/>
                    <a:lstStyle/>
                    <a:p>
                      <a:pPr algn="ctr"/>
                      <a:r>
                        <a:rPr lang="en-US" dirty="0" smtClean="0"/>
                        <a:t>12145254</a:t>
                      </a:r>
                      <a:endParaRPr lang="en-US" dirty="0"/>
                    </a:p>
                  </a:txBody>
                  <a:tcPr/>
                </a:tc>
                <a:tc>
                  <a:txBody>
                    <a:bodyPr/>
                    <a:lstStyle/>
                    <a:p>
                      <a:pPr algn="ctr"/>
                      <a:r>
                        <a:rPr lang="en-US" dirty="0" smtClean="0"/>
                        <a:t>DH12BV</a:t>
                      </a:r>
                      <a:endParaRPr lang="en-US" dirty="0"/>
                    </a:p>
                  </a:txBody>
                  <a:tcPr/>
                </a:tc>
                <a:tc>
                  <a:txBody>
                    <a:bodyPr/>
                    <a:lstStyle/>
                    <a:p>
                      <a:pPr algn="ctr"/>
                      <a:r>
                        <a:rPr lang="en-US" dirty="0" err="1" smtClean="0"/>
                        <a:t>Đặc</a:t>
                      </a:r>
                      <a:r>
                        <a:rPr lang="en-US" baseline="0" dirty="0" smtClean="0"/>
                        <a:t> </a:t>
                      </a:r>
                      <a:r>
                        <a:rPr lang="en-US" baseline="0" dirty="0" err="1" smtClean="0"/>
                        <a:t>trưng</a:t>
                      </a:r>
                      <a:r>
                        <a:rPr lang="en-US" baseline="0" dirty="0" smtClean="0"/>
                        <a:t> </a:t>
                      </a:r>
                      <a:r>
                        <a:rPr lang="en-US" baseline="0" dirty="0" err="1" smtClean="0"/>
                        <a:t>của</a:t>
                      </a:r>
                      <a:r>
                        <a:rPr lang="en-US" baseline="0" dirty="0" smtClean="0"/>
                        <a:t> </a:t>
                      </a:r>
                      <a:r>
                        <a:rPr lang="en-US" baseline="0" dirty="0" err="1" smtClean="0"/>
                        <a:t>nhóm</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457309">
                <a:tc>
                  <a:txBody>
                    <a:bodyPr/>
                    <a:lstStyle/>
                    <a:p>
                      <a:pPr algn="ctr"/>
                      <a:r>
                        <a:rPr lang="en-US" dirty="0" smtClean="0"/>
                        <a:t>6</a:t>
                      </a:r>
                      <a:endParaRPr lang="en-US" dirty="0"/>
                    </a:p>
                  </a:txBody>
                  <a:tcPr/>
                </a:tc>
                <a:tc>
                  <a:txBody>
                    <a:bodyPr/>
                    <a:lstStyle/>
                    <a:p>
                      <a:pPr algn="ctr"/>
                      <a:r>
                        <a:rPr lang="en-US" dirty="0" err="1" smtClean="0"/>
                        <a:t>Nguyễn</a:t>
                      </a:r>
                      <a:r>
                        <a:rPr lang="en-US" baseline="0" dirty="0" smtClean="0"/>
                        <a:t> </a:t>
                      </a:r>
                      <a:r>
                        <a:rPr lang="en-US" baseline="0" dirty="0" err="1" smtClean="0"/>
                        <a:t>Thị</a:t>
                      </a:r>
                      <a:r>
                        <a:rPr lang="en-US" baseline="0" dirty="0" smtClean="0"/>
                        <a:t> </a:t>
                      </a:r>
                      <a:r>
                        <a:rPr lang="en-US" baseline="0" dirty="0" err="1" smtClean="0"/>
                        <a:t>Thủy</a:t>
                      </a:r>
                      <a:endParaRPr lang="en-US" dirty="0"/>
                    </a:p>
                  </a:txBody>
                  <a:tcPr/>
                </a:tc>
                <a:tc>
                  <a:txBody>
                    <a:bodyPr/>
                    <a:lstStyle/>
                    <a:p>
                      <a:pPr algn="ctr"/>
                      <a:r>
                        <a:rPr lang="en-US" dirty="0" smtClean="0"/>
                        <a:t>12114160</a:t>
                      </a:r>
                      <a:endParaRPr lang="en-US" dirty="0"/>
                    </a:p>
                  </a:txBody>
                  <a:tcPr/>
                </a:tc>
                <a:tc>
                  <a:txBody>
                    <a:bodyPr/>
                    <a:lstStyle/>
                    <a:p>
                      <a:pPr algn="ctr"/>
                      <a:r>
                        <a:rPr lang="en-US" dirty="0" smtClean="0"/>
                        <a:t>DH12LN</a:t>
                      </a:r>
                      <a:endParaRPr lang="en-US" dirty="0"/>
                    </a:p>
                  </a:txBody>
                  <a:tcPr/>
                </a:tc>
                <a:tc>
                  <a:txBody>
                    <a:bodyPr/>
                    <a:lstStyle/>
                    <a:p>
                      <a:pPr algn="ctr"/>
                      <a:r>
                        <a:rPr lang="en-US" dirty="0" err="1" smtClean="0"/>
                        <a:t>Đặ</a:t>
                      </a:r>
                      <a:r>
                        <a:rPr lang="en-US" baseline="0" dirty="0" err="1" smtClean="0"/>
                        <a:t>c</a:t>
                      </a:r>
                      <a:r>
                        <a:rPr lang="en-US" baseline="0" dirty="0" smtClean="0"/>
                        <a:t> </a:t>
                      </a:r>
                      <a:r>
                        <a:rPr lang="en-US" baseline="0" dirty="0" err="1" smtClean="0"/>
                        <a:t>điểm</a:t>
                      </a:r>
                      <a:r>
                        <a:rPr lang="en-US" baseline="0" dirty="0" smtClean="0"/>
                        <a:t> </a:t>
                      </a:r>
                      <a:r>
                        <a:rPr lang="en-US" baseline="0" dirty="0" err="1" smtClean="0"/>
                        <a:t>tổ</a:t>
                      </a:r>
                      <a:r>
                        <a:rPr lang="en-US" baseline="0" dirty="0" smtClean="0"/>
                        <a:t> </a:t>
                      </a:r>
                      <a:r>
                        <a:rPr lang="en-US" baseline="0" dirty="0" err="1" smtClean="0"/>
                        <a:t>chức</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457309">
                <a:tc>
                  <a:txBody>
                    <a:bodyPr/>
                    <a:lstStyle/>
                    <a:p>
                      <a:pPr algn="ctr"/>
                      <a:r>
                        <a:rPr lang="en-US" dirty="0" smtClean="0"/>
                        <a:t>7</a:t>
                      </a:r>
                      <a:endParaRPr lang="en-US" dirty="0"/>
                    </a:p>
                  </a:txBody>
                  <a:tcPr/>
                </a:tc>
                <a:tc>
                  <a:txBody>
                    <a:bodyPr/>
                    <a:lstStyle/>
                    <a:p>
                      <a:pPr algn="ctr"/>
                      <a:r>
                        <a:rPr lang="en-US" dirty="0" err="1" smtClean="0"/>
                        <a:t>Trần</a:t>
                      </a:r>
                      <a:r>
                        <a:rPr lang="en-US" baseline="0" dirty="0" smtClean="0"/>
                        <a:t> </a:t>
                      </a:r>
                      <a:r>
                        <a:rPr lang="en-US" baseline="0" dirty="0" err="1" smtClean="0"/>
                        <a:t>Hữu</a:t>
                      </a:r>
                      <a:r>
                        <a:rPr lang="en-US" baseline="0" dirty="0" smtClean="0"/>
                        <a:t> </a:t>
                      </a:r>
                      <a:r>
                        <a:rPr lang="en-US" baseline="0" dirty="0" err="1" smtClean="0"/>
                        <a:t>Đại</a:t>
                      </a:r>
                      <a:r>
                        <a:rPr lang="en-US" baseline="0" dirty="0" smtClean="0"/>
                        <a:t> </a:t>
                      </a:r>
                      <a:r>
                        <a:rPr lang="en-US" baseline="0" dirty="0" err="1" smtClean="0"/>
                        <a:t>Phúc</a:t>
                      </a:r>
                      <a:endParaRPr lang="en-US" dirty="0"/>
                    </a:p>
                  </a:txBody>
                  <a:tcPr/>
                </a:tc>
                <a:tc>
                  <a:txBody>
                    <a:bodyPr/>
                    <a:lstStyle/>
                    <a:p>
                      <a:pPr algn="ctr"/>
                      <a:r>
                        <a:rPr lang="en-US" dirty="0" smtClean="0"/>
                        <a:t>12113226</a:t>
                      </a:r>
                      <a:endParaRPr lang="en-US" dirty="0"/>
                    </a:p>
                  </a:txBody>
                  <a:tcPr/>
                </a:tc>
                <a:tc>
                  <a:txBody>
                    <a:bodyPr/>
                    <a:lstStyle/>
                    <a:p>
                      <a:pPr algn="ctr"/>
                      <a:r>
                        <a:rPr lang="en-US" dirty="0" smtClean="0"/>
                        <a:t>DH12NH</a:t>
                      </a:r>
                      <a:endParaRPr lang="en-US" dirty="0"/>
                    </a:p>
                  </a:txBody>
                  <a:tcPr/>
                </a:tc>
                <a:tc>
                  <a:txBody>
                    <a:bodyPr/>
                    <a:lstStyle/>
                    <a:p>
                      <a:pPr algn="ctr"/>
                      <a:r>
                        <a:rPr lang="en-US" dirty="0" err="1" smtClean="0"/>
                        <a:t>Khái</a:t>
                      </a:r>
                      <a:r>
                        <a:rPr lang="en-US" baseline="0" dirty="0" smtClean="0"/>
                        <a:t> </a:t>
                      </a:r>
                      <a:r>
                        <a:rPr lang="en-US" baseline="0" dirty="0" err="1" smtClean="0"/>
                        <a:t>niệm</a:t>
                      </a:r>
                      <a:r>
                        <a:rPr lang="en-US" baseline="0" dirty="0" smtClean="0"/>
                        <a:t>, </a:t>
                      </a:r>
                      <a:r>
                        <a:rPr lang="en-US" baseline="0" dirty="0" err="1" smtClean="0"/>
                        <a:t>các</a:t>
                      </a:r>
                      <a:r>
                        <a:rPr lang="en-US" baseline="0" dirty="0" smtClean="0"/>
                        <a:t> </a:t>
                      </a:r>
                      <a:r>
                        <a:rPr lang="en-US" baseline="0" dirty="0" err="1" smtClean="0"/>
                        <a:t>yếu</a:t>
                      </a:r>
                      <a:r>
                        <a:rPr lang="en-US" baseline="0" dirty="0" smtClean="0"/>
                        <a:t> </a:t>
                      </a:r>
                      <a:r>
                        <a:rPr lang="en-US" baseline="0" dirty="0" err="1" smtClean="0"/>
                        <a:t>tố</a:t>
                      </a:r>
                      <a:r>
                        <a:rPr lang="en-US" baseline="0" dirty="0" smtClean="0"/>
                        <a:t> </a:t>
                      </a:r>
                      <a:r>
                        <a:rPr lang="en-US" baseline="0" dirty="0" err="1" smtClean="0"/>
                        <a:t>cấu</a:t>
                      </a:r>
                      <a:r>
                        <a:rPr lang="en-US" baseline="0" dirty="0" smtClean="0"/>
                        <a:t> </a:t>
                      </a:r>
                      <a:r>
                        <a:rPr lang="en-US" baseline="0" dirty="0" err="1" smtClean="0"/>
                        <a:t>thành</a:t>
                      </a:r>
                      <a:r>
                        <a:rPr lang="en-US" baseline="0" dirty="0" smtClean="0"/>
                        <a:t> </a:t>
                      </a:r>
                      <a:r>
                        <a:rPr lang="en-US" baseline="0" dirty="0" err="1" smtClean="0"/>
                        <a:t>tổ</a:t>
                      </a:r>
                      <a:r>
                        <a:rPr lang="en-US" baseline="0" dirty="0" smtClean="0"/>
                        <a:t> </a:t>
                      </a:r>
                      <a:r>
                        <a:rPr lang="en-US" baseline="0" dirty="0" err="1" smtClean="0"/>
                        <a:t>chức</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457309">
                <a:tc>
                  <a:txBody>
                    <a:bodyPr/>
                    <a:lstStyle/>
                    <a:p>
                      <a:pPr algn="ctr"/>
                      <a:r>
                        <a:rPr lang="en-US" dirty="0" smtClean="0"/>
                        <a:t>8</a:t>
                      </a:r>
                      <a:endParaRPr lang="en-US" dirty="0"/>
                    </a:p>
                  </a:txBody>
                  <a:tcPr/>
                </a:tc>
                <a:tc>
                  <a:txBody>
                    <a:bodyPr/>
                    <a:lstStyle/>
                    <a:p>
                      <a:pPr algn="ctr"/>
                      <a:r>
                        <a:rPr lang="en-US" dirty="0" err="1" smtClean="0"/>
                        <a:t>Phạm</a:t>
                      </a:r>
                      <a:r>
                        <a:rPr lang="en-US" baseline="0" dirty="0" smtClean="0"/>
                        <a:t> </a:t>
                      </a:r>
                      <a:r>
                        <a:rPr lang="en-US" baseline="0" dirty="0" err="1" smtClean="0"/>
                        <a:t>Thành</a:t>
                      </a:r>
                      <a:r>
                        <a:rPr lang="en-US" baseline="0" dirty="0" smtClean="0"/>
                        <a:t> </a:t>
                      </a:r>
                      <a:r>
                        <a:rPr lang="en-US" baseline="0" dirty="0" err="1" smtClean="0"/>
                        <a:t>Nhân</a:t>
                      </a:r>
                      <a:endParaRPr lang="en-US" dirty="0"/>
                    </a:p>
                  </a:txBody>
                  <a:tcPr/>
                </a:tc>
                <a:tc>
                  <a:txBody>
                    <a:bodyPr/>
                    <a:lstStyle/>
                    <a:p>
                      <a:pPr algn="ctr"/>
                      <a:r>
                        <a:rPr lang="en-US" dirty="0" smtClean="0"/>
                        <a:t>12145020</a:t>
                      </a:r>
                      <a:endParaRPr lang="en-US" dirty="0"/>
                    </a:p>
                  </a:txBody>
                  <a:tcPr/>
                </a:tc>
                <a:tc>
                  <a:txBody>
                    <a:bodyPr/>
                    <a:lstStyle/>
                    <a:p>
                      <a:pPr algn="ctr"/>
                      <a:r>
                        <a:rPr lang="en-US" dirty="0" smtClean="0"/>
                        <a:t>DH12BV</a:t>
                      </a:r>
                      <a:endParaRPr lang="en-US" dirty="0"/>
                    </a:p>
                  </a:txBody>
                  <a:tcPr/>
                </a:tc>
                <a:tc>
                  <a:txBody>
                    <a:bodyPr/>
                    <a:lstStyle/>
                    <a:p>
                      <a:pPr algn="ctr"/>
                      <a:r>
                        <a:rPr lang="en-US" dirty="0" err="1" smtClean="0"/>
                        <a:t>Dấu</a:t>
                      </a:r>
                      <a:r>
                        <a:rPr lang="en-US" baseline="0" dirty="0" smtClean="0"/>
                        <a:t> </a:t>
                      </a:r>
                      <a:r>
                        <a:rPr lang="en-US" baseline="0" dirty="0" err="1" smtClean="0"/>
                        <a:t>hiệu</a:t>
                      </a:r>
                      <a:r>
                        <a:rPr lang="en-US" baseline="0" dirty="0" smtClean="0"/>
                        <a:t> </a:t>
                      </a:r>
                      <a:r>
                        <a:rPr lang="en-US" baseline="0" dirty="0" err="1" smtClean="0"/>
                        <a:t>cơ</a:t>
                      </a:r>
                      <a:r>
                        <a:rPr lang="en-US" baseline="0" dirty="0" smtClean="0"/>
                        <a:t> </a:t>
                      </a:r>
                      <a:r>
                        <a:rPr lang="en-US" baseline="0" dirty="0" err="1" smtClean="0"/>
                        <a:t>bản</a:t>
                      </a:r>
                      <a:r>
                        <a:rPr lang="en-US" baseline="0" dirty="0" smtClean="0"/>
                        <a:t> </a:t>
                      </a:r>
                      <a:r>
                        <a:rPr lang="en-US" baseline="0" dirty="0" err="1" smtClean="0"/>
                        <a:t>của</a:t>
                      </a:r>
                      <a:r>
                        <a:rPr lang="en-US" baseline="0" dirty="0" smtClean="0"/>
                        <a:t> </a:t>
                      </a:r>
                      <a:r>
                        <a:rPr lang="en-US" baseline="0" dirty="0" err="1" smtClean="0"/>
                        <a:t>tổ</a:t>
                      </a:r>
                      <a:r>
                        <a:rPr lang="en-US" baseline="0" dirty="0" smtClean="0"/>
                        <a:t> </a:t>
                      </a:r>
                      <a:r>
                        <a:rPr lang="en-US" baseline="0" dirty="0" err="1" smtClean="0"/>
                        <a:t>chức</a:t>
                      </a:r>
                      <a:r>
                        <a:rPr lang="en-US" baseline="0" dirty="0" smtClean="0"/>
                        <a:t> </a:t>
                      </a:r>
                      <a:r>
                        <a:rPr lang="en-US" baseline="0" dirty="0" err="1" smtClean="0"/>
                        <a:t>xa</a:t>
                      </a:r>
                      <a:r>
                        <a:rPr lang="en-US" baseline="0" dirty="0" smtClean="0"/>
                        <a:t> </a:t>
                      </a:r>
                      <a:r>
                        <a:rPr lang="en-US" baseline="0" dirty="0" err="1" smtClean="0"/>
                        <a:t>hội</a:t>
                      </a:r>
                      <a:endParaRPr lang="en-US" dirty="0"/>
                    </a:p>
                  </a:txBody>
                  <a:tcPr/>
                </a:tc>
              </a:tr>
              <a:tr h="457309">
                <a:tc>
                  <a:txBody>
                    <a:bodyPr/>
                    <a:lstStyle/>
                    <a:p>
                      <a:pPr algn="ctr"/>
                      <a:r>
                        <a:rPr lang="en-US" dirty="0" smtClean="0"/>
                        <a:t>9</a:t>
                      </a:r>
                      <a:endParaRPr lang="en-US" dirty="0"/>
                    </a:p>
                  </a:txBody>
                  <a:tcPr/>
                </a:tc>
                <a:tc>
                  <a:txBody>
                    <a:bodyPr/>
                    <a:lstStyle/>
                    <a:p>
                      <a:pPr algn="ctr"/>
                      <a:r>
                        <a:rPr lang="en-US" dirty="0" err="1" smtClean="0"/>
                        <a:t>Phạm</a:t>
                      </a:r>
                      <a:r>
                        <a:rPr lang="en-US" baseline="0" dirty="0" smtClean="0"/>
                        <a:t> </a:t>
                      </a:r>
                      <a:r>
                        <a:rPr lang="en-US" baseline="0" dirty="0" err="1" smtClean="0"/>
                        <a:t>Thị</a:t>
                      </a:r>
                      <a:r>
                        <a:rPr lang="en-US" baseline="0" dirty="0" smtClean="0"/>
                        <a:t> </a:t>
                      </a:r>
                      <a:r>
                        <a:rPr lang="en-US" baseline="0" dirty="0" err="1" smtClean="0"/>
                        <a:t>Hoàng</a:t>
                      </a:r>
                      <a:r>
                        <a:rPr lang="en-US" baseline="0" dirty="0" smtClean="0"/>
                        <a:t> Kim</a:t>
                      </a:r>
                      <a:endParaRPr lang="en-US" dirty="0"/>
                    </a:p>
                  </a:txBody>
                  <a:tcPr/>
                </a:tc>
                <a:tc>
                  <a:txBody>
                    <a:bodyPr/>
                    <a:lstStyle/>
                    <a:p>
                      <a:pPr algn="ctr"/>
                      <a:r>
                        <a:rPr lang="en-US" dirty="0" smtClean="0"/>
                        <a:t>12123029</a:t>
                      </a:r>
                      <a:endParaRPr lang="en-US" dirty="0"/>
                    </a:p>
                  </a:txBody>
                  <a:tcPr/>
                </a:tc>
                <a:tc>
                  <a:txBody>
                    <a:bodyPr/>
                    <a:lstStyle/>
                    <a:p>
                      <a:pPr algn="ctr"/>
                      <a:r>
                        <a:rPr lang="en-US" dirty="0" smtClean="0"/>
                        <a:t>DH12KE</a:t>
                      </a:r>
                      <a:endParaRPr lang="en-US" dirty="0"/>
                    </a:p>
                  </a:txBody>
                  <a:tcPr/>
                </a:tc>
                <a:tc>
                  <a:txBody>
                    <a:bodyPr/>
                    <a:lstStyle/>
                    <a:p>
                      <a:pPr algn="ctr"/>
                      <a:r>
                        <a:rPr lang="en-US" dirty="0" err="1" smtClean="0"/>
                        <a:t>Đặc</a:t>
                      </a:r>
                      <a:r>
                        <a:rPr lang="en-US" baseline="0" dirty="0" smtClean="0"/>
                        <a:t> </a:t>
                      </a:r>
                      <a:r>
                        <a:rPr lang="en-US" baseline="0" dirty="0" err="1" smtClean="0"/>
                        <a:t>điểm</a:t>
                      </a:r>
                      <a:r>
                        <a:rPr lang="en-US" baseline="0" dirty="0" smtClean="0"/>
                        <a:t> </a:t>
                      </a:r>
                      <a:r>
                        <a:rPr lang="en-US" baseline="0" dirty="0" err="1" smtClean="0"/>
                        <a:t>tổ</a:t>
                      </a:r>
                      <a:r>
                        <a:rPr lang="en-US" baseline="0" dirty="0" smtClean="0"/>
                        <a:t> </a:t>
                      </a:r>
                      <a:r>
                        <a:rPr lang="en-US" baseline="0" dirty="0" err="1" smtClean="0"/>
                        <a:t>chức</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r h="457309">
                <a:tc>
                  <a:txBody>
                    <a:bodyPr/>
                    <a:lstStyle/>
                    <a:p>
                      <a:pPr algn="ctr"/>
                      <a:r>
                        <a:rPr lang="en-US" smtClean="0"/>
                        <a:t>10</a:t>
                      </a:r>
                      <a:endParaRPr lang="en-US" dirty="0"/>
                    </a:p>
                  </a:txBody>
                  <a:tcPr/>
                </a:tc>
                <a:tc>
                  <a:txBody>
                    <a:bodyPr/>
                    <a:lstStyle/>
                    <a:p>
                      <a:pPr algn="ctr"/>
                      <a:r>
                        <a:rPr lang="en-US" dirty="0" err="1" smtClean="0"/>
                        <a:t>Trần</a:t>
                      </a:r>
                      <a:r>
                        <a:rPr lang="en-US" baseline="0" dirty="0" smtClean="0"/>
                        <a:t> </a:t>
                      </a:r>
                      <a:r>
                        <a:rPr lang="en-US" baseline="0" dirty="0" err="1" smtClean="0"/>
                        <a:t>Chí</a:t>
                      </a:r>
                      <a:r>
                        <a:rPr lang="en-US" baseline="0" dirty="0" smtClean="0"/>
                        <a:t> </a:t>
                      </a:r>
                      <a:r>
                        <a:rPr lang="en-US" baseline="0" dirty="0" err="1" smtClean="0"/>
                        <a:t>Linh</a:t>
                      </a:r>
                      <a:endParaRPr lang="en-US" dirty="0"/>
                    </a:p>
                  </a:txBody>
                  <a:tcPr/>
                </a:tc>
                <a:tc>
                  <a:txBody>
                    <a:bodyPr/>
                    <a:lstStyle/>
                    <a:p>
                      <a:pPr algn="ctr"/>
                      <a:r>
                        <a:rPr lang="en-US" dirty="0" smtClean="0"/>
                        <a:t>12124045</a:t>
                      </a:r>
                      <a:endParaRPr lang="en-US" dirty="0"/>
                    </a:p>
                  </a:txBody>
                  <a:tcPr/>
                </a:tc>
                <a:tc>
                  <a:txBody>
                    <a:bodyPr/>
                    <a:lstStyle/>
                    <a:p>
                      <a:pPr algn="ctr"/>
                      <a:r>
                        <a:rPr lang="en-US" dirty="0" smtClean="0"/>
                        <a:t>DH12QL</a:t>
                      </a:r>
                      <a:endParaRPr lang="en-US" dirty="0"/>
                    </a:p>
                  </a:txBody>
                  <a:tcPr/>
                </a:tc>
                <a:tc>
                  <a:txBody>
                    <a:bodyPr/>
                    <a:lstStyle/>
                    <a:p>
                      <a:pPr algn="ctr"/>
                      <a:r>
                        <a:rPr lang="en-US" dirty="0" err="1" smtClean="0"/>
                        <a:t>Phân</a:t>
                      </a:r>
                      <a:r>
                        <a:rPr lang="en-US" baseline="0" dirty="0" smtClean="0"/>
                        <a:t> </a:t>
                      </a:r>
                      <a:r>
                        <a:rPr lang="en-US" baseline="0" dirty="0" err="1" smtClean="0"/>
                        <a:t>loại</a:t>
                      </a:r>
                      <a:r>
                        <a:rPr lang="en-US" baseline="0" dirty="0" smtClean="0"/>
                        <a:t> </a:t>
                      </a:r>
                      <a:r>
                        <a:rPr lang="en-US" baseline="0" dirty="0" err="1" smtClean="0"/>
                        <a:t>tổ</a:t>
                      </a:r>
                      <a:r>
                        <a:rPr lang="en-US" baseline="0" dirty="0" smtClean="0"/>
                        <a:t> </a:t>
                      </a:r>
                      <a:r>
                        <a:rPr lang="en-US" baseline="0" dirty="0" err="1" smtClean="0"/>
                        <a:t>chức</a:t>
                      </a:r>
                      <a:r>
                        <a:rPr lang="en-US" baseline="0" dirty="0" smtClean="0"/>
                        <a:t> </a:t>
                      </a:r>
                      <a:r>
                        <a:rPr lang="en-US" baseline="0" dirty="0" err="1" smtClean="0"/>
                        <a:t>xã</a:t>
                      </a:r>
                      <a:r>
                        <a:rPr lang="en-US" baseline="0" dirty="0" smtClean="0"/>
                        <a:t> </a:t>
                      </a:r>
                      <a:r>
                        <a:rPr lang="en-US" baseline="0" dirty="0" err="1" smtClean="0"/>
                        <a:t>hội</a:t>
                      </a:r>
                      <a:endParaRPr lang="en-US" dirty="0"/>
                    </a:p>
                  </a:txBody>
                  <a:tcPr/>
                </a:tc>
              </a:tr>
            </a:tbl>
          </a:graphicData>
        </a:graphic>
      </p:graphicFrame>
    </p:spTree>
    <p:extLst>
      <p:ext uri="{BB962C8B-B14F-4D97-AF65-F5344CB8AC3E}">
        <p14:creationId xmlns:p14="http://schemas.microsoft.com/office/powerpoint/2010/main" xmlns="" val="779804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ppt_x</p:attrName>
                                        </p:attrNameLst>
                                      </p:cBhvr>
                                      <p:tavLst>
                                        <p:tav tm="0">
                                          <p:val>
                                            <p:strVal val="#ppt_x-.2"/>
                                          </p:val>
                                        </p:tav>
                                        <p:tav tm="100000">
                                          <p:val>
                                            <p:strVal val="#ppt_x"/>
                                          </p:val>
                                        </p:tav>
                                      </p:tavLst>
                                    </p:anim>
                                    <p:anim calcmode="lin" valueType="num">
                                      <p:cBhvr>
                                        <p:cTn id="8"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000" r="-3000"/>
          </a:stretch>
        </a:blipFill>
        <a:effectLst/>
      </p:bgPr>
    </p:bg>
    <p:spTree>
      <p:nvGrpSpPr>
        <p:cNvPr id="1" name=""/>
        <p:cNvGrpSpPr/>
        <p:nvPr/>
      </p:nvGrpSpPr>
      <p:grpSpPr>
        <a:xfrm>
          <a:off x="0" y="0"/>
          <a:ext cx="0" cy="0"/>
          <a:chOff x="0" y="0"/>
          <a:chExt cx="0" cy="0"/>
        </a:xfrm>
      </p:grpSpPr>
      <p:graphicFrame>
        <p:nvGraphicFramePr>
          <p:cNvPr id="8" name="Diagram 7"/>
          <p:cNvGraphicFramePr/>
          <p:nvPr/>
        </p:nvGraphicFramePr>
        <p:xfrm>
          <a:off x="381000" y="228600"/>
          <a:ext cx="8763000" cy="2743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130" name="Text Box 10"/>
          <p:cNvSpPr txBox="1">
            <a:spLocks noChangeArrowheads="1"/>
          </p:cNvSpPr>
          <p:nvPr/>
        </p:nvSpPr>
        <p:spPr bwMode="auto">
          <a:xfrm>
            <a:off x="914400" y="3733800"/>
            <a:ext cx="3810000" cy="2893100"/>
          </a:xfrm>
          <a:prstGeom prst="rect">
            <a:avLst/>
          </a:prstGeom>
          <a:noFill/>
          <a:ln w="9525" cap="rnd" cmpd="sng">
            <a:solidFill>
              <a:srgbClr val="C00000"/>
            </a:solidFill>
            <a:prstDash val="sysDot"/>
            <a:miter lim="800000"/>
            <a:headEnd/>
            <a:tailEnd/>
          </a:ln>
          <a:effectLst/>
        </p:spPr>
        <p:txBody>
          <a:bodyPr wrap="square">
            <a:spAutoFit/>
          </a:bodyPr>
          <a:lstStyle/>
          <a:p>
            <a:pPr algn="ctr"/>
            <a:r>
              <a:rPr lang="en-US" altLang="en-US" sz="2600" dirty="0" err="1" smtClean="0">
                <a:latin typeface="Times New Roman" pitchFamily="18" charset="0"/>
                <a:cs typeface="Times New Roman" pitchFamily="18" charset="0"/>
                <a:sym typeface="Times New Roman" pitchFamily="18" charset="0"/>
              </a:rPr>
              <a:t>Mộ</a:t>
            </a:r>
            <a:r>
              <a:rPr lang="en-US" altLang="en-US" sz="2600" dirty="0" err="1" smtClean="0">
                <a:latin typeface="Times New Roman" pitchFamily="18" charset="0"/>
                <a:cs typeface="Times New Roman" pitchFamily="18" charset="0"/>
                <a:sym typeface="sans-serif" charset="0"/>
              </a:rPr>
              <a:t>t</a:t>
            </a:r>
            <a:r>
              <a:rPr lang="en-US" altLang="en-US" sz="2600" dirty="0" smtClean="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a:t>
            </a:r>
            <a:r>
              <a:rPr lang="en-US" altLang="en-US" sz="2600" dirty="0" err="1">
                <a:latin typeface="Times New Roman" pitchFamily="18" charset="0"/>
                <a:cs typeface="Times New Roman" pitchFamily="18" charset="0"/>
                <a:sym typeface="Times New Roman" pitchFamily="18" charset="0"/>
              </a:rPr>
              <a:t>ậ</a:t>
            </a:r>
            <a:r>
              <a:rPr lang="en-US" altLang="en-US" sz="2600" dirty="0" err="1">
                <a:latin typeface="Times New Roman" pitchFamily="18" charset="0"/>
                <a:cs typeface="Times New Roman" pitchFamily="18" charset="0"/>
                <a:sym typeface="sans-serif" charset="0"/>
              </a:rPr>
              <a:t>p</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h</a:t>
            </a:r>
            <a:r>
              <a:rPr lang="en-US" altLang="en-US" sz="2600" dirty="0" err="1">
                <a:latin typeface="Times New Roman" pitchFamily="18" charset="0"/>
                <a:cs typeface="Times New Roman" pitchFamily="18" charset="0"/>
                <a:sym typeface="Times New Roman" pitchFamily="18" charset="0"/>
              </a:rPr>
              <a:t>ợ</a:t>
            </a:r>
            <a:r>
              <a:rPr lang="en-US" altLang="en-US" sz="2600" dirty="0" err="1">
                <a:latin typeface="Times New Roman" pitchFamily="18" charset="0"/>
                <a:cs typeface="Times New Roman" pitchFamily="18" charset="0"/>
                <a:sym typeface="sans-serif" charset="0"/>
              </a:rPr>
              <a:t>p</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ng</a:t>
            </a:r>
            <a:r>
              <a:rPr lang="en-US" altLang="en-US" sz="2600" dirty="0" err="1">
                <a:latin typeface="Times New Roman" pitchFamily="18" charset="0"/>
                <a:cs typeface="Times New Roman" pitchFamily="18" charset="0"/>
                <a:sym typeface="Times New Roman" pitchFamily="18" charset="0"/>
              </a:rPr>
              <a:t>ườ</a:t>
            </a:r>
            <a:r>
              <a:rPr lang="en-US" altLang="en-US" sz="2600" dirty="0" err="1">
                <a:latin typeface="Times New Roman" pitchFamily="18" charset="0"/>
                <a:cs typeface="Times New Roman" pitchFamily="18" charset="0"/>
                <a:sym typeface="sans-serif" charset="0"/>
              </a:rPr>
              <a:t>i</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a:t>
            </a:r>
            <a:r>
              <a:rPr lang="en-US" altLang="en-US" sz="2600" dirty="0" err="1">
                <a:latin typeface="Times New Roman" pitchFamily="18" charset="0"/>
                <a:cs typeface="Times New Roman" pitchFamily="18" charset="0"/>
                <a:sym typeface="Times New Roman" pitchFamily="18" charset="0"/>
              </a:rPr>
              <a:t>ồ</a:t>
            </a:r>
            <a:r>
              <a:rPr lang="en-US" altLang="en-US" sz="2600" dirty="0" err="1">
                <a:latin typeface="Times New Roman" pitchFamily="18" charset="0"/>
                <a:cs typeface="Times New Roman" pitchFamily="18" charset="0"/>
                <a:sym typeface="sans-serif" charset="0"/>
              </a:rPr>
              <a:t>n</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a:t>
            </a:r>
            <a:r>
              <a:rPr lang="en-US" altLang="en-US" sz="2600" dirty="0" err="1">
                <a:latin typeface="Times New Roman" pitchFamily="18" charset="0"/>
                <a:cs typeface="Times New Roman" pitchFamily="18" charset="0"/>
                <a:sym typeface="Times New Roman" pitchFamily="18" charset="0"/>
              </a:rPr>
              <a:t>ạ</a:t>
            </a:r>
            <a:r>
              <a:rPr lang="en-US" altLang="en-US" sz="2600" dirty="0" err="1">
                <a:latin typeface="Times New Roman" pitchFamily="18" charset="0"/>
                <a:cs typeface="Times New Roman" pitchFamily="18" charset="0"/>
                <a:sym typeface="sans-serif" charset="0"/>
              </a:rPr>
              <a:t>i</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trong</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th</a:t>
            </a:r>
            <a:r>
              <a:rPr lang="en-US" altLang="en-US" sz="2600" dirty="0" err="1">
                <a:latin typeface="Times New Roman" pitchFamily="18" charset="0"/>
                <a:cs typeface="Times New Roman" pitchFamily="18" charset="0"/>
                <a:sym typeface="Times New Roman" pitchFamily="18" charset="0"/>
              </a:rPr>
              <a:t>ự</a:t>
            </a:r>
            <a:r>
              <a:rPr lang="en-US" altLang="en-US" sz="2600" dirty="0" err="1">
                <a:latin typeface="Times New Roman" pitchFamily="18" charset="0"/>
                <a:cs typeface="Times New Roman" pitchFamily="18" charset="0"/>
                <a:sym typeface="sans-serif" charset="0"/>
              </a:rPr>
              <a:t>c</a:t>
            </a:r>
            <a:r>
              <a:rPr lang="en-US" altLang="en-US" sz="2600" dirty="0">
                <a:latin typeface="Times New Roman" pitchFamily="18" charset="0"/>
                <a:cs typeface="Times New Roman" pitchFamily="18" charset="0"/>
                <a:sym typeface="sans-serif" charset="0"/>
              </a:rPr>
              <a:t> </a:t>
            </a:r>
            <a:r>
              <a:rPr lang="en-US" altLang="en-US" sz="2600" dirty="0" err="1" smtClean="0">
                <a:latin typeface="Times New Roman" pitchFamily="18" charset="0"/>
                <a:cs typeface="Times New Roman" pitchFamily="18" charset="0"/>
                <a:sym typeface="sans-serif" charset="0"/>
              </a:rPr>
              <a:t>t</a:t>
            </a:r>
            <a:r>
              <a:rPr lang="en-US" altLang="en-US" sz="2600" dirty="0" err="1" smtClean="0">
                <a:latin typeface="Times New Roman" pitchFamily="18" charset="0"/>
                <a:cs typeface="Times New Roman" pitchFamily="18" charset="0"/>
                <a:sym typeface="Times New Roman" pitchFamily="18" charset="0"/>
              </a:rPr>
              <a:t>ế</a:t>
            </a:r>
            <a:r>
              <a:rPr lang="en-US" altLang="en-US" sz="2600" dirty="0" err="1">
                <a:latin typeface="Times New Roman" pitchFamily="18" charset="0"/>
                <a:cs typeface="Times New Roman" pitchFamily="18" charset="0"/>
                <a:sym typeface="Times New Roman" pitchFamily="18" charset="0"/>
              </a:rPr>
              <a:t>,</a:t>
            </a:r>
            <a:r>
              <a:rPr lang="en-US" sz="2600" dirty="0" err="1" smtClean="0">
                <a:latin typeface="Times New Roman" pitchFamily="18" charset="0"/>
                <a:cs typeface="Times New Roman" pitchFamily="18" charset="0"/>
                <a:sym typeface="Times New Roman" pitchFamily="18" charset="0"/>
              </a:rPr>
              <a:t>do</a:t>
            </a:r>
            <a:r>
              <a:rPr lang="en-US" sz="2600" dirty="0" smtClean="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mọi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người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lập</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ra</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theo</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những</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dấu</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hiệu</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nhất</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định</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để</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nghiên</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cứu</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xem</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xét</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một</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cách</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có</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chủ</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định</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theo</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tuổi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trình</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độ</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học</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vấn</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thu</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nhập</a:t>
            </a:r>
            <a:r>
              <a:rPr lang="en-US" sz="2600" dirty="0">
                <a:latin typeface="Times New Roman" pitchFamily="18" charset="0"/>
                <a:cs typeface="Times New Roman" pitchFamily="18" charset="0"/>
                <a:sym typeface="Times New Roman" pitchFamily="18" charset="0"/>
              </a:rPr>
              <a:t>,... </a:t>
            </a:r>
            <a:endParaRPr lang="en-US" altLang="en-US" sz="2600" dirty="0">
              <a:latin typeface="Times New Roman" pitchFamily="18" charset="0"/>
              <a:cs typeface="Times New Roman" pitchFamily="18" charset="0"/>
            </a:endParaRPr>
          </a:p>
        </p:txBody>
      </p:sp>
      <p:sp>
        <p:nvSpPr>
          <p:cNvPr id="5131" name="Text Box 11"/>
          <p:cNvSpPr txBox="1">
            <a:spLocks noChangeArrowheads="1"/>
          </p:cNvSpPr>
          <p:nvPr/>
        </p:nvSpPr>
        <p:spPr bwMode="auto">
          <a:xfrm>
            <a:off x="4876800" y="3733801"/>
            <a:ext cx="3810000" cy="3293209"/>
          </a:xfrm>
          <a:prstGeom prst="rect">
            <a:avLst/>
          </a:prstGeom>
          <a:noFill/>
          <a:ln w="9525" cap="rnd" cmpd="sng">
            <a:solidFill>
              <a:srgbClr val="C00000"/>
            </a:solidFill>
            <a:prstDash val="sysDot"/>
            <a:miter lim="800000"/>
            <a:headEnd/>
            <a:tailEnd/>
          </a:ln>
          <a:effectLst/>
        </p:spPr>
        <p:txBody>
          <a:bodyPr wrap="square" anchor="ctr">
            <a:spAutoFit/>
          </a:bodyPr>
          <a:lstStyle/>
          <a:p>
            <a:pPr algn="ctr"/>
            <a:r>
              <a:rPr lang="en-US" altLang="en-US" sz="2600" dirty="0" err="1" smtClean="0">
                <a:latin typeface="Times New Roman" pitchFamily="18" charset="0"/>
                <a:cs typeface="Times New Roman" pitchFamily="18" charset="0"/>
                <a:sym typeface="sans-serif" charset="0"/>
              </a:rPr>
              <a:t>Nh</a:t>
            </a:r>
            <a:r>
              <a:rPr lang="en-US" altLang="en-US" sz="2600" dirty="0" err="1" smtClean="0">
                <a:latin typeface="Times New Roman" pitchFamily="18" charset="0"/>
                <a:cs typeface="Times New Roman" pitchFamily="18" charset="0"/>
                <a:sym typeface="Times New Roman" pitchFamily="18" charset="0"/>
              </a:rPr>
              <a:t>ữ</a:t>
            </a:r>
            <a:r>
              <a:rPr lang="en-US" altLang="en-US" sz="2600" dirty="0" err="1" smtClean="0">
                <a:latin typeface="Times New Roman" pitchFamily="18" charset="0"/>
                <a:cs typeface="Times New Roman" pitchFamily="18" charset="0"/>
                <a:sym typeface="sans-serif" charset="0"/>
              </a:rPr>
              <a:t>ng</a:t>
            </a:r>
            <a:r>
              <a:rPr lang="en-US" altLang="en-US" sz="2600" dirty="0" smtClean="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nh</a:t>
            </a:r>
            <a:r>
              <a:rPr lang="en-US" altLang="en-US" sz="2600" dirty="0" err="1">
                <a:latin typeface="Times New Roman" pitchFamily="18" charset="0"/>
                <a:cs typeface="Times New Roman" pitchFamily="18" charset="0"/>
                <a:sym typeface="Times New Roman" pitchFamily="18" charset="0"/>
              </a:rPr>
              <a:t>ó</a:t>
            </a:r>
            <a:r>
              <a:rPr lang="en-US" altLang="en-US" sz="2600" dirty="0" err="1">
                <a:latin typeface="Times New Roman" pitchFamily="18" charset="0"/>
                <a:cs typeface="Times New Roman" pitchFamily="18" charset="0"/>
                <a:sym typeface="sans-serif" charset="0"/>
              </a:rPr>
              <a:t>m</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kh</a:t>
            </a:r>
            <a:r>
              <a:rPr lang="en-US" altLang="en-US" sz="2600" dirty="0" err="1">
                <a:latin typeface="Times New Roman" pitchFamily="18" charset="0"/>
                <a:cs typeface="Times New Roman" pitchFamily="18" charset="0"/>
                <a:sym typeface="Times New Roman" pitchFamily="18" charset="0"/>
              </a:rPr>
              <a:t>ô</a:t>
            </a:r>
            <a:r>
              <a:rPr lang="en-US" altLang="en-US" sz="2600" dirty="0" err="1">
                <a:latin typeface="Times New Roman" pitchFamily="18" charset="0"/>
                <a:cs typeface="Times New Roman" pitchFamily="18" charset="0"/>
                <a:sym typeface="sans-serif" charset="0"/>
              </a:rPr>
              <a:t>ng</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a:t>
            </a:r>
            <a:r>
              <a:rPr lang="en-US" altLang="en-US" sz="2600" dirty="0" err="1">
                <a:latin typeface="Times New Roman" pitchFamily="18" charset="0"/>
                <a:cs typeface="Times New Roman" pitchFamily="18" charset="0"/>
                <a:sym typeface="Times New Roman" pitchFamily="18" charset="0"/>
              </a:rPr>
              <a:t>ồ</a:t>
            </a:r>
            <a:r>
              <a:rPr lang="en-US" altLang="en-US" sz="2600" dirty="0" err="1">
                <a:latin typeface="Times New Roman" pitchFamily="18" charset="0"/>
                <a:cs typeface="Times New Roman" pitchFamily="18" charset="0"/>
                <a:sym typeface="sans-serif" charset="0"/>
              </a:rPr>
              <a:t>n</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a:t>
            </a:r>
            <a:r>
              <a:rPr lang="en-US" altLang="en-US" sz="2600" dirty="0" err="1">
                <a:latin typeface="Times New Roman" pitchFamily="18" charset="0"/>
                <a:cs typeface="Times New Roman" pitchFamily="18" charset="0"/>
                <a:sym typeface="Times New Roman" pitchFamily="18" charset="0"/>
              </a:rPr>
              <a:t>ạ</a:t>
            </a:r>
            <a:r>
              <a:rPr lang="en-US" altLang="en-US" sz="2600" dirty="0" err="1">
                <a:latin typeface="Times New Roman" pitchFamily="18" charset="0"/>
                <a:cs typeface="Times New Roman" pitchFamily="18" charset="0"/>
                <a:sym typeface="sans-serif" charset="0"/>
              </a:rPr>
              <a:t>i</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trong</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th</a:t>
            </a:r>
            <a:r>
              <a:rPr lang="en-US" altLang="en-US" sz="2600" dirty="0" err="1">
                <a:latin typeface="Times New Roman" pitchFamily="18" charset="0"/>
                <a:cs typeface="Times New Roman" pitchFamily="18" charset="0"/>
                <a:sym typeface="Times New Roman" pitchFamily="18" charset="0"/>
              </a:rPr>
              <a:t>ự</a:t>
            </a:r>
            <a:r>
              <a:rPr lang="en-US" altLang="en-US" sz="2600" dirty="0" err="1">
                <a:latin typeface="Times New Roman" pitchFamily="18" charset="0"/>
                <a:cs typeface="Times New Roman" pitchFamily="18" charset="0"/>
                <a:sym typeface="sans-serif" charset="0"/>
              </a:rPr>
              <a:t>c</a:t>
            </a:r>
            <a:r>
              <a:rPr lang="en-US" altLang="en-US" sz="2600" dirty="0">
                <a:latin typeface="Times New Roman" pitchFamily="18" charset="0"/>
                <a:cs typeface="Times New Roman" pitchFamily="18" charset="0"/>
                <a:sym typeface="sans-serif" charset="0"/>
              </a:rPr>
              <a:t> </a:t>
            </a:r>
            <a:r>
              <a:rPr lang="en-US" altLang="en-US" sz="2600" dirty="0" err="1">
                <a:latin typeface="Times New Roman" pitchFamily="18" charset="0"/>
                <a:cs typeface="Times New Roman" pitchFamily="18" charset="0"/>
                <a:sym typeface="sans-serif" charset="0"/>
              </a:rPr>
              <a:t>t</a:t>
            </a:r>
            <a:r>
              <a:rPr lang="en-US" altLang="en-US" sz="2600" dirty="0" err="1">
                <a:latin typeface="Times New Roman" pitchFamily="18" charset="0"/>
                <a:cs typeface="Times New Roman" pitchFamily="18" charset="0"/>
                <a:sym typeface="Times New Roman" pitchFamily="18" charset="0"/>
              </a:rPr>
              <a:t>ế</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mọi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người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tập</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hợp</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cùng</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nhau</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liên</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kết</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với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nhau</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bằng</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một</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cái</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gì</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chung</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nào</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đó</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giá</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trị</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mục</a:t>
            </a:r>
            <a:r>
              <a:rPr lang="en-US" sz="2600" dirty="0">
                <a:latin typeface="Times New Roman" pitchFamily="18" charset="0"/>
                <a:cs typeface="Times New Roman" pitchFamily="18" charset="0"/>
                <a:sym typeface="Times New Roman" pitchFamily="18" charset="0"/>
              </a:rPr>
              <a:t> </a:t>
            </a:r>
            <a:r>
              <a:rPr lang="en-US" sz="2600" dirty="0" err="1">
                <a:latin typeface="Times New Roman" pitchFamily="18" charset="0"/>
                <a:cs typeface="Times New Roman" pitchFamily="18" charset="0"/>
                <a:sym typeface="Times New Roman" pitchFamily="18" charset="0"/>
              </a:rPr>
              <a:t>đích</a:t>
            </a:r>
            <a:r>
              <a:rPr lang="en-US" sz="2600" dirty="0">
                <a:latin typeface="Times New Roman" pitchFamily="18" charset="0"/>
                <a:cs typeface="Times New Roman" pitchFamily="18" charset="0"/>
                <a:sym typeface="Times New Roman" pitchFamily="18" charset="0"/>
              </a:rPr>
              <a:t>.</a:t>
            </a:r>
          </a:p>
          <a:p>
            <a:endParaRPr lang="en-US" altLang="en-US" sz="2600" dirty="0">
              <a:latin typeface="Times New Roman" pitchFamily="18" charset="0"/>
              <a:cs typeface="Times New Roman" pitchFamily="18" charset="0"/>
            </a:endParaRPr>
          </a:p>
          <a:p>
            <a:endParaRPr lang="en-US" altLang="en-US" sz="2600" dirty="0">
              <a:latin typeface="Times New Roman" pitchFamily="18" charset="0"/>
              <a:cs typeface="Times New Roman" pitchFamily="18" charset="0"/>
            </a:endParaRPr>
          </a:p>
        </p:txBody>
      </p:sp>
      <p:sp>
        <p:nvSpPr>
          <p:cNvPr id="5132" name="Line 12"/>
          <p:cNvSpPr>
            <a:spLocks noChangeShapeType="1"/>
          </p:cNvSpPr>
          <p:nvPr/>
        </p:nvSpPr>
        <p:spPr bwMode="auto">
          <a:xfrm>
            <a:off x="3200400" y="2971800"/>
            <a:ext cx="1587" cy="647700"/>
          </a:xfrm>
          <a:prstGeom prst="line">
            <a:avLst/>
          </a:prstGeom>
          <a:noFill/>
          <a:ln w="9525" cap="flat" cmpd="sng">
            <a:solidFill>
              <a:schemeClr val="hlink"/>
            </a:solidFill>
            <a:round/>
            <a:headEnd/>
            <a:tailEnd type="triangle" w="med" len="med"/>
          </a:ln>
          <a:effectLst/>
        </p:spPr>
        <p:txBody>
          <a:bodyPr/>
          <a:lstStyle/>
          <a:p>
            <a:endParaRPr lang="en-US"/>
          </a:p>
        </p:txBody>
      </p:sp>
      <p:sp>
        <p:nvSpPr>
          <p:cNvPr id="5133" name="Line 13"/>
          <p:cNvSpPr>
            <a:spLocks noChangeShapeType="1"/>
          </p:cNvSpPr>
          <p:nvPr/>
        </p:nvSpPr>
        <p:spPr bwMode="auto">
          <a:xfrm>
            <a:off x="6400800" y="3048000"/>
            <a:ext cx="1587" cy="647700"/>
          </a:xfrm>
          <a:prstGeom prst="line">
            <a:avLst/>
          </a:prstGeom>
          <a:noFill/>
          <a:ln w="9525" cap="flat" cmpd="sng">
            <a:solidFill>
              <a:schemeClr val="hlink"/>
            </a:solidFill>
            <a:round/>
            <a:headEnd/>
            <a:tailEnd type="triangle" w="med" len="med"/>
          </a:ln>
          <a:effectLst/>
        </p:spPr>
        <p:txBody>
          <a:bodyP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ppt_w*0.05"/>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anim calcmode="lin" valueType="num">
                                      <p:cBhvr>
                                        <p:cTn id="9" dur="500" fill="hold"/>
                                        <p:tgtEl>
                                          <p:spTgt spid="8"/>
                                        </p:tgtEl>
                                        <p:attrNameLst>
                                          <p:attrName>ppt_x</p:attrName>
                                        </p:attrNameLst>
                                      </p:cBhvr>
                                      <p:tavLst>
                                        <p:tav tm="0">
                                          <p:val>
                                            <p:strVal val="#ppt_x-.2"/>
                                          </p:val>
                                        </p:tav>
                                        <p:tav tm="100000">
                                          <p:val>
                                            <p:strVal val="#ppt_x"/>
                                          </p:val>
                                        </p:tav>
                                      </p:tavLst>
                                    </p:anim>
                                    <p:anim calcmode="lin" valueType="num">
                                      <p:cBhvr>
                                        <p:cTn id="10" dur="500" fill="hold"/>
                                        <p:tgtEl>
                                          <p:spTgt spid="8"/>
                                        </p:tgtEl>
                                        <p:attrNameLst>
                                          <p:attrName>ppt_y</p:attrName>
                                        </p:attrNameLst>
                                      </p:cBhvr>
                                      <p:tavLst>
                                        <p:tav tm="0">
                                          <p:val>
                                            <p:strVal val="#ppt_y"/>
                                          </p:val>
                                        </p:tav>
                                        <p:tav tm="100000">
                                          <p:val>
                                            <p:strVal val="#ppt_y"/>
                                          </p:val>
                                        </p:tav>
                                      </p:tavLst>
                                    </p:anim>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52" presetClass="entr" presetSubtype="0" fill="hold" grpId="0" nodeType="clickEffect">
                                  <p:stCondLst>
                                    <p:cond delay="0"/>
                                  </p:stCondLst>
                                  <p:childTnLst>
                                    <p:set>
                                      <p:cBhvr>
                                        <p:cTn id="15" dur="1" fill="hold">
                                          <p:stCondLst>
                                            <p:cond delay="0"/>
                                          </p:stCondLst>
                                        </p:cTn>
                                        <p:tgtEl>
                                          <p:spTgt spid="5130"/>
                                        </p:tgtEl>
                                        <p:attrNameLst>
                                          <p:attrName>style.visibility</p:attrName>
                                        </p:attrNameLst>
                                      </p:cBhvr>
                                      <p:to>
                                        <p:strVal val="visible"/>
                                      </p:to>
                                    </p:set>
                                    <p:animScale>
                                      <p:cBhvr>
                                        <p:cTn id="16" dur="1000" decel="50000" fill="hold">
                                          <p:stCondLst>
                                            <p:cond delay="0"/>
                                          </p:stCondLst>
                                        </p:cTn>
                                        <p:tgtEl>
                                          <p:spTgt spid="51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5130"/>
                                        </p:tgtEl>
                                        <p:attrNameLst>
                                          <p:attrName>ppt_x</p:attrName>
                                          <p:attrName>ppt_y</p:attrName>
                                        </p:attrNameLst>
                                      </p:cBhvr>
                                    </p:animMotion>
                                    <p:animEffect transition="in" filter="fade">
                                      <p:cBhvr>
                                        <p:cTn id="18" dur="1000"/>
                                        <p:tgtEl>
                                          <p:spTgt spid="5130"/>
                                        </p:tgtEl>
                                      </p:cBhvr>
                                    </p:animEffect>
                                  </p:childTnLst>
                                </p:cTn>
                              </p:par>
                            </p:childTnLst>
                          </p:cTn>
                        </p:par>
                      </p:childTnLst>
                    </p:cTn>
                  </p:par>
                  <p:par>
                    <p:cTn id="19" fill="hold">
                      <p:stCondLst>
                        <p:cond delay="indefinite"/>
                      </p:stCondLst>
                      <p:childTnLst>
                        <p:par>
                          <p:cTn id="20" fill="hold">
                            <p:stCondLst>
                              <p:cond delay="0"/>
                            </p:stCondLst>
                            <p:childTnLst>
                              <p:par>
                                <p:cTn id="21" presetID="51" presetClass="entr" presetSubtype="0" fill="hold" grpId="0" nodeType="clickEffect">
                                  <p:stCondLst>
                                    <p:cond delay="0"/>
                                  </p:stCondLst>
                                  <p:childTnLst>
                                    <p:set>
                                      <p:cBhvr>
                                        <p:cTn id="22" dur="1" fill="hold">
                                          <p:stCondLst>
                                            <p:cond delay="0"/>
                                          </p:stCondLst>
                                        </p:cTn>
                                        <p:tgtEl>
                                          <p:spTgt spid="5131"/>
                                        </p:tgtEl>
                                        <p:attrNameLst>
                                          <p:attrName>style.visibility</p:attrName>
                                        </p:attrNameLst>
                                      </p:cBhvr>
                                      <p:to>
                                        <p:strVal val="visible"/>
                                      </p:to>
                                    </p:set>
                                    <p:animEffect transition="in" filter="fade">
                                      <p:cBhvr>
                                        <p:cTn id="23" dur="770" decel="100000"/>
                                        <p:tgtEl>
                                          <p:spTgt spid="5131"/>
                                        </p:tgtEl>
                                      </p:cBhvr>
                                    </p:animEffect>
                                    <p:animScale>
                                      <p:cBhvr>
                                        <p:cTn id="24" dur="770" decel="100000"/>
                                        <p:tgtEl>
                                          <p:spTgt spid="5131"/>
                                        </p:tgtEl>
                                      </p:cBhvr>
                                      <p:from x="10000" y="10000"/>
                                      <p:to x="200000" y="450000"/>
                                    </p:animScale>
                                    <p:animScale>
                                      <p:cBhvr>
                                        <p:cTn id="25" dur="1230" accel="100000" fill="hold">
                                          <p:stCondLst>
                                            <p:cond delay="770"/>
                                          </p:stCondLst>
                                        </p:cTn>
                                        <p:tgtEl>
                                          <p:spTgt spid="5131"/>
                                        </p:tgtEl>
                                      </p:cBhvr>
                                      <p:from x="200000" y="450000"/>
                                      <p:to x="100000" y="100000"/>
                                    </p:animScale>
                                    <p:set>
                                      <p:cBhvr>
                                        <p:cTn id="26" dur="770" fill="hold"/>
                                        <p:tgtEl>
                                          <p:spTgt spid="5131"/>
                                        </p:tgtEl>
                                        <p:attrNameLst>
                                          <p:attrName>ppt_x</p:attrName>
                                        </p:attrNameLst>
                                      </p:cBhvr>
                                      <p:to>
                                        <p:strVal val="(0.5)"/>
                                      </p:to>
                                    </p:set>
                                    <p:anim from="(0.5)" to="(#ppt_x)" calcmode="lin" valueType="num">
                                      <p:cBhvr>
                                        <p:cTn id="27" dur="1230" accel="100000" fill="hold">
                                          <p:stCondLst>
                                            <p:cond delay="770"/>
                                          </p:stCondLst>
                                        </p:cTn>
                                        <p:tgtEl>
                                          <p:spTgt spid="5131"/>
                                        </p:tgtEl>
                                        <p:attrNameLst>
                                          <p:attrName>ppt_x</p:attrName>
                                        </p:attrNameLst>
                                      </p:cBhvr>
                                    </p:anim>
                                    <p:set>
                                      <p:cBhvr>
                                        <p:cTn id="28" dur="770" fill="hold"/>
                                        <p:tgtEl>
                                          <p:spTgt spid="5131"/>
                                        </p:tgtEl>
                                        <p:attrNameLst>
                                          <p:attrName>ppt_y</p:attrName>
                                        </p:attrNameLst>
                                      </p:cBhvr>
                                      <p:to>
                                        <p:strVal val="(#ppt_y+0.4)"/>
                                      </p:to>
                                    </p:set>
                                    <p:anim from="(#ppt_y+0.4)" to="(#ppt_y)" calcmode="lin" valueType="num">
                                      <p:cBhvr>
                                        <p:cTn id="29" dur="1230" accel="100000" fill="hold">
                                          <p:stCondLst>
                                            <p:cond delay="770"/>
                                          </p:stCondLst>
                                        </p:cTn>
                                        <p:tgtEl>
                                          <p:spTgt spid="513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5130" grpId="0" animBg="1"/>
      <p:bldP spid="513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graphicFrame>
        <p:nvGraphicFramePr>
          <p:cNvPr id="4" name="Content Placeholder 3"/>
          <p:cNvGraphicFramePr>
            <a:graphicFrameLocks noGrp="1"/>
          </p:cNvGraphicFramePr>
          <p:nvPr>
            <p:ph idx="1"/>
          </p:nvPr>
        </p:nvGraphicFramePr>
        <p:xfrm>
          <a:off x="228600" y="990600"/>
          <a:ext cx="8458200" cy="46783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0" name="AutoShape 2" descr="data:image/jpeg;base64,/9j/4AAQSkZJRgABAQAAAQABAAD/2wCEAAkGBxQTEhUUExQWFhUWGRoYGBgYGRccHBkcGhgXGBwcGBgYHCggGhsnHBcXITEhJSkrLi4uGB8zODMsNygtLisBCgoKDg0OGxAQGzQkICYsLCwsLCw0LCwsLCwsLCwsLCwsLCwsLCwsLCwsLCwsLCwsLCwsLCwsLCwsLCwsLCwsLP/AABEIAMIBAwMBIgACEQEDEQH/xAAcAAAABwEBAAAAAAAAAAAAAAAAAgMEBQYHAQj/xABCEAABAgQDBgMGBAUDAgcBAAABAhEAAyExBBJBBQYiUWFxE4GRBzKhscHwFEJS0SNicuHxM4KSFbIWJENjorPCCP/EABkBAAMBAQEAAAAAAAAAAAAAAAECAwQABf/EACcRAAICAgICAAcAAwAAAAAAAAABAhEDIRIxBEETFCJRYXGBMlLR/9oADAMBAAIRAxEAPwCwJRBgmAlUdK48flRl5UcSgAR1hHMz0jgDUgb7BYcSxB8kBKqXgII5weYeQbwwNI4hPSOnSrQZ4Vy2dYVd2MEZOjvCrh44WgXsFnMsceDhPd4j5208MkLJxCVLQcplpqoEluJrf2MUgnIeKb6Q9d4Cw0VYb3JzhIllRege48rFomsLtqXOP8Nw10quP3i0vHnGNtDODSsf5a845MQx0hJMo3ephlj8YiSHWrR9ST6WiEeUnxS2Krektkp4R5gQQpVoRFC2nv8AeGoMlKknRy/z+kT27+8srE0SMq9Aotm/p5xV4ZxjyY0oSiWEoDVNY4ltISIq/wAI4lBekT5JiXYqtUFjhJ6R1AFo7kjmw78oKxgrsbR2Yo9oFtnWxKbPNgCfKCS5iga/KF5p6tBPODs6md8R44VGOJWKvBFEQGzg0EPWCeMl2JjpmJgaOtAms1XhvmGgYQVWJS5qRA/EJPOOQLs7n7wI54ogQ41j3MFB3oIOpYiKl58tgD1MKJkkMQC9y5iaTb2RVskkKSSwvAmzNGhlIJJJADamsKiaQ1A0NQ48QARX0g0spBppDULUbAQohDhjfvHDJWLOOcHChpCQltYNB3SImLTOr5x1tSYTIBoxMDIl7H4wafoNCO28Z4WHnTE+8mWoju1IxDC7RKJAlj3itSlHUkhLOddfUxuk+QiYhSC+VQKTzYirRlO9G76ETlCRKKUSpaVK4ytyTdRNv9tKxu8RpJ2a8GOUotoa4PECWmhdahU8gdOkG2ftRcialYNHqOYufhDnd/ZPiS5k5nLsBXQVoIlMNu+JiEcB941PCwNyxrpGh5O0avhWjQxOGXMfdbNXs8Zzt7Z2ImcU8FK18QQDRKT7qVAH3iGLG0aF+OlS5iJa1AqyZwjmE0BVyDtTWIDFqnpmzcRNCfDV+YEcdaOP1gaxmwRcE2yPi4m7bMvXsUyV/wAZiCHTyfqIRGP8NQKaJeoBs2o7RZt7pqZ4BQCC9iNDqOY6iKMAXI9e4jXGTaGyQUXo3jdfaBxGGQskE+6Tzy6+YIiTNKvFN9lZV+EUVe6ZqsvkEv8AfSLkFDTSPNnFKbRjklyOhQvHVLAMcPaAEmEFoCg94SUkDU9oUtExsDZYmnMv3Rcc+QhoQc5UjqtkJLkqV7qSrs5gkwZaHh7xopnol0ACRyFIYY+XJnpZQroRcd20jZ8m67GcCjLIgib2+MP8bs9cpTKtodD2hqpIfrGJxcXTEoQaEygecOWGoEcCekBnNDSalPIQYSmFoWUG0tBDN5gtHASE1E8oEdYdYEGjqFUIahIfWFxRqPBModwAesHly2dtYUUOCG76QmoNZLk+kdTz+LfKFc9rvBoNHBU8ukdAB79IPR3PpAKABQ1jg0dWnn8IK1XtASo84EyYlIcmgu8ddsbvQYqJpCM3GJSyVLSKtU384r21t75aAQhNa1Lt3aKJM2liMTPKE51DQBuJq2skdY0Q8Z+zRDB/sbUnAHw/EUcqT7hplPxpFE9oOLy4V5ZSiYnJmcVWHYJ66+USkvaShLly5iMs1KcigonIpgxBB91TN36wXb27yMauRJqiYhJW4qkJ0BYsSSLk05Rpw4V0jUuOCFL2VLc7aYAUjOl8zkigNnyv90izSVzlKUrJwp41AG6QQ5Aa7WHOkT+B3KkIlpStEqZRy4Sog8nKkpF+0TGE2RKSkS0MkO7ISTmI0UUDKkP1pF1465W3on80+NEBvxhAlZxPhKzrQiWQKAIQXDGzkML6RXpW0/HCRTw00AFPVP6ubxpeJUFIMtTKlqBTVCgKuCHB4iNE5QSbRlG3wnATVoUk/wAtAVKBs7EsvmHpC54W7Q/jZUo8WE2hhkSklSQVAUSm9TYJ5RV9nbrzCoTZoIlllqPusSTQPd+nOL9sVKZsoTZiBRRo75WYB21qYt20pRxOEVLWmgS6SLhhQ0v25RT5WccfKyc88ZzUUvZl07HZQEIJSlIolJYAfbesJ4XbUwAMshWlb8x6VHnDHbmzpklY1BJYixHPmA2hiDTiS57xnStFm6ZrW7G8wnnwpjCazpIstv8A9RPtqzxjOxMe2IlqtlmJU/LiDg+T1jaizdNIx5oKL0Y80EnaCu/SLFsmcEyCbEu3VtTFZnzUhsxADgeZLC0FxW10ZShwgpZAKS6T1teKeN9LbG8fFylvocbQ2krO5PpWEk7dIBIuLhq6aikVjFbSKFir1uNY6rGhSnUQHdwNHqH6RvxZL7LeRFLSRd14zxcOrUp4q36tEQ782hnsHEFSFdyPl/eJLLeMXmU52YmhDyoISSrVgOUOkAmkImQa0buYyqqBVKwql6OIJMEKKH20FUK9I5UcqEsw1MCAod/SBHWcOATqGbWDoWCQAUjn/mDplUY1eOeCxbKKchAYrOk9W8qRwz6hgepA/eOhHUgeUKAjWzNHKXpnX6CrWNTAKgGArBUoN2HlB0oN457O7OqFn/xFT3/2t4aEoTUmpHTSLU9WJ+EZT7SEKGNUCaKloKW1vT1eK+PH67ZXAvqsrmLnLmmvZtI0H2VyRxFTE0fm2rRnklPEAS4F+UaXuAcmcqSQFMAOl7Ruk0jbFNstm3ly5qgSgBiJefOHIegIAa+h5wlj1Jlz5BQo1SXZSW4VJY2bMHVUggPSsSkrwk5lS5KVLN00Gb+oq0oIquBlKm4yfmUVZFAp4jQBVgeQfvyrGjA07ol5Kao0Lx10ZLkijmcn5obzhHFqWQpKyV0ByJXLWCeSs7EV5iF8OHGQlOa+QhIJpcBa1Ef7g8LpWoijltQFmopVkpCuzw9mcruMxGSdKM0TEpJIzq8MBCmACM4AKApyAkAkn3SIb70bGlYmWC3HhyVpSAHAbiT4af8ATSWfMs5qCG2+EpawvNiES0qoQpC870ISnMaHMQzGkP8AYM4LTmBzgkpUkJWtKVA8QWGSgKFfeJjozuX6KTx8Yp/cqmwJYMgVYLWpSuiXN/IRYsJt3LkJVwu2WhDkUHShEL4fcVS0LSJvhIU7MkKU2Z2YFmbUGEtqbF/CSs3+oBQEJy5aairnV4t5GSMsbS7E8dVkTZX955/jIXTir5Rmm0diqlJXMJZKWuLvonnGgqxYUC3Uel4gd6MFMnyghJ1Szmlw0eVFuz0ZpNWVbd/BnEzUyUEJUt+IuwYPVqxb93N45siYqRMqJaihSToxZ0k6Q63O3Im4WeJs8gFIOVKau4Z31EVreUFO0Jp/WsU55gKNqbQsqlNxIRyN/T6NdUtBY0IvUX5RXMTOSJpSheV01STdZ4jTkwbyi1bo7uYhWGlienwy356qZ6OBanOKzvps4yMRlBdmOYgC4Bpy/tC44SinYfGSUpRITFJSoBKRa7PUmGc7BqDmWkkge6KqKieFuf8AeHMgVMT+6ckTcVKQEvlImLPISyCHPVTCGV3RplSTY82Fs/wpbKfMo5lcgToIfqGjGLPiN3sxKpaq1OVQpWtCLRXsVh1S1MtCkk/HsdfKI5YTUrkeS0NyihFQ8EUCLH1he1zCZAL84ixWxHxDYX829Y4F/wCIOZfS8FMqsdSAJeIYELplpaBHWjqGpxayWIOWxI5w7/G6CjD784KlIJbKRTWkdQh9GHeOvQiYZCswegPnDiWGFPhBVBgBw8217kQqVuQHZhrQdajrHJWMkIJF7+v0jgCSdW84cTVC1C3IF/M6wQgZQRmB1dm8oDpBAhhb5RRvafsha0yp6AT4ZKVNoDUHs7+sXhRalWs8Gl4XMcvErNRjY9Gh8cuLtDQdOzz7IxeVYVkCgDY2PeNc3bx6ZkpKkJyilLswiC217KsVLmmZwCQpZZjxJBNApLMLteLNsXY34eXkSOpjbk6PRwtslJnhzElK3AN2JD9HGkdwGCMrF55TlKpf6VGpygBkkNUO7gULwvsPKmcnMkEHhqNTVxyMXQ7FlZiqrkBquA2oSaE11eLeM+KbZLyW3Uf6QuGkTW/Qm5coSkavkk3H9S45icauacoCMwLZlpl8TaolJ8RZa1xDvbGyVK4lqBlp4v05QP1liolv05fKKftbfvAYUKSJgmKFPDk6kU4sh/75j9IvpmUmdt4ObkzpyrWniJMtIWGZlJlJcuEuKsbRSfZ9jkz8VNliqVTcwCkpUQGDkhSgxoSaGK1t/wBp2KxDokn8NKeyKKNXqpNvL1ia9hSjNx89a1KUsBU1RoxKiEuaXJUqzQVHj9Q7yNx4m5zVgABOlAPkIqG30TlhZCspQDaxF7dosW0FfxJbE1Ux5NlJ+YEFmSAoLSbKBHqGgw0ibMfm4QyJ0xCrKWVg9Fkn+3lA2YjxMXJCqIz5lPYJS5cnk4HrFj2/gVlUsZSo1lki/DUKPk/pEns/d1k1QMxDdhyPLnGdYX8V/azY8qWL8k3K2c7P7taGzHly7w03W3Xw4xE3GtnUrhl5gDkCaFSepLVuAId4PZyZaPBScz+8SSdXU3IVaJyTKyISAwblSLZEnv2ZI2OPE05PFc3mmyVSFJVLE2YQyUgVBUL5m4WvEhjtqS5KFTZqgmWkVPyA5knSMT3o9oM6eSiUTKlGgAotQ/mV9BEqsohDHbHnylMo50Eslev9Kh+oWPOL5uIUYNSpc4MuaxVNNkmuWWeQAN+ZMZRsnbs2VMC0zCWIOVZJSo8yDr1jUt0NsyMYShTBfvZTdQhI4qdlpZeUaNEXMZylqsXGrCFVhE1LLAIPPn05QzlSglIADABgI7IVbpFXG+zOV7buyfBUCKoNibjmDziHR9veLztfCeNJUnVsye4t6/WKSQ3N9Y8zyMahLXQjSG6i9PmIKqTWgc83hVagdfhCbnMWHm+naIoAVQPQecCFSkdI5DckAMxBYkV70hCfikJdLuvk7ADtrC6GNzekN5uAlKc5UvrR/swoj/BEztsMCQ+Yf4pSEf8AxItCA6eVTesSydnyHdCajua9HprBf+hS3KlCvX6DrDqUX6BtjbZ+8HikZmcu7UtE3KxiFsznSukN5ODQAyEpGg4WuaiFxLbRIekJJr0G6H+Ck51oS9FEAkdYuGzdlyZZdCTmGqiSQ/e3lFP2GlXjygCHzOewu2gi5z5uYhnSQaEih842eNFNNstHoVmygoZVCkVPaWycqr9usW6SpxW4LQMXhgsMfIxqkrLYp8GU3DYHjSToX+cXWQlkpe7D5RGScIyjmSeFtKK8+kSybRyVKg5Z8pWhptHCJnSpklYdE1CkKH8qgQfgY8fYyWZMybKIrLWtGj8KimvpHsZamU3R/vpSPMntq2aJO1ZxCcompTN1qVBlH/kDFISpkmimpmxvvsI3fSjCKxiiCueSkUbKlCiGCjfMQ+lhGAYWSqYtMtAdS1BKRzKiAB6mPYG7OyE4XCSMOmvhISknmpuI+ZeKZJaoVIh95cZ4c2RxEPMNAaHgV+45xK4WeFAteKX7UcSpMzDy0lhmMxSQBVgySfMq+MJ7M2p7qyTw37a01pFIx5RFemXQlklQH5m9fv4QljsdlRX3lEjtBpuOQhCVZgQA9xWlGF6kiIPY844zFk2RL4i1Q9gO+vlAS9sBZdloBQlQJZTaXHOtWh9NPOkcxc4JD/bC8M8RjEqDBTE1S9H1iLtuyiRj3tn3gabLwqTRAMxXVS6J9AD6xmEzEh36UjU9/d3Rj/GnS+GbJWEnMCMyQG5WuQYyPauzZshQTMDPY3B7GJ3Too06s5NxsTe6u2VIxWGWn3kzUDuFKAUD5GK1Jwy1vlSTrQRYvZvss4jaOGluwz5yTyl8fzSBHN2BaPU66vSGOY5wNGPwMOEhTl1j0EQ+OxQTiJaSoHhWdBqmzRQBaZAesUnePBeHPLUSriF9TX4/OLVhZ9KV6D94hd7ZRMpKlflWx6Ag8uoEZ/Ihcf0K0V3K7uRSGymsX+NY6pQHKmppBfGd6uPMR5r/AAI/wA4bt6mBAExP6vjAjridY5HZoABPMQmgNavdoKtPMsdBQ/KOSti9scu1OVXJ+9YSSmpIqT1LDSEZeU0zV8/r3hSYU86g828qx3Cn2dVDhUomxIal/j8IINakehaE5c4EMASxYgMY4RX3QOh/tHUg6snd1D/HqXGVXXlFvy5nsRFJ3Xn5cQAoBlpKaGzsRTS0XgSwdfSPQwVx0VQ1SMq7niDelR9YfJVDfFSyU0NlAnqAa/CFJKnixzCYxTAKdmP9oUkTwodrxHbfxSUJRnOV1d7AxXpe3gmchgfDUcqyeRND5FvjHOqGSbLYtX8T/aPmYx7/APpDADJhJ7qcKXKamViM3d6RsqJbLf8AlA+Jiue0zdj/AKhgVyQQlaSJksm2ZL0PcEh+scgHm72eIJ2ngh/76NAdesesNp45EiSubMLIlpKlHoA8eS9ysemRtDCzVjhTMSFPpm4H8nfyj0RjNpHaGCxMtCEEL8WUlKixUEEy8xVZJzBxTlDzq1Z0Yt9GYbc3kViZqp6gBmPCDdIHup8h8Xhpg9uKfmbEfvA2rupjZI45Cj1QQv8A7CS3lFeyTfGSnw5gKgaZFOpmtSrOHaNnONJRI8ZLst0vaiwoAihsKl1KNKPU6RtW7GyhhsOlJ99XFMPNR07CwEZRuRs3EjES1rw5Al8WacClINADzUbkAC8ajtHbKSkhJqKEctXflEszTkopjwi0uTQhtbaaQ4epI+j10uIqe2NsrmEIRw2JINcqswp1BESkmX40oklvEqDdgFOCO/0ER83Yx1ADAlNf5icrjpXu0ZM0W5Lj0bPHlCMHy7HkrFFUriUkzTLAzCymINR3emjmKRttMnFJyqSCnTmOx0ibxqCkhSaKBdrZv1J7lL+YEMcVsbxZyUJX4aVHiADFiHdFGr8ItkwPMlKPa7/6Rx5ljuL69EBJwEsEJQgAgZQeXeJ32ebvyMHiDiOJcwgpS9khVyBqTaJnA7ry5RISVkPqRfnmPOJVc2ThkFaqnQO6ifpGjF40IR3tkMvkSm9aRNzkpmJzAKAuQxfuz2itY1KTMYLHDYkElxUgN0vCs/eVRlFUtLTDRKDUEnTrDbaeGfgQyaAh9C4JS2oNoz+TilGNot4rjOXGROJ22ESxkDZUlSw7l/0uL625Q3n7wiYghQcNxj9IIevKM22jtGbLmJlrUD4dRlGV3cgFriH+Hx+Y5grgJAX1zKAf105CMfOTdM3SjjjG0TyVoYEEgcqeQIOsJeIlRsrzhVZWVuS/+0P3d4RWS7fElvhGRvZ5bewEjknzgQi3bzb6mBAOoXSjRiX1J+MKypQTZJc8tOtYGVX60iw535co4QuwXS4bXvCUxegypJULqF7f4pBTMYt4YA5nVvrC0sAMMxOlx6iAVlgwf4+rVg6DoEtZsGrVgDA8BmJNddPhB0EtUE82PTk0IKUlnIbs7/5gNAf3HGGWqWtMzM+UhVAatU0jRpE5CkhaSCkhwfvWMxTi3ISErBsAzX69S0aHh8N4ElCQzpFX1NyfV6xr8VvaHiPw5HKEpSSm8MZe0n95WXn+wh7JxiDTMHNnNY1jkDveVFcpKZQmABSjxM1hZq6xTd59rpTLVKEpSVMxJSsJHYkB40TFzZS11Kcw4XetLjtDXF7MlzEnOotraA+isU9aEvZ7tn8VgZU0l1AGWo81SzkJ82B84d7647wcBipuqJKyKtXKQGPNyIidl4mVg5fgy1UzqWoqYEJUSSoaFiwgu0JyNoSJuHUVKlzCA6eEqGaqSdKh35AwLOlhklZ5TBjXNxt5SJMoKUAqbNWkBNswCVWJ1f1Ma/hd18DJleEjCSMjVBlpL/1FQJPcxnW8G4yMLjUz8OAMPMBCpY/9KYQCCjkktpYhtYrxU1xZOM3B8kL4zewpUQqaaFgESw4/3KoI7I3in5zMGVSWYkiWFoezlJcDuIg9qCaikuZLQwOZZDzFOaClVEPaneIcLCCDOJJUxSkn+MvsHZCT/M55RllinF0z0I5oSVoue0d5VoQpcxZyip5DuTfsIpWG35mzZpkyklK8SUSgSAcoK/fFfeYqDWrE+nZJny3xFmogGieTn8yusZ3vJhRhcUjKXA4hoWMaI4JY4832Y8mdTfFdHouZhkS/BRLUClCcpZuQa1oVnyXA5xn+E2pOVhUYrCnxFIA8WXfhtnAvS7coum7qpipAM1edbkuAwYmjDlHY5uQ2XEoJUyA3lw5yKIHEA4H8yaj1aGO62KM3ByZp4lAqlqOrglj6GLXtvD5kmlw0UvdLaiJODyIQlwtYJKvz5jcdAw8o2eOny0Y8vRJT0TJijxEAaVhpM2cyVFSuFmI594kpm8uFJCVkyizkkHKe5akLYgSFhJ8aWUGrpUFP2aNaaIFa3TlqCvEWSrKSQCbVYFugaHm1Z5mTUOqiK8nUdH5AfOCYvasgGYJT50qykEUAIDMfIU6wngJCpswm4Ban5lX9APmInmarY8LvRFK2CZ01S8ymzAaWYRN43ZwlyFJTox/+QqYsGH2eJYbnV+sN8YAQrUZTHmuKVt9mlydUNUzAQL27QmpfZud6eUJBQBJKqaBj9mCqmCwv96Wjy+9k/wCChmp0T8DAhoSvrAgbFtjwyQSCCxGnvP6kNCiJ7uNRybtCMhf5mSdXblzrC+f+WhpdI87wXXsLDBiHID2vQekFQ7OoseQAoOV/jBVjMEjKOHv8QLwtJmBnt/tb4HSA6RzaE0zLJz1exGgFgKcjBzMTrXtaEZ2PAVloaP17jpHfxAVQhRfRRtC6Z1pknu8UzMTKTlpmza/lBOlNBGg4qWVU5/LWKLukR+KQA1lj4HQUjQVlg8bfGVRHSpEHtPBhSiybZU0o5P7CG+C2WkTKqPURKYiaJaeZJ/ufnEFJUZi1TAcpdgX0Gp6fvGhJBKrMTiDi5vhMoqWpfFZIKiBWLXPmYkI45CsoH5VJfuRrCe7+Vc3gqPEUVHmEAN5OYts60JGFF/jNGU7W2nKV/qe4k5+AkGlMw/SQWChyMSm7WKVMni54HLkEBzwjNqWqTEnvJgZCkTFKQAQCrMkMokA66vaC7lbBMiRxHiW6j/KCSQkdnZ4McbUrZafkRlCkicxE7Qaa84z/ANsO1FS8GvIspUcoBF6qYgeQMXbEzQ7JsIxz26Y7ikSRUt4h8syR81RV6MRZ91sLKODSlKEkFIJcAuSLkmpMZ5ipSZO1AkDNbw01qpZCQCb5Xq+gi4+yKaZuGyktl4SfVqdoh94NjTDt/DS0pJzZFgtdKSpRPRmrGeDcZWjZk4yiv4XPGbDmpkFf4lWe7ZJfh2tlZ26u8YxvltQT1odOSZLzIWAXSWNCkmrGtI33etfgyDmsAX1sHjzLi5xmLUr9RJ9S8Ujkm7TZLNGCpxRZNxtozETClJWlkk50XR1ayh0jZtzMatZWJ2JTPOV5eXKAzhyoAOFVFDGIbExngoLOCq5DV5X0HaNBTOnYKQvFyQCsyk3SFMCUkk2oz0hI/wCdnLL9Dg/4ajjUnIXGhii7J3dM1JmTwU5lZkoDIIBI4lEB8xa0XLZcyZMwn4hc4KCkZkhEt3BDix/wxit4/BJmIIU5N3eo/Znjdi27+xlnJpUvZISNnYUpV4oKlpDgLXlSAG/Swo9y8VTa8vZ6iU5ZajrMklYA6FaWST1iK3hClylYebXLVBrUaEP8uYixbv7uyMLKSG8RZHEtVT2AslMWU5WSpUUTePEJwpT4aVlJVXOXdhQhTOWHONX3QwWXCySR/EmICz0K+M/MDyilbwYNMwTEFKSFqAQDZMwsEtqARQtq0a5hMAtEpOVBokAWBZIagJ6RnnNt70aOMV07IfaMzJTyiJnTOEnoYLjcYFrzAm7EGhSRcKGht6wliXEpXannSJTf0sDGQWDdIL82+t7wdcxy78+WlqCGMqaLksr+b/PKDrmC/COenw5x5X6F/Q4RLcO4PVh+0CGoxCP1/GBCgoeJWTQKSMtWY63YM8dSgEnMb0teug/eOolAUF7pLOxvc/XnBRNABGYEk1DCvSG5I6xZQaiVAV1Dgd6wlipalXGYBqAt+bmCzNCasUcwGVYfpTS+jQbxjyJy1oQwowYjvHW36DbYZMhLPlD2IZxW1QI4TlZNidE6m5c/GOqZQqo9gdKad+kcViMvZuZJ7DnraFbVnaRatx8GFTFTCXKQQANCbk9axdiujG8UPdTa0iQVGbPlJK8oyZmUC+oLacni5qnpmIzy1A6uCDG/AlwQxXt9caqWgEfmVlB6lvoIrW1tp5ZaZMs1UOIiLJtyeFjwlp4CC/zBHUERnWNQuTOMtRckOhX6k28iNRDSdMdbRoXs9CWmJF0BIJ6qcn5CLTi1UipezuUJcqYp8ypiwP8Ail/SsTu18YqUgrKQoJBJCXdhUs9y2lIeOuzuLfRD7SVmmy5ZNCcyv6UkU6uSB6xKYvHywnKVAPoXS/Z4itgzUzlrxQqhQAlG3AzuxqCST6RC777eCEEe8TwpT+pRsAPiToHjpToqsWtk6uaHpGQ+2A/+clvpJT/9kyJ3Yk/FYZCSf44qSklimrtLVy6GKt7U9poxGIkLlggiSEqCgyknOssR5iBKVojRb/Y+p8OUhKQQpWYs5NXFAzqYs/ICL+nBgz0zSkGYhJRLLaLIUXc091iBFQ9iWzlJwZmEN4i1FPVICQ/mUnyi+4bEDxpiNUhKj1fMKD0D945Ieyre0IZsBigQARLXd6EVcU5ONbx5vTLBs8eot/cKpeAxgF/BmMMtSyTQAffePOZwBbpe8LJ0LJkdJYKS75XGZrs9fg8XbeLeTE4gGWhIkyCGAQcxWmwzL5NoIr52Oo8m5QvhJU+XwoLJf3VVT6H6QFNAtI1v2GbQMzBz8JNdpJZPWXMzOPIhXqI6QuWtUs8RQWfn18xWK37JsfNlz8RNnUlIlhyAAkVKmA1VSLJtDa+HxM9M2TORKlLGadmKUzMyaBCEqccQuqrNSpjVgb7JzVkDvJhwsygKErCX7qBI62ie2kuYhSlZAqWAGA94GxNaEWPOKpt3fpGGxOQSUzfDDHjKkua5kqWHzMR06w4wG8kqZJUoJQhGZgEjKUvYK5gkLHQpHOLrKlIXhof4DCGdjZI0C0zCOZRUP0zZfSNZ2vtDwZK1q/IhSm5sCW+EZ/7LHnTp00h0oAQlZso3UR6geUXDflWXA4gmjS1MTZ8pb1t5xnySTY8Vo85bE3vmyJ8ybNT4onKzzEktxc06UFG5ARpCtrysRhFTJJdJKQRZSTmDhT2P2IzGXKC2zSiD0NPv9omdj4DJmyuAoMoOagFw4saiM8siSaGasnEJGjEEcqu/N7w/CiEu4Yc+fQnoYZiTlPuMGv11+UHAGpJ5jLTyewjGxKHaVp/Sj/h/aBDZR5ZvQftAheQvIkVBNjmUdSBQvXQsB/aOpwoAVlSSo14jbzHIwuqWmrEJTqaOTUuf2gkwktlmXbha9a1vC6ChRIZip1No4HrVo4nIkMEpTcqJIKujGCZCQyigg3GUnt3gyCpPIk2GUAd3ZoHJ+jk36OqyixTXu/O/L6Q2SoKKQhadSQQ9+jaNC7F+LKkU5kk9rN+8KFaaAHUk66UI5VgNoLI+bs5KkkFIUWqwrSt/7tD7czHfglKSsKVJUc54uNFK5QCyk0Dp84IJZY8XoLDUGlYbjBCpdSi76P27cqQ0cjj0dyL2raGCxAJkT5apooJa5jF71Qou7Ri++W1sbMxiwpAQZJKAgpA1dyxq9CDyaLRisHmABlJcsKsTyhpOwRJJLM7Pd+VfLWL/ADF+gqaLf7GMZMmSJwmhIWiZTK7ZVJSxqbukxb9vF5UzlkVX/aYrfsz2aBKmkUzTOI14mSGA6BzaLbtLZxVLUx/KaaGlo0xfKNl8cktsh9i7PUnBICRQIcdaRiad65a8UZk2XMVlK0pSMtqh+Ihiwj0VsOcF4eWU2ygDyDRge8m6Qw+MnS1AjMsrQRZSFEkN2dj1ELN8FYJ5Wxpjt85605JCBJR+o8S/UUT8Yrs3BrUSpalKUo1UXJr1MW+RstLHlTue8LowYIoSB8unaIPPZDmahsjakmTIloQgBMtCUgVdgALAfbww2ZtpMzacwWR+GT0qJhv5KPesUObs2YQycVP/AEhIKco5gG/ascwOxJ0h14aatMxY4piikki9Qp3r6RX46Kpxo2DGbWkIHFlqCCCQ5BoaP1jEDs+WVLSAaKU1TYEtUdPlD6RhcWpTz8QVg0ASAnldQDjW0SIw+UAM33rqTEc2a9InOS9EanBJYhm6nlBV4ANYGl70A0+ESvgE+lix+9I5MksGyqL6Ua3w7PEYyfsVW+yjb0idKSgyVLQgOV5FEOp6KUAa0pWK8ra6lDiIz/qtm/qAo/WNNxuECkkWB0HpeKDtfdpSHUhq/lP05Rrw5aVDx/JBLUSSTe5gHFKSjKkkAlz5P+5g/gTBTKqo07xK4PYpLEuDrFXJLYzoG7O+uMwVJE5SUu+U8Sf+JjW93/aanGIMjFIRxpKT+hYaoINj9YzSXuyDpT7rEjs7dbIvM2nOneJyyr0DkiUwmFqW90ktQu1WfkYe4SSSfy9btQPXmYPh5eUDhIOvI/WHUhmykauQ9badaRmtsXb0E8NqZz2cCj84UMvkA9tHr9NYIqS4LN5gP69YKiWAWzEtpYf36QFYNiisPWor0VAhuSxZ1+Qcesdg2zrYvKlJJDsQNavSF1TEoA4A5ewN+pbqIKiQhJJygl69T3+kKpxtCjKwAYF3AJvTpSsBuPo64nQlRcOR5gdWa5EKIDOczmzBmHlzhMZWJ8Qs/I9aV84PmReprfnE3oVsOyQKgn0bt53hNQAAOfLe4Dv9f7QnPxVsoQ50N06x2XiSC9PT5QnsXlscFQoXIPoaCOIFC4KnLvS+sFzD3uEebOYIiVmublwHP20VSZTsVngGrMANTR+3OGWIQ9QijU19WMPeIMEtrQv9ktDfEpJIJSo8gCw903elxHONsDjZqG6oAwskAgtLTUc2BPxeJZaXDHWMj2FvOrAunwSuWsuQgh0EBrEs1NImZPtbwpLGVPDXdCv2jdCaooiuSPacnZ02dhJkiYvwZikApYgsSBV+TQMX7U8FjgJU3DzAuuRTVSrRjoOcNdv4jC4zELny05QsBwpJBzAMSxHJob4XZ8lJzCWH8iX66RGeXtHOX4F0y2YClBQvXyhbK5YEBr5Wdh92hZExiGKXFmdzCsqUUm3vFzlCfUvWIaomujkySCAnKSm9rvHVJdJy5mf3WsBozU84Um4pKQa18vlDNG0czZmL9weViecImgWrF5aiLu13pQVjiku1b3fl3MH8HodTT77xyckMMwHKz9xBSVDqqEVEuwDizg99R5x38ODfMC9LMRzDaMIXTLYdOVPk0cYEDmOXLyt/iGSQ3GNEevDE0DlNg3L1pSI2ds0k5mUU2Y/fKLCUtcEVD1HrCa1kEgv0e0C6J9eiAkbDSpmBse1OpMLjYeUBiMtda9fsRJKmtSz2qPKE1zWYKOYnQCpf4UjrZzYgcG2gfqA2v9oWSks2UWp1MOAj+R9fTpzgi6vYNdrGOOBLlOxKSGYip83EGmlTsk08m9deUJyluQQc1tY7MWk0yg6Hn8NIdNMa00clpejhv2+cJFuqSQ2ZtfOjwZChl90pe1elo6pTtVw9fTSO6B0GJAoVgWpTlAhupQf/AE1n0gQeYHMkMZRIal7ecIYuYQpIBLMde0CBCLphHkuoD/d4GCWSpVTrAgRCX+JME76j5iCKLSlN1PzgQIK6KehPC/6g6oc9TS8Lyhwp/q+hgQIqwezq0wdR/iAaZVU8xHIETYq9jbGXPb94hT7xgQIrEI5w+vb6w6l+799IECEfYqF5aRXt+8KylFxXQ/WBAinos+hBSACpgPToYWSOEQIELLtCPsA93y/eEp9vSOwIEujpBQa/fOFMSgUoPsRyBHRD7RzCnhPS3xhPE+6e5gQIKAuhvh6or+n6CFm97oKehjkCGGh2DEGg/qHyhSXp3+ogQIRdiR7FFHi8h8oZz1kBVTbnAgRaHRaPQiFHw76AwnJPEB0V9IECFZNiEw1MCBAgC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52" name="AutoShape 4" descr="data:image/jpeg;base64,/9j/4AAQSkZJRgABAQAAAQABAAD/2wCEAAkGBxQTEhUUExQWFhUWGRoYGBgYGRccHBkcGhgXGBwcGBgYHCggGhsnHBcXITEhJSkrLi4uGB8zODMsNygtLisBCgoKDg0OGxAQGzQkICYsLCwsLCw0LCwsLCwsLCwsLCwsLCwsLCwsLCwsLCwsLCwsLCwsLCwsLCwsLCwsLCwsLP/AABEIAMIBAwMBIgACEQEDEQH/xAAcAAAABwEBAAAAAAAAAAAAAAAAAgMEBQYHAQj/xABCEAABAgQDBgMGBAUDAgcBAAABAhEAAyExBBJBBQYiUWFxE4GRBzKhscHwFEJS0SNicuHxM4KSFbIWJENjorPCCP/EABkBAAMBAQEAAAAAAAAAAAAAAAECAwQABf/EACcRAAICAgICAAcAAwAAAAAAAAABAhEDIRIxBEETFCJRYXGBMlLR/9oADAMBAAIRAxEAPwCwJRBgmAlUdK48flRl5UcSgAR1hHMz0jgDUgb7BYcSxB8kBKqXgII5weYeQbwwNI4hPSOnSrQZ4Vy2dYVd2MEZOjvCrh44WgXsFnMsceDhPd4j5208MkLJxCVLQcplpqoEluJrf2MUgnIeKb6Q9d4Cw0VYb3JzhIllRege48rFomsLtqXOP8Nw10quP3i0vHnGNtDODSsf5a845MQx0hJMo3ephlj8YiSHWrR9ST6WiEeUnxS2Krektkp4R5gQQpVoRFC2nv8AeGoMlKknRy/z+kT27+8srE0SMq9Aotm/p5xV4ZxjyY0oSiWEoDVNY4ltISIq/wAI4lBekT5JiXYqtUFjhJ6R1AFo7kjmw78oKxgrsbR2Yo9oFtnWxKbPNgCfKCS5iga/KF5p6tBPODs6md8R44VGOJWKvBFEQGzg0EPWCeMl2JjpmJgaOtAms1XhvmGgYQVWJS5qRA/EJPOOQLs7n7wI54ogQ41j3MFB3oIOpYiKl58tgD1MKJkkMQC9y5iaTb2RVskkKSSwvAmzNGhlIJJJADamsKiaQ1A0NQ48QARX0g0spBppDULUbAQohDhjfvHDJWLOOcHChpCQltYNB3SImLTOr5x1tSYTIBoxMDIl7H4wafoNCO28Z4WHnTE+8mWoju1IxDC7RKJAlj3itSlHUkhLOddfUxuk+QiYhSC+VQKTzYirRlO9G76ETlCRKKUSpaVK4ytyTdRNv9tKxu8RpJ2a8GOUotoa4PECWmhdahU8gdOkG2ftRcialYNHqOYufhDnd/ZPiS5k5nLsBXQVoIlMNu+JiEcB941PCwNyxrpGh5O0avhWjQxOGXMfdbNXs8Zzt7Z2ImcU8FK18QQDRKT7qVAH3iGLG0aF+OlS5iJa1AqyZwjmE0BVyDtTWIDFqnpmzcRNCfDV+YEcdaOP1gaxmwRcE2yPi4m7bMvXsUyV/wAZiCHTyfqIRGP8NQKaJeoBs2o7RZt7pqZ4BQCC9iNDqOY6iKMAXI9e4jXGTaGyQUXo3jdfaBxGGQskE+6Tzy6+YIiTNKvFN9lZV+EUVe6ZqsvkEv8AfSLkFDTSPNnFKbRjklyOhQvHVLAMcPaAEmEFoCg94SUkDU9oUtExsDZYmnMv3Rcc+QhoQc5UjqtkJLkqV7qSrs5gkwZaHh7xopnol0ACRyFIYY+XJnpZQroRcd20jZ8m67GcCjLIgib2+MP8bs9cpTKtodD2hqpIfrGJxcXTEoQaEygecOWGoEcCekBnNDSalPIQYSmFoWUG0tBDN5gtHASE1E8oEdYdYEGjqFUIahIfWFxRqPBModwAesHly2dtYUUOCG76QmoNZLk+kdTz+LfKFc9rvBoNHBU8ukdAB79IPR3PpAKABQ1jg0dWnn8IK1XtASo84EyYlIcmgu8ddsbvQYqJpCM3GJSyVLSKtU384r21t75aAQhNa1Lt3aKJM2liMTPKE51DQBuJq2skdY0Q8Z+zRDB/sbUnAHw/EUcqT7hplPxpFE9oOLy4V5ZSiYnJmcVWHYJ66+USkvaShLly5iMs1KcigonIpgxBB91TN36wXb27yMauRJqiYhJW4qkJ0BYsSSLk05Rpw4V0jUuOCFL2VLc7aYAUjOl8zkigNnyv90izSVzlKUrJwp41AG6QQ5Aa7WHOkT+B3KkIlpStEqZRy4Sog8nKkpF+0TGE2RKSkS0MkO7ISTmI0UUDKkP1pF1465W3on80+NEBvxhAlZxPhKzrQiWQKAIQXDGzkML6RXpW0/HCRTw00AFPVP6ubxpeJUFIMtTKlqBTVCgKuCHB4iNE5QSbRlG3wnATVoUk/wAtAVKBs7EsvmHpC54W7Q/jZUo8WE2hhkSklSQVAUSm9TYJ5RV9nbrzCoTZoIlllqPusSTQPd+nOL9sVKZsoTZiBRRo75WYB21qYt20pRxOEVLWmgS6SLhhQ0v25RT5WccfKyc88ZzUUvZl07HZQEIJSlIolJYAfbesJ4XbUwAMshWlb8x6VHnDHbmzpklY1BJYixHPmA2hiDTiS57xnStFm6ZrW7G8wnnwpjCazpIstv8A9RPtqzxjOxMe2IlqtlmJU/LiDg+T1jaizdNIx5oKL0Y80EnaCu/SLFsmcEyCbEu3VtTFZnzUhsxADgeZLC0FxW10ZShwgpZAKS6T1teKeN9LbG8fFylvocbQ2krO5PpWEk7dIBIuLhq6aikVjFbSKFir1uNY6rGhSnUQHdwNHqH6RvxZL7LeRFLSRd14zxcOrUp4q36tEQ782hnsHEFSFdyPl/eJLLeMXmU52YmhDyoISSrVgOUOkAmkImQa0buYyqqBVKwql6OIJMEKKH20FUK9I5UcqEsw1MCAod/SBHWcOATqGbWDoWCQAUjn/mDplUY1eOeCxbKKchAYrOk9W8qRwz6hgepA/eOhHUgeUKAjWzNHKXpnX6CrWNTAKgGArBUoN2HlB0oN457O7OqFn/xFT3/2t4aEoTUmpHTSLU9WJ+EZT7SEKGNUCaKloKW1vT1eK+PH67ZXAvqsrmLnLmmvZtI0H2VyRxFTE0fm2rRnklPEAS4F+UaXuAcmcqSQFMAOl7Ruk0jbFNstm3ly5qgSgBiJefOHIegIAa+h5wlj1Jlz5BQo1SXZSW4VJY2bMHVUggPSsSkrwk5lS5KVLN00Gb+oq0oIquBlKm4yfmUVZFAp4jQBVgeQfvyrGjA07ol5Kao0Lx10ZLkijmcn5obzhHFqWQpKyV0ByJXLWCeSs7EV5iF8OHGQlOa+QhIJpcBa1Ef7g8LpWoijltQFmopVkpCuzw9mcruMxGSdKM0TEpJIzq8MBCmACM4AKApyAkAkn3SIb70bGlYmWC3HhyVpSAHAbiT4af8ATSWfMs5qCG2+EpawvNiES0qoQpC870ISnMaHMQzGkP8AYM4LTmBzgkpUkJWtKVA8QWGSgKFfeJjozuX6KTx8Yp/cqmwJYMgVYLWpSuiXN/IRYsJt3LkJVwu2WhDkUHShEL4fcVS0LSJvhIU7MkKU2Z2YFmbUGEtqbF/CSs3+oBQEJy5aairnV4t5GSMsbS7E8dVkTZX955/jIXTir5Rmm0diqlJXMJZKWuLvonnGgqxYUC3Uel4gd6MFMnyghJ1Szmlw0eVFuz0ZpNWVbd/BnEzUyUEJUt+IuwYPVqxb93N45siYqRMqJaihSToxZ0k6Q63O3Im4WeJs8gFIOVKau4Z31EVreUFO0Jp/WsU55gKNqbQsqlNxIRyN/T6NdUtBY0IvUX5RXMTOSJpSheV01STdZ4jTkwbyi1bo7uYhWGlienwy356qZ6OBanOKzvps4yMRlBdmOYgC4Bpy/tC44SinYfGSUpRITFJSoBKRa7PUmGc7BqDmWkkge6KqKieFuf8AeHMgVMT+6ckTcVKQEvlImLPISyCHPVTCGV3RplSTY82Fs/wpbKfMo5lcgToIfqGjGLPiN3sxKpaq1OVQpWtCLRXsVh1S1MtCkk/HsdfKI5YTUrkeS0NyihFQ8EUCLH1he1zCZAL84ixWxHxDYX829Y4F/wCIOZfS8FMqsdSAJeIYELplpaBHWjqGpxayWIOWxI5w7/G6CjD784KlIJbKRTWkdQh9GHeOvQiYZCswegPnDiWGFPhBVBgBw8217kQqVuQHZhrQdajrHJWMkIJF7+v0jgCSdW84cTVC1C3IF/M6wQgZQRmB1dm8oDpBAhhb5RRvafsha0yp6AT4ZKVNoDUHs7+sXhRalWs8Gl4XMcvErNRjY9Gh8cuLtDQdOzz7IxeVYVkCgDY2PeNc3bx6ZkpKkJyilLswiC217KsVLmmZwCQpZZjxJBNApLMLteLNsXY34eXkSOpjbk6PRwtslJnhzElK3AN2JD9HGkdwGCMrF55TlKpf6VGpygBkkNUO7gULwvsPKmcnMkEHhqNTVxyMXQ7FlZiqrkBquA2oSaE11eLeM+KbZLyW3Uf6QuGkTW/Qm5coSkavkk3H9S45icauacoCMwLZlpl8TaolJ8RZa1xDvbGyVK4lqBlp4v05QP1liolv05fKKftbfvAYUKSJgmKFPDk6kU4sh/75j9IvpmUmdt4ObkzpyrWniJMtIWGZlJlJcuEuKsbRSfZ9jkz8VNliqVTcwCkpUQGDkhSgxoSaGK1t/wBp2KxDokn8NKeyKKNXqpNvL1ia9hSjNx89a1KUsBU1RoxKiEuaXJUqzQVHj9Q7yNx4m5zVgABOlAPkIqG30TlhZCspQDaxF7dosW0FfxJbE1Ux5NlJ+YEFmSAoLSbKBHqGgw0ibMfm4QyJ0xCrKWVg9Fkn+3lA2YjxMXJCqIz5lPYJS5cnk4HrFj2/gVlUsZSo1lki/DUKPk/pEns/d1k1QMxDdhyPLnGdYX8V/azY8qWL8k3K2c7P7taGzHly7w03W3Xw4xE3GtnUrhl5gDkCaFSepLVuAId4PZyZaPBScz+8SSdXU3IVaJyTKyISAwblSLZEnv2ZI2OPE05PFc3mmyVSFJVLE2YQyUgVBUL5m4WvEhjtqS5KFTZqgmWkVPyA5knSMT3o9oM6eSiUTKlGgAotQ/mV9BEqsohDHbHnylMo50Eslev9Kh+oWPOL5uIUYNSpc4MuaxVNNkmuWWeQAN+ZMZRsnbs2VMC0zCWIOVZJSo8yDr1jUt0NsyMYShTBfvZTdQhI4qdlpZeUaNEXMZylqsXGrCFVhE1LLAIPPn05QzlSglIADABgI7IVbpFXG+zOV7buyfBUCKoNibjmDziHR9veLztfCeNJUnVsye4t6/WKSQ3N9Y8zyMahLXQjSG6i9PmIKqTWgc83hVagdfhCbnMWHm+naIoAVQPQecCFSkdI5DckAMxBYkV70hCfikJdLuvk7ADtrC6GNzekN5uAlKc5UvrR/swoj/BEztsMCQ+Yf4pSEf8AxItCA6eVTesSydnyHdCajua9HprBf+hS3KlCvX6DrDqUX6BtjbZ+8HikZmcu7UtE3KxiFsznSukN5ODQAyEpGg4WuaiFxLbRIekJJr0G6H+Ck51oS9FEAkdYuGzdlyZZdCTmGqiSQ/e3lFP2GlXjygCHzOewu2gi5z5uYhnSQaEih842eNFNNstHoVmygoZVCkVPaWycqr9usW6SpxW4LQMXhgsMfIxqkrLYp8GU3DYHjSToX+cXWQlkpe7D5RGScIyjmSeFtKK8+kSybRyVKg5Z8pWhptHCJnSpklYdE1CkKH8qgQfgY8fYyWZMybKIrLWtGj8KimvpHsZamU3R/vpSPMntq2aJO1ZxCcompTN1qVBlH/kDFISpkmimpmxvvsI3fSjCKxiiCueSkUbKlCiGCjfMQ+lhGAYWSqYtMtAdS1BKRzKiAB6mPYG7OyE4XCSMOmvhISknmpuI+ZeKZJaoVIh95cZ4c2RxEPMNAaHgV+45xK4WeFAteKX7UcSpMzDy0lhmMxSQBVgySfMq+MJ7M2p7qyTw37a01pFIx5RFemXQlklQH5m9fv4QljsdlRX3lEjtBpuOQhCVZgQA9xWlGF6kiIPY844zFk2RL4i1Q9gO+vlAS9sBZdloBQlQJZTaXHOtWh9NPOkcxc4JD/bC8M8RjEqDBTE1S9H1iLtuyiRj3tn3gabLwqTRAMxXVS6J9AD6xmEzEh36UjU9/d3Rj/GnS+GbJWEnMCMyQG5WuQYyPauzZshQTMDPY3B7GJ3Too06s5NxsTe6u2VIxWGWn3kzUDuFKAUD5GK1Jwy1vlSTrQRYvZvss4jaOGluwz5yTyl8fzSBHN2BaPU66vSGOY5wNGPwMOEhTl1j0EQ+OxQTiJaSoHhWdBqmzRQBaZAesUnePBeHPLUSriF9TX4/OLVhZ9KV6D94hd7ZRMpKlflWx6Ag8uoEZ/Ihcf0K0V3K7uRSGymsX+NY6pQHKmppBfGd6uPMR5r/AAI/wA4bt6mBAExP6vjAjridY5HZoABPMQmgNavdoKtPMsdBQ/KOSti9scu1OVXJ+9YSSmpIqT1LDSEZeU0zV8/r3hSYU86g828qx3Cn2dVDhUomxIal/j8IINakehaE5c4EMASxYgMY4RX3QOh/tHUg6snd1D/HqXGVXXlFvy5nsRFJ3Xn5cQAoBlpKaGzsRTS0XgSwdfSPQwVx0VQ1SMq7niDelR9YfJVDfFSyU0NlAnqAa/CFJKnixzCYxTAKdmP9oUkTwodrxHbfxSUJRnOV1d7AxXpe3gmchgfDUcqyeRND5FvjHOqGSbLYtX8T/aPmYx7/APpDADJhJ7qcKXKamViM3d6RsqJbLf8AlA+Jiue0zdj/AKhgVyQQlaSJksm2ZL0PcEh+scgHm72eIJ2ngh/76NAdesesNp45EiSubMLIlpKlHoA8eS9ysemRtDCzVjhTMSFPpm4H8nfyj0RjNpHaGCxMtCEEL8WUlKixUEEy8xVZJzBxTlDzq1Z0Yt9GYbc3kViZqp6gBmPCDdIHup8h8Xhpg9uKfmbEfvA2rupjZI45Cj1QQv8A7CS3lFeyTfGSnw5gKgaZFOpmtSrOHaNnONJRI8ZLst0vaiwoAihsKl1KNKPU6RtW7GyhhsOlJ99XFMPNR07CwEZRuRs3EjES1rw5Al8WacClINADzUbkAC8ajtHbKSkhJqKEctXflEszTkopjwi0uTQhtbaaQ4epI+j10uIqe2NsrmEIRw2JINcqswp1BESkmX40oklvEqDdgFOCO/0ER83Yx1ADAlNf5icrjpXu0ZM0W5Lj0bPHlCMHy7HkrFFUriUkzTLAzCymINR3emjmKRttMnFJyqSCnTmOx0ibxqCkhSaKBdrZv1J7lL+YEMcVsbxZyUJX4aVHiADFiHdFGr8ItkwPMlKPa7/6Rx5ljuL69EBJwEsEJQgAgZQeXeJ32ebvyMHiDiOJcwgpS9khVyBqTaJnA7ry5RISVkPqRfnmPOJVc2ThkFaqnQO6ifpGjF40IR3tkMvkSm9aRNzkpmJzAKAuQxfuz2itY1KTMYLHDYkElxUgN0vCs/eVRlFUtLTDRKDUEnTrDbaeGfgQyaAh9C4JS2oNoz+TilGNot4rjOXGROJ22ESxkDZUlSw7l/0uL625Q3n7wiYghQcNxj9IIevKM22jtGbLmJlrUD4dRlGV3cgFriH+Hx+Y5grgJAX1zKAf105CMfOTdM3SjjjG0TyVoYEEgcqeQIOsJeIlRsrzhVZWVuS/+0P3d4RWS7fElvhGRvZ5bewEjknzgQi3bzb6mBAOoXSjRiX1J+MKypQTZJc8tOtYGVX60iw535co4QuwXS4bXvCUxegypJULqF7f4pBTMYt4YA5nVvrC0sAMMxOlx6iAVlgwf4+rVg6DoEtZsGrVgDA8BmJNddPhB0EtUE82PTk0IKUlnIbs7/5gNAf3HGGWqWtMzM+UhVAatU0jRpE5CkhaSCkhwfvWMxTi3ISErBsAzX69S0aHh8N4ElCQzpFX1NyfV6xr8VvaHiPw5HKEpSSm8MZe0n95WXn+wh7JxiDTMHNnNY1jkDveVFcpKZQmABSjxM1hZq6xTd59rpTLVKEpSVMxJSsJHYkB40TFzZS11Kcw4XetLjtDXF7MlzEnOotraA+isU9aEvZ7tn8VgZU0l1AGWo81SzkJ82B84d7647wcBipuqJKyKtXKQGPNyIidl4mVg5fgy1UzqWoqYEJUSSoaFiwgu0JyNoSJuHUVKlzCA6eEqGaqSdKh35AwLOlhklZ5TBjXNxt5SJMoKUAqbNWkBNswCVWJ1f1Ma/hd18DJleEjCSMjVBlpL/1FQJPcxnW8G4yMLjUz8OAMPMBCpY/9KYQCCjkktpYhtYrxU1xZOM3B8kL4zewpUQqaaFgESw4/3KoI7I3in5zMGVSWYkiWFoezlJcDuIg9qCaikuZLQwOZZDzFOaClVEPaneIcLCCDOJJUxSkn+MvsHZCT/M55RllinF0z0I5oSVoue0d5VoQpcxZyip5DuTfsIpWG35mzZpkyklK8SUSgSAcoK/fFfeYqDWrE+nZJny3xFmogGieTn8yusZ3vJhRhcUjKXA4hoWMaI4JY4832Y8mdTfFdHouZhkS/BRLUClCcpZuQa1oVnyXA5xn+E2pOVhUYrCnxFIA8WXfhtnAvS7coum7qpipAM1edbkuAwYmjDlHY5uQ2XEoJUyA3lw5yKIHEA4H8yaj1aGO62KM3ByZp4lAqlqOrglj6GLXtvD5kmlw0UvdLaiJODyIQlwtYJKvz5jcdAw8o2eOny0Y8vRJT0TJijxEAaVhpM2cyVFSuFmI594kpm8uFJCVkyizkkHKe5akLYgSFhJ8aWUGrpUFP2aNaaIFa3TlqCvEWSrKSQCbVYFugaHm1Z5mTUOqiK8nUdH5AfOCYvasgGYJT50qykEUAIDMfIU6wngJCpswm4Ban5lX9APmInmarY8LvRFK2CZ01S8ymzAaWYRN43ZwlyFJTox/+QqYsGH2eJYbnV+sN8YAQrUZTHmuKVt9mlydUNUzAQL27QmpfZud6eUJBQBJKqaBj9mCqmCwv96Wjy+9k/wCChmp0T8DAhoSvrAgbFtjwyQSCCxGnvP6kNCiJ7uNRybtCMhf5mSdXblzrC+f+WhpdI87wXXsLDBiHID2vQekFQ7OoseQAoOV/jBVjMEjKOHv8QLwtJmBnt/tb4HSA6RzaE0zLJz1exGgFgKcjBzMTrXtaEZ2PAVloaP17jpHfxAVQhRfRRtC6Z1pknu8UzMTKTlpmza/lBOlNBGg4qWVU5/LWKLukR+KQA1lj4HQUjQVlg8bfGVRHSpEHtPBhSiybZU0o5P7CG+C2WkTKqPURKYiaJaeZJ/ufnEFJUZi1TAcpdgX0Gp6fvGhJBKrMTiDi5vhMoqWpfFZIKiBWLXPmYkI45CsoH5VJfuRrCe7+Vc3gqPEUVHmEAN5OYts60JGFF/jNGU7W2nKV/qe4k5+AkGlMw/SQWChyMSm7WKVMni54HLkEBzwjNqWqTEnvJgZCkTFKQAQCrMkMokA66vaC7lbBMiRxHiW6j/KCSQkdnZ4McbUrZafkRlCkicxE7Qaa84z/ANsO1FS8GvIspUcoBF6qYgeQMXbEzQ7JsIxz26Y7ikSRUt4h8syR81RV6MRZ91sLKODSlKEkFIJcAuSLkmpMZ5ipSZO1AkDNbw01qpZCQCb5Xq+gi4+yKaZuGyktl4SfVqdoh94NjTDt/DS0pJzZFgtdKSpRPRmrGeDcZWjZk4yiv4XPGbDmpkFf4lWe7ZJfh2tlZ26u8YxvltQT1odOSZLzIWAXSWNCkmrGtI33etfgyDmsAX1sHjzLi5xmLUr9RJ9S8Ujkm7TZLNGCpxRZNxtozETClJWlkk50XR1ayh0jZtzMatZWJ2JTPOV5eXKAzhyoAOFVFDGIbExngoLOCq5DV5X0HaNBTOnYKQvFyQCsyk3SFMCUkk2oz0hI/wCdnLL9Dg/4ajjUnIXGhii7J3dM1JmTwU5lZkoDIIBI4lEB8xa0XLZcyZMwn4hc4KCkZkhEt3BDix/wxit4/BJmIIU5N3eo/Znjdi27+xlnJpUvZISNnYUpV4oKlpDgLXlSAG/Swo9y8VTa8vZ6iU5ZajrMklYA6FaWST1iK3hClylYebXLVBrUaEP8uYixbv7uyMLKSG8RZHEtVT2AslMWU5WSpUUTePEJwpT4aVlJVXOXdhQhTOWHONX3QwWXCySR/EmICz0K+M/MDyilbwYNMwTEFKSFqAQDZMwsEtqARQtq0a5hMAtEpOVBokAWBZIagJ6RnnNt70aOMV07IfaMzJTyiJnTOEnoYLjcYFrzAm7EGhSRcKGht6wliXEpXannSJTf0sDGQWDdIL82+t7wdcxy78+WlqCGMqaLksr+b/PKDrmC/COenw5x5X6F/Q4RLcO4PVh+0CGoxCP1/GBCgoeJWTQKSMtWY63YM8dSgEnMb0teug/eOolAUF7pLOxvc/XnBRNABGYEk1DCvSG5I6xZQaiVAV1Dgd6wlipalXGYBqAt+bmCzNCasUcwGVYfpTS+jQbxjyJy1oQwowYjvHW36DbYZMhLPlD2IZxW1QI4TlZNidE6m5c/GOqZQqo9gdKad+kcViMvZuZJ7DnraFbVnaRatx8GFTFTCXKQQANCbk9axdiujG8UPdTa0iQVGbPlJK8oyZmUC+oLacni5qnpmIzy1A6uCDG/AlwQxXt9caqWgEfmVlB6lvoIrW1tp5ZaZMs1UOIiLJtyeFjwlp4CC/zBHUERnWNQuTOMtRckOhX6k28iNRDSdMdbRoXs9CWmJF0BIJ6qcn5CLTi1UipezuUJcqYp8ypiwP8Ail/SsTu18YqUgrKQoJBJCXdhUs9y2lIeOuzuLfRD7SVmmy5ZNCcyv6UkU6uSB6xKYvHywnKVAPoXS/Z4itgzUzlrxQqhQAlG3AzuxqCST6RC777eCEEe8TwpT+pRsAPiToHjpToqsWtk6uaHpGQ+2A/+clvpJT/9kyJ3Yk/FYZCSf44qSklimrtLVy6GKt7U9poxGIkLlggiSEqCgyknOssR5iBKVojRb/Y+p8OUhKQQpWYs5NXFAzqYs/ICL+nBgz0zSkGYhJRLLaLIUXc091iBFQ9iWzlJwZmEN4i1FPVICQ/mUnyi+4bEDxpiNUhKj1fMKD0D945Ieyre0IZsBigQARLXd6EVcU5ONbx5vTLBs8eot/cKpeAxgF/BmMMtSyTQAffePOZwBbpe8LJ0LJkdJYKS75XGZrs9fg8XbeLeTE4gGWhIkyCGAQcxWmwzL5NoIr52Oo8m5QvhJU+XwoLJf3VVT6H6QFNAtI1v2GbQMzBz8JNdpJZPWXMzOPIhXqI6QuWtUs8RQWfn18xWK37JsfNlz8RNnUlIlhyAAkVKmA1VSLJtDa+HxM9M2TORKlLGadmKUzMyaBCEqccQuqrNSpjVgb7JzVkDvJhwsygKErCX7qBI62ie2kuYhSlZAqWAGA94GxNaEWPOKpt3fpGGxOQSUzfDDHjKkua5kqWHzMR06w4wG8kqZJUoJQhGZgEjKUvYK5gkLHQpHOLrKlIXhof4DCGdjZI0C0zCOZRUP0zZfSNZ2vtDwZK1q/IhSm5sCW+EZ/7LHnTp00h0oAQlZso3UR6geUXDflWXA4gmjS1MTZ8pb1t5xnySTY8Vo85bE3vmyJ8ybNT4onKzzEktxc06UFG5ARpCtrysRhFTJJdJKQRZSTmDhT2P2IzGXKC2zSiD0NPv9omdj4DJmyuAoMoOagFw4saiM8siSaGasnEJGjEEcqu/N7w/CiEu4Yc+fQnoYZiTlPuMGv11+UHAGpJ5jLTyewjGxKHaVp/Sj/h/aBDZR5ZvQftAheQvIkVBNjmUdSBQvXQsB/aOpwoAVlSSo14jbzHIwuqWmrEJTqaOTUuf2gkwktlmXbha9a1vC6ChRIZip1No4HrVo4nIkMEpTcqJIKujGCZCQyigg3GUnt3gyCpPIk2GUAd3ZoHJ+jk36OqyixTXu/O/L6Q2SoKKQhadSQQ9+jaNC7F+LKkU5kk9rN+8KFaaAHUk66UI5VgNoLI+bs5KkkFIUWqwrSt/7tD7czHfglKSsKVJUc54uNFK5QCyk0Dp84IJZY8XoLDUGlYbjBCpdSi76P27cqQ0cjj0dyL2raGCxAJkT5apooJa5jF71Qou7Ri++W1sbMxiwpAQZJKAgpA1dyxq9CDyaLRisHmABlJcsKsTyhpOwRJJLM7Pd+VfLWL/ADF+gqaLf7GMZMmSJwmhIWiZTK7ZVJSxqbukxb9vF5UzlkVX/aYrfsz2aBKmkUzTOI14mSGA6BzaLbtLZxVLUx/KaaGlo0xfKNl8cktsh9i7PUnBICRQIcdaRiad65a8UZk2XMVlK0pSMtqh+Ihiwj0VsOcF4eWU2ygDyDRge8m6Qw+MnS1AjMsrQRZSFEkN2dj1ELN8FYJ5Wxpjt85605JCBJR+o8S/UUT8Yrs3BrUSpalKUo1UXJr1MW+RstLHlTue8LowYIoSB8unaIPPZDmahsjakmTIloQgBMtCUgVdgALAfbww2ZtpMzacwWR+GT0qJhv5KPesUObs2YQycVP/AEhIKco5gG/ascwOxJ0h14aatMxY4piikki9Qp3r6RX46Kpxo2DGbWkIHFlqCCCQ5BoaP1jEDs+WVLSAaKU1TYEtUdPlD6RhcWpTz8QVg0ASAnldQDjW0SIw+UAM33rqTEc2a9InOS9EanBJYhm6nlBV4ANYGl70A0+ESvgE+lix+9I5MksGyqL6Ua3w7PEYyfsVW+yjb0idKSgyVLQgOV5FEOp6KUAa0pWK8ra6lDiIz/qtm/qAo/WNNxuECkkWB0HpeKDtfdpSHUhq/lP05Rrw5aVDx/JBLUSSTe5gHFKSjKkkAlz5P+5g/gTBTKqo07xK4PYpLEuDrFXJLYzoG7O+uMwVJE5SUu+U8Sf+JjW93/aanGIMjFIRxpKT+hYaoINj9YzSXuyDpT7rEjs7dbIvM2nOneJyyr0DkiUwmFqW90ktQu1WfkYe4SSSfy9btQPXmYPh5eUDhIOvI/WHUhmykauQ9badaRmtsXb0E8NqZz2cCj84UMvkA9tHr9NYIqS4LN5gP69YKiWAWzEtpYf36QFYNiisPWor0VAhuSxZ1+Qcesdg2zrYvKlJJDsQNavSF1TEoA4A5ewN+pbqIKiQhJJygl69T3+kKpxtCjKwAYF3AJvTpSsBuPo64nQlRcOR5gdWa5EKIDOczmzBmHlzhMZWJ8Qs/I9aV84PmReprfnE3oVsOyQKgn0bt53hNQAAOfLe4Dv9f7QnPxVsoQ50N06x2XiSC9PT5QnsXlscFQoXIPoaCOIFC4KnLvS+sFzD3uEebOYIiVmublwHP20VSZTsVngGrMANTR+3OGWIQ9QijU19WMPeIMEtrQv9ktDfEpJIJSo8gCw903elxHONsDjZqG6oAwskAgtLTUc2BPxeJZaXDHWMj2FvOrAunwSuWsuQgh0EBrEs1NImZPtbwpLGVPDXdCv2jdCaooiuSPacnZ02dhJkiYvwZikApYgsSBV+TQMX7U8FjgJU3DzAuuRTVSrRjoOcNdv4jC4zELny05QsBwpJBzAMSxHJob4XZ8lJzCWH8iX66RGeXtHOX4F0y2YClBQvXyhbK5YEBr5Wdh92hZExiGKXFmdzCsqUUm3vFzlCfUvWIaomujkySCAnKSm9rvHVJdJy5mf3WsBozU84Um4pKQa18vlDNG0czZmL9weViecImgWrF5aiLu13pQVjiku1b3fl3MH8HodTT77xyckMMwHKz9xBSVDqqEVEuwDizg99R5x38ODfMC9LMRzDaMIXTLYdOVPk0cYEDmOXLyt/iGSQ3GNEevDE0DlNg3L1pSI2ds0k5mUU2Y/fKLCUtcEVD1HrCa1kEgv0e0C6J9eiAkbDSpmBse1OpMLjYeUBiMtda9fsRJKmtSz2qPKE1zWYKOYnQCpf4UjrZzYgcG2gfqA2v9oWSks2UWp1MOAj+R9fTpzgi6vYNdrGOOBLlOxKSGYip83EGmlTsk08m9deUJyluQQc1tY7MWk0yg6Hn8NIdNMa00clpejhv2+cJFuqSQ2ZtfOjwZChl90pe1elo6pTtVw9fTSO6B0GJAoVgWpTlAhupQf/AE1n0gQeYHMkMZRIal7ecIYuYQpIBLMde0CBCLphHkuoD/d4GCWSpVTrAgRCX+JME76j5iCKLSlN1PzgQIK6KehPC/6g6oc9TS8Lyhwp/q+hgQIqwezq0wdR/iAaZVU8xHIETYq9jbGXPb94hT7xgQIrEI5w+vb6w6l+799IECEfYqF5aRXt+8KylFxXQ/WBAinos+hBSACpgPToYWSOEQIELLtCPsA93y/eEp9vSOwIEujpBQa/fOFMSgUoPsRyBHRD7RzCnhPS3xhPE+6e5gQIKAuhvh6or+n6CFm97oKehjkCGGh2DEGg/qHyhSXp3+ogQIRdiR7FFHi8h8oZz1kBVTbnAgRaHRaPQiFHw76AwnJPEB0V9IECFZNiEw1MCBAgCn//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7653" name="Picture 5" descr="C:\Users\ASUS\Downloads\ip.jpg"/>
          <p:cNvPicPr>
            <a:picLocks noChangeAspect="1" noChangeArrowheads="1"/>
          </p:cNvPicPr>
          <p:nvPr/>
        </p:nvPicPr>
        <p:blipFill>
          <a:blip r:embed="rId7"/>
          <a:srcRect/>
          <a:stretch>
            <a:fillRect/>
          </a:stretch>
        </p:blipFill>
        <p:spPr bwMode="auto">
          <a:xfrm>
            <a:off x="1981200" y="914400"/>
            <a:ext cx="3352800" cy="2457450"/>
          </a:xfrm>
          <a:prstGeom prst="rect">
            <a:avLst/>
          </a:prstGeom>
          <a:noFill/>
        </p:spPr>
      </p:pic>
      <p:pic>
        <p:nvPicPr>
          <p:cNvPr id="27655" name="Picture 7" descr="https://encrypted-tbn3.gstatic.com/images?q=tbn:ANd9GcQg8crqvQcZOYDDPRvP2Dg7aiQOvNoxmSf2O6P5BaIzLOdfilYz"/>
          <p:cNvPicPr>
            <a:picLocks noChangeAspect="1" noChangeArrowheads="1"/>
          </p:cNvPicPr>
          <p:nvPr/>
        </p:nvPicPr>
        <p:blipFill>
          <a:blip r:embed="rId8"/>
          <a:srcRect/>
          <a:stretch>
            <a:fillRect/>
          </a:stretch>
        </p:blipFill>
        <p:spPr bwMode="auto">
          <a:xfrm>
            <a:off x="5334000" y="914400"/>
            <a:ext cx="3352800" cy="2438400"/>
          </a:xfrm>
          <a:prstGeom prst="rect">
            <a:avLst/>
          </a:prstGeom>
          <a:noFill/>
        </p:spPr>
      </p:pic>
      <p:sp>
        <p:nvSpPr>
          <p:cNvPr id="27657" name="AutoShape 9" descr="data:image/jpeg;base64,/9j/4AAQSkZJRgABAQAAAQABAAD/2wCEAAkGBhMSERUUExMWFRQVFhoYGRgYFRwaHBgeGBwYGh0cGRgaGyYgFxwjHBgcHy8gIycpLCwsGB4xNTAqNSYrLCkBCQoKDgwOGg8PGi0kHyUsLDQsNCkqLCwvLSwsLCwsLywsKiwsLCwsLCwsLCksLCwsLCwsLCwsLCwpLCwsLCwsLP/AABEIARcAtQMBIgACEQEDEQH/xAAbAAABBQEBAAAAAAAAAAAAAAAFAAIDBAYBB//EAEQQAAIBAgQDBQYEBAQFAgcAAAECAwARBBIhMQVBUQYTImFxMkKBkaGxFCNSwQdi0fAzcoLhJDRDc5JjwhUWU1STs/H/xAAbAQACAwEBAQAAAAAAAAAAAAAEBQACAwYBB//EADURAAEEAQMCBAMHBAIDAAAAAAEAAgMRBBIhMQVBEyJRcWGBkRQyobHB0eEGI1LwQvE0Q2L/2gAMAwEAAhEDEQA/AKDubnU7n71zOeprj7n1P3rldQkidnPU0s56mm0qi8Ts56mlnPU02lUUTs56mlnPU02lUUTs56mlnPU02lUUTs56mlnPU02lUUTs56mlnPU02lUUTs56mlnPU02lUUTs56mlnPU02lUUTs56mlnPU02lUUTs56muZz1NcpVFFJG511NKmx867UXqa+59T965XX3PqfvXKiiVKlSqLxKlSpVFEqVKlUUSpVxtqidnURsyjJJfKwINyu4Ntm8jrVHPa0gE88KzWk8KalUM+LVPaP70wcRTTXf+9691NG1qaTyrNKuFra01ZgdjVhuqp9KkDSqKJUqVKoolSpUqiiVKlSqKJ0fOu1yPnXai9TX3PqfvXK6+59T965UUSpUqRqLxKlSqOdrDT/8AnnUuha9AJTy46irHDeFS4lmCMqJGLvI58K329Sa0MPY7CjJE+aQ4lGZMRe2VlAIVVGxsb672NVexceWbFYGb31Kk7XK3FwOhVswrk8nr7ZYJTi7OYAd/8bouA+G+yPbiU5uvgoHxjhsuEm7mUhsy5kcCwYc9ORFGMV2dhbhweNLYhYUxGa5u2pDaXtawp/ajDtLw6GZge9wrmKTzAPdsT8g3xorwrulTAmSXK0uGMCpa4kzEG5PK1KMnqk02LDLqOtrzddy0WOPUfJEsgax7h2IVD+Hsqn8Q5AICRnUDq3WmdreHCLASLYDLjiRpbRiT8tah7LYMwjiMBveKMr6gZyp9CCKK9uGz8MWQ++0D/EgXobJmLurskYfK58f0oH9VaNlQFp5AKxqxZu7TfO6LbrdgLUd4l2aw64jGuUMeHw8SZQhy/mFb/uPnQ7gEObFYZesgPyBb9qOdu8WVj7lR48VMXbzVLIoPqQtPerZEp6hFjxuItu9dhdk/IA/VD4zG+EXEd1mU4RIuC/FmVQobLkINzra4PP5cq7HgpyyqyiHNYh5jkUg7WY7nXYa1peNcNzS4Hhy6qiiSXTkOo/8AL51P2t47iIJSWgWTBFAtiA6Fr7kj2GB0100oaHrmVIQyOiX6iLoUy6aPc7ndXONHWo9q/lY6POHeOQWdCVYdCPPnUtLhnCZsQZTGQ0gHeEE2MlzsvoKhjnOYo6lHG6toR8K6yHJY4+EXDWALHuPRL3Rn7wGympUqVGLFKlSpVFE6PnXa5HzrtRepr7n1P3rldbc+p+9cqKJVy9dJqXhvCTiGymTuMynuWZTlkcHVc22nP6UPk5MeMzxJTQVmRmQ01XOD9lpcWmcSJEpJVMwuZCL3sOmlCWV43eKVcrxtlYfuDzBGtaPgE2UNw/FqYpLkwvtlY80f11BHK4NOxPYgPGyJK5x0VnYuTaXMNAOq6Gx671yrOuOgy3jJf5DWmhY0nh1+nY+hTA4wdGNI37/srPZbHNPhmwY8E6IWjkPiBIa4PlY2HoaZxzE92+E4jkKyE91NHzOhBt1sQRfmLVl+F8QkjkWRPDJG2ob5FW+1X8UZsQ4kmcszahfdQHYKuw9d6xy+ktgynZNgQmyfXzCnNHwOx+FLbHc+cCFo8/b5d0Y4x2owzw4iOASSNidwVyqhKhSbnn4b260CxP4iRcOrBQMMLRlRrfTVtddqIYfB2GltKsKWXUWNvSgsLNwcQaWxk73bjfavbjZOH9Gmf/7QD8AgE08rO7tK+eQAOQcuYDkQBtY1E6MVCGRygtZS5K6baE20rVNhFxKEAZZF1/vyofwjheZx3qkKSBe3UkX9K6yHIxH4/jtADW/Dilz2TjTwS+G7lC8JiHidXiOV0vYkXGosb1blxsrYuPFYhM+QqCqCw8N8tgTpcm9a9ezQQFQFyshs1howsSD6i9FpMHExX2RZs5Glj4bAHyB1pFndb6c6TVp1EtIsc0e1/wC91tFizNbzws5wXiyTYjFyAiPFSARxJJ4SFVRbXYksSbDXQVisZgZsOTh58yXs7AOSj2JObz1vW4xHZ+UZ1RI37xLs8m6sb6x9LfsKyM2AyujSNJLGCqub3Ph3UFj5fWp0dkQmkkgILAG0DRd5W7AHt8+ee68yb0gO5/dGuFN+BwjYxxeaeyQp5G5F+l/aPkAKBYrGTTuJZ3zuFyggAaeg51a4/wAc/FzZgCkMa2RToR1LDkeVRcL4W+KkKIcqKLySHZB6/q6CmOFCMaN3UM3aR25vlo7NHy5CwkcXkQx8D8VR/GLmy86sA1s+M8DifDR4SCMd4wBVyNUUEEyu1ri+otzuBWHWIxyPGWV8htnTVW9KL6X1iLqGoNGk70D6diqT45iUtKlSp2hKTo+ddrkfOu14vU19z/mP3NRyyZRc1I+59T96jdbgjyrw32U27qPiEckRCzLkzrmHiUkDlmAPhPka3HZrjkWIgXDOkYdQB3ZACSAbFD7rX19a7wePNhBMcOuJM5P4m1jJp4RlXY5QB4dDzoVjuxccq95w6QApbNCxIKkeviiYdDXz7N6hBnAwZdsc1xAeOAePMOQPf3tOI4XReaPe+QjuM4XDjlaNiyTxXyFv8WEjUWP/AFEvrfWgWP7WzorwOifi4x3ZxCsCMpsSVsNGPTkaGcQ49JImSdHGOhYBJb5GjBsTmt7Wm3W9UIYso9Tc9bnr50V0noRd/wCTuwHyjkX6tPdpHZZzZIH3Oe67HHa5JJJ1JO5J3JPM1o8FBffovyyj96z1q0PB2kOUEDT3jyX9JHM8703/AKiiDsI0QKN+/wAFfo8xjybq7FIjxHhp/Cll3BN7fS/lQrgpzDLaxDG4AsLW0vyvetlgmAU3IC28V7Wt53qOVY7Hu8lueW2/nauDj6wxuA7G8Lf/AC9/1Tp0bzliTV8kCw65HJ5BTejPC8KVGZw6nJYhyrI43GU8taHY3BZ9Ua4A1TbX9V+gq/wfFR90I0ZCwsWVJC4GvmNL9KkzpI8BrWO+8d67DblTKf4uQLHA7oq+ELo2tmZSF6AkWHrrWL4c8zNArGZ3EtpVuoFuth4gBb5Vru1eLaPBytGSGCjUAkgFgGIsdLAk3ryXC8VKvG0SFZIxY+G7GReYF75WuBqTfNWfTsMyQucP92VW5RjsVa9gmiZGFj4SeuxO+vQ7Vnu10qtdFQkqtm8JCi+osbWLXvWrxBvHrvYXFrWJFzQrtBHL3XhJILC/hzW9Kr0OXwOoMaN722O3zQuSNcK8unUlSBWx7NyLibRRR93hYQGlViM00h1GY80FrknfSsl/WlHMUJIvZhldVJGdL6rcczavpPV+nHOgIaacOO/4evp8Uix5vCdujvaPtK80jYfCKzkm0rxi7SaaKpHsoOt6rRdg5hG7PKkbIhYRr4rW1tI2y6fGj/ZniSvnjw2HMGERT+dfKc2hvc7/AB+1ZrjvHVc/hsMSYGbXUs+Icm5JO5X71yuG/Ja/7HjN8MNouJomvVx7H/5TCTSRrfv6fwheFmzKDU1LiHC8Th0SSWLu42bKAT4gdxmA2BrgNd9BkRTt1RODhxslT2Oadwnx867XI+dKtlRcfc+p+5q1wXhIxMxjdmRFQuzLvYf1qq+59T96m4fxGTDyiWIjNaxB2YdD8daDz2zyYzxjmnkbfVaRFoeC/hT4jEjA4hBgcQ0wYEspIIuSAFIFvEfPWjqcegZlfGRyYTFR+Lw5l70LyBt+aOWU3qoeP4TEMDiYO4lBus8W6nkb2vp/MDUPbfiCSRQwLN+JkV85lsvhWxABK6Fjf6VwzseSeaOCeJwkNhzu5HrY8pHbfdNA9rWlzHCvRB8ZjjiMRJOy5S5Fh0UaAetqaK4K7X0CGJsMbY2bACvolD3F7iSnIl2W+xIvWlw8tmYfzH71mPvRh8RoJAbq2/VWG9/v8a53+pMd82O0tF0d/wAU96FIwTOa40SNvwRnjyFsLdbmzG9vha/WhfAsWRodw2nK4IN79bWFWcLxYgFdCp3B2qu0ygkqoW/T9q5yHPij6e7EMe5v/tN39KldliXV5UQTF2lQjr9DR3ASK8ZVcyi5BzKEvYnUZfb+FYg8QAa/Pl/WrvCeN2YuFsUF3H61J+YIuDpQjOiz5OG58fY7fFedTyY4pmMPPdGsR21aGXupIgLWW5OUNmzZSHPhA0sR1NUeHfxJhkeNEwYGYEhu8jA/LuLZiBZtNAeo60Xgx0U8bGdUIJLKhAN0UZhodz59a40OGZoUMMZWRczXVTa48N9LGqQGOIOjkgdqA81O22FmkAS072mcD7TSYwr+UVj9pmIYWBuVFjfM2mpGliLb0K7UcXV8wvIpFwAsoKHzsNfnRLH8cESkLZF9kKBYoyEi623UgDTa1Z3GcR78mTuVbKRm8BNwQb7bam9OuldOEMrsyWOmjje/rawkJncIIzughNcIo5ikY517u6xuAt4zbLcBgD71wCaH8RiAIsoUFmy6W8NwVvffQ118HUGzODAEJk9MkgYZHEUP4/dNwGIBH4eedosK5zsRbcbLfkpO462rXdncNHErNDAYogPC7qWxExH6VIuq8hWFkvbTQg3HkQa1q9oc8Kz4rFsA1x+HgXKWI0IY+1rve4Fct/UWHJYMXDzuADu71ock+pUxJAee35J3FMHjuIKyFFw2HBvlfxSvl1FwPZ9NKxmDkJBDCzKSCDoQQbG/StBj+2k0i5IFGHTqDmcj/MdAfrQKOOxJuSSbknc+tMv6fxMvGY4TNDG7U0cj4n3WOW9jyNJsqaPnXa5HzpV0yCSfc+p+9Np8yFWYEWIJuDuNeY5Uy9eXalLhFcC06lXq8TSaaz0nNqUECuCzSrGAbeK5vz0sKhVw203vamwuNZGzLv56g+RHMU5eDlheJxKc1iFBFtL3Oa2lWk4KgsZcREl7flq2dzrsMugrMvaOVYMPZWsKI2UMykZsx8DgKMvVTqOQpzQRFAT3gL5SgBXmL2Y9LVNLxHCxGyK6ZlHhyFtNdCQ/Xp1rgliYKEcjKGFmgcjxbEAG62Gm5pC7BDpS8tFdl0DeoNbE2Oze18/NV14VGbDM4JcKAANmIAO+tjuKZh+HxsgYM4vJ3VvDoSAbj9QAOo5WomuBYlO7dLoo9tJNWvmzeyLG9vlUmG4bilNo1gOpYAFr3IAJ1N9bDQ6aUQftIPleAPl+yEjfhltvYSfn+6ExFyoSEGQBvZYAkFLHTXQG4uOVW5MSCRLc+CMPlBUghvDl11uP/bTcRwPFFrBFB10SQXudzvcE2rmWdF7t4V2GYMTrYaX8e/pWjmSvYKI1dyqMfjNmJLTo2ofT+U3EYBf+o7k309kDLob69MwHnXI8AFVbSSDM2U5XA6kHLzGhv0tUksU7i/dLogU3a9sutxa1vQ32FVG4z48yIBpYZiWsDuNCBYnWrFuQ5tB35KNkxAbc3bf1/f3U8cd8v5k4ztl9vY39db3v5VV/DGZowhZi5ygO17G42PIV0cUIOiILG62zeE8yLtqT53qzwXFXxcHhCgSX0v6k6k6m1eRR5TH6nkVSmTNhviIiaQ7b19T8VZbsJjP0L/5ioF7B4rfuhc/zDStNN28YJm7pf8LvPa/nK2q5xXtSYWA7sG8HfHW3TT61p48qA0NXneNwLxOY3FnXcdOdQhaMdrHvjHPUIfmoNCiKLY8kAqjmgHZKMb12lGd6VX1LNelcc7NRYkG4CycpANfj1FeecW4LLhmtItgfZYey3oevlXqkMwYXU3BrmJwqSKUdQynkf26etKYcksruEdJGHe68fFKtP2i7FtF44AXj5jmn9RWXvTZkjXiwgnNLTuosRUME0eUrIG9rMCtuludTTjShkxsa1AtWaSjEGLgF/wDEBta+QHyvo1XYuIRlFjSTK1x4vw4zHoCc3nWZD6EX3q5wlGadRbQMD/pH93oN9NkDTfuiWxaoy8HhaDF4nuSis8qHL7CAEbkXzHr6aVYg7ZmOMoquQ19XcX13sQNKGcUwiFVZHJVYnbMeZDjMPgWoda6xa+8w+bCrHSQL3VGtc7e6R6DtZLHfuhlvvdma9vU0Y4TwXEM2YSxwMQpUpdmOcFgDc6XAOtYiQ5Sy3vYkftXrfALmOM9zp3cP5nXwG5vf3dvjWeUBELaOVWO3FZrF8DbDk4iTEHuAMzSKnjJJy5R5k6VS/wDnHCsQhjkWNwVM7G8gPLwjcCgXabj0uIxMtpCYRdUQHwBQbL4didzeg8aAEX9lBp8d/Wk0mU5xvik+g6ZbLd3Wqx0/5aSQzvJC5ZLsCrBktmBHoQaFAWtoR00radkeGWwsKuvhynEP/mlbwLbzUCqnbbMxiIAsLqLW5sAFHX/em2PNqADhukM8YBdp9VmA1EuAEfioD/6gpx7I4z/7d/p/Wp+E8GnixcAkiZSXBAte4G+17US+RhaaKxa0jekfl7SYfJc4RSO6z8tg+W23XWrvG+MQowzYcPfD57kjRdPCP61HjnijjZ5MEQqx66g2Gf2SAbjXxVPxfieGQr3kOa+HLg22QW8P1FLNiRQRW9crG9rX/wCMcgWBVCB0uosBUPDuDSzhjGoIU2JLAa/Gpe18o/FsRoCsZA6AqP2q12bjhaJu+kKeM5bc7qL3+VHXpjBCy5O64vY/Egm8Q/8ANf61yj2Nw2DLsWxLKSzaW531G1drHxn/AOhW0BHeHG6nw5dTp8atGqmAndgc+4a2gtVHEYyTvHUNYKCdqQnIbFG0nujtFko2DWd492Mjnu8f5cnp4G9bbHzq7wbGyOSGIIHPmKK0TjZOsa2bLOSMcFePcQ4ZJE2SRSreex9DzoDjFsw/v517vj+HxzLlkXMAbjqD1B5V5H207PyYWYM6h4mPgIuAf5Wt7NPcbJEho7FCuj0KnwnAxmQhpUP5b38DGxyk/SiPZnCxLOpE+ayPoIm6cjeqHAsUhlIEKD8qT3nPunTU1e7J4xTiVHdRj8uTUEnZCbb1vJqId7KtglHONYZO6BlbJeBwAsfunuyDa+9rE+tZqBMOO6/Ml9s2/LXXxD+aj3Ee9jw4Mqwu3dsw0JGUqpAOvQCgUfFPDEe5h/xGHseaedCRRWQ8HhbeNTNFbKwHiTFqUvJ+cQyyKAuptYW33rd9sOJrhsE5jTI72hjAbbN7RA5ALevO+IYrNi/ZRcsoACra/jG/U1pv4oTsYsNckjPP8wQPtQ+fbWg/BbYDBJM1p9Vg0W2398qsYHBd9LHCP+q6p8GIufgL1WvVzs7xQQYpZnRmSMPYKwBLMuW9zta9I2izuuzySWRkMG9bL1DD8HlmkaVJwuHY5VjUWNo/ALHlsdfOoO1PZsCOORRlEDLzvcFr/O5vfzoHwf8AiEyPBhsPhx3ZdUALF3AZtTcaab3rc8eHfRPFGrFiyjawsGFyCfLWmbJTYIXGTQGI07lP7Qdoo8Kl3GZ20VB7TefkPM15/wAR7YYmb3+6HSPQ26Ftz8KH9oOJNiMVNIx0zGNB0RDYfO1zVLNTPGxW6Q5/KCkkPAVrDY+SJs0TkPaxucwYNvmvvRvg/aiHFSCPGplkKmNZFNlIPusPdPQ1lo5vE3lah3FD4j5gfStZMdpFt2XkbyTRWr7a2XGuBsFQfDLb41P2ZxiJC+eHvruf9NlF/nVns9wReJwLLI5WWL8liALMF1Vj52NqscFw2Iw5xEeGAcJKVJKg7KtufmaFMjTHo7haaadauY3iMAds2DzEOwvfcg6n40quYrG8QDtkjW2ZreEezfS+u9Kh/l+KtXxUuG4sqXupN2JNqgSbO8jfqRj6VRff40sFxFAz3DaMItNgXJAJ8rj61xrciWYhvYJ0yGwS0IrwUrm9k5tfFy26UcFZeHiggZMwJDOUFuozD/21di7UhojII2IAJIvYm1r2+f0pphysjhAee6zkxpTvp2RGTiKhmUi1iAPO9SzYdXQo6hlYWIPMGsw/ElknK7Nny26Gxb7LROftVGgctHIBGWB21yFVNh/q50RBkuLnB4qjsqyYUl0GrG4rsO+ExOePxwMkovzjujWDdR50A7I/8yP+1L/+s/716jN2ph7gylWKd40ViPaKj5WoBhniilmdMxULmAOUd2HBUBEBu2ut+Vqbs6i3SQ47kIY9OnJsN90ExnD0jwkgSXvlABLclzR+z8KzYb8qLS/5r9f/AE69AnmLYcrE2TvUWxtfVFIYkDmSb0K4rh5e6gaByqsSWzzKST4db30v0ojHyWnyA7lYSYkrGlxFBZrGORimOuk1/qDWm/idj4/ysOGDSxvI7gbKJLEKfOo8ThSMRLicUwbDYZs+XODmZrZI1A2JYc6xmIxDSO0j6u7FiepY3+m3woPqUwIDRymnRsfVLrPAUbSganapeF4GbFyiCBbk7nkq82Y8gKH486A+tesdmuFvDFhBFZE7tZZso8czOrHxt+kXFhSq42C3mk1z8t8btDUT7L9l4sBGwS7zMUzzDLcg8kB2Xf1vReLFtZizvlVJTrlt4TYXI5VVu1vZW3h3Ue750P4xhHxGEmhiIjldTlIFrjNmMZ/zVqzNxyQ0O3K5xzHuNlecK9gLnf8AfWkZG2AHqT+1TdgsGzvOZlLDIEs+uzEEeRBFdx/ZwgkJi0Zhdu7OhIvyI5W0vTodTY0lrm8LD7C524KFzLKLsuUk9P6Gh74ksfETe9bPi3AIzhs0X5cpC2OYkXO96CRdl2ZBI8qtYjMoGpHU66a1mepxEEi1q3Ee0rV/wf4jaWWA++odfVN/pRmHg8k82L7uTu8uIYHfW6rbbpY/OvPuyuOOG4nEFVms+WwO4fQ/K/0r27CcLSFpSt7yvna/Xb9qzdKHEvb3Co5pHlKz+K7K4hmYriLAsx57E3A+FKtTSrPxHLyliCPEfU07DcMjJcMGCytnBze/rly6b39aTjU+pofJDIb2BH5wN8+4zEghb2UAWri8Q+c+ak/gF3TqRGbC57ZkcBW7zmLm7E3uOeauQ4EImRbsrZxfUXz38uQoesU3fgklo+/LayG2Vs5vYHYXGlP4hHKzOVJKlFAAa2xQkAX6BtaJcAfLq+Pb1RBbvo8QVz87/lEY+GgSd6FJZnzaHY2K2On8x+lGn7NxvmvnIZmY7buyEjb+QD4msu8cxWRbkAwwqPHqGQrm+Ju2vO1FDh5pEweW5Cqe9IfYhSQDrrdjbnR+NQJF2sXtdbSJPh+F/wAK6OzEDRHDBmsriQgEZgWAAvpsbX+NPPZKKz+J7SKFOik+E3BBy3HpzoVgeHzdxPEc5mzxkA2tYmM3D3udA2nlU/HeHYhsU0kIORownt2AOutr8r70XtV6VXz6i3xa5Pz2/Pt7JnEOyQhRpYg7GJAQp3dkz+0QNirm9ugrBcRlM+GjIi0jdlNhfcLa5CjW+lbLBcIxSyozh8seS4D3LdzcCwvrmuT52F6tcb4QyzLJFHliyM8muUA2JOYXsCBbrRcGUIvPo8w4Q82O57hGZhpNk+/Kw/biRUcYaJXOUiafKhN5XUZQbDZFGnrQXiHBpoVRmjYq4YqU8e1r3C6qddjRvC8XjDZ1nyGyEnMRn2Gv6rKTvtarjcfAvlnUZZC6WcjR7lgTzFzfXnWMrJHPstP0KOxnthZoZI0b9/dee8UPLUEA3BFiCeo5Vv8Atj2pxEMow0TCNI4olJG5PdqTrWe4rBDiJcqmSSd5IUR83hZQVXxXNyd9an7ZTCTiOItt3mW/+QBfuKs/HDRTxtzulWVK7Il0s5JrZQx8axOXOJ5L3v7R29K0XZbtwxkVMS2uZcrgeY0P9azOSwtyqhKtiR0pe2GOawW8bghGdSxDitY9p+B916FwqNosZjsO+jCYyr5pLroel9ak4jwqAWkaNQwKoGAObU6KpHnQjF8bvLw2dvaaMwyN+rkt/jpWgxcyK6ZwxLHKgAJ8W99K1J1bhCsILbVXtBhLwhdQAQCf0jaoP/hMMUbsIwGI11OpOnxHlVPjZRFZpBPGgsozq+WzG5B871SxuNZICxbwopKg+mgPn5VCC1bCnC1oP4U8PV58ZiCASrrEh/TpdrdL3r0q9Zb+G/AWwuAQSf4kxMz+RksQPOwtWoIpi0aWhLHu1ElJTSrgWlXqosWx1PqaGzcXZS65FuGcAm+wIVTa+/tetqJMN/U095rixSMgixug13Op9SfnXFQPY0nWE9hkYx1vbaq4TFGQZjlH5KvYD3mZkvv7PhvTcdizGGICP+aEygnOBkYlm15kC3kDVsyi1gqgWGgAFgDovW1zXAw/ShNwblASSAQCT1AJHxrQSxaySOys2RniWW7KrjuJFQ5CqQkwj5+zlJY776aelXeH8VKYfFSqVLxE2Sx8NiVGa+h010pd/pbIlumUWF7jS+25+dFOE5HV0MSAN7dl0e975hzpjivjfJ5BRVJJItH3O6C4rtfPYAd2pKobkbEi97X8vrUa9t59QTEtlUhypsAQpJYDoT9aK4wx5nH4eEgAIbr7o9kHyFE4eHwyoGbDxm45p6fTQUXG8yP0NdwvTkYoaLiVPiHHXjaYDKRGkLjfXPmLfDQWrP8AEu0s0kZhYxETYdizRjUZgxy76NatZxJcLHaWbukOgDtYEhdQvmBXnvbTj0YkWPBmHu+7OZolBN3J0DctPvR8MT3yBuoIXxYGxHyXt+lJYTDRQqUWONs8jIynxEBLAC58jcEVigb9BRV+0UxFrpYgi4jUEE6FgeTHmeelB2UnQDSn2FDLFqMjr9EDlzxSkeENNIz2JQNxCAn2Yy0lv+2rN9wKoQzZ8zc2ZmPqxJ/ei38Po7Y29s2SGYkeWW1vjeo5uzZzA4c5lvrGTZkNtRY70m6q8CQMcaNIjpsvhSh5Fjj691UVaH4r2z6/0o/hOB4iRsixMTzJFgB1LbAVfwnZeCNzJPi4Mym6qGzWPU239KXYodu5gtNOsEFjW6hdqDE8K72CSEtk/DYUTZukgYFR6k6Vd4PxJMdhQsrZZhlJsbHMNQ69R1qjxPEwRQPFDMZ5cRKryvkKjLHdgq35ZiPlT+BYKHFQ5JUu8JC3BytlOq6jlyohuK6KAPdze6TskGrQPRWOJwz2H4iSFkzA+EZbsNibm1CJJhI4ZzbDRMpNhc4hwbiOLqvNm2FEsf2OwSo00xlEMdi/jLXvooUE7k/1rJYzjLYmcIEWJCBCiLr3cQJJAJ95t2POqE7aiiufKBS3knbbF4gswkEMd7KsQ1t5yEXIG2lUJpHa5aWU+feGo4kCgAaACwHKwqPGYjKB1P0pS/Ike7lOosRjaACcC3/1ZP8A8jV2hSSkk70q1Bk9UR9lZ6Beik6n1P3qi3FlJKxgysNbLsLdW2GtXWbU+pqnwzA5GMauEWRi2bS4AGqgHc32oDDjikc7xDwNlzby7YNTMYsriDOjR93mzupvcE31G+lWocOGIeKW6cx7Q+e4NXl4dhoyAxJbQeJ2Jvvrrp6Vju1fEfwmLKgkKwDAobMhvzGzKfPWn8U2PJ/bLfqFnJDKwarWoNxcHQjXe9x5UQ4XxFUBzA/DnresjwbtF+KKXtnUODYWDbWI86KYzGd2lwCSTYWHOlMrPs+WGw9/VRrrjt/ZO41xW7sqkqGIJI19B5VTg4j3dykrF0BPtk7DptTuGYEyEgZFOpIcm+nPSo5YAquwCMVUkhVIJHOxI1plE5kVh1WhpIZZQ1zAVDw/sjJj8mLxkrMZBcRgWAXlrsNKZ2j7AQqpaEmIqpYDcEgX1ozwJJliCeLKYbrmI8JO1uY+NTDAyDDyGTMHKsLF8wYkHXypZNO8Otrk7ggZQBC82i1VTYXI+4qTKOlNgSyqOgH21p1x6VuZnk/eP1XfRY0IY3yDgdgnwStGSUJUkWJU2JHS4on2eAlxcXe3cEm+pudDuaFCinZn/m4vU/Y1m4uJsnf4rLLgiGO+mj7p7D0V7tvxSXvzEGKRBFyxobLr1/V8aypWtL26X/iR/wBtfu1Zw13fTqOKw+oXyGbaQqNr5l/1fsKIcG4gIZ0ZvZbwP/q2J9DQ2WRgwyqW8NvK5PX4UR4RwKee7uEXDqPHIxyqLEEi59o25CtMgtLHB3dVj1NIIVr+JnEdYsMp0QB3HV5CLX62UaetY3hmKjTEh2ayjNrvqTXe0/ExiMXM6NdDIcp28K2VbeVgKq4VSjC7oBzGb/auVLBpIT2OS6W3g4tC3syqfjY/WocQ92JoNHjIjyQHyyt9xVxLnxBVYdVNj8tRS0w6SnkGRZ3U8fOlVWPHAEgtl20YEGlXtFF/aGL0pzqfU1DjMN3iHxFbAnQAsNNLX2HpTy2p9TSa/I2P9aVwnTIFzTTTgimG4erMswkcsAAQCAjFRa5BGpodxXh2HaQTzKCYgfERfTcgjn5VbwbCMNeVSzaKinMABvbneocWngbnaxPpe5rWZ5DwAUxjaC0lyB8E4YqK02XK0rEgfpQnwi3Ika0aKA+ldWQNsbgaU2edV1YgdL8/QDU0PO50j7PKVhc4fhVRgwve7C2ewsRoLH461MZYlIijub3N9WA6gNQTF8QaS6xA5Bqz21Hw/Ta9FeHQKqLkQqpAKk7tfn5UXMNMOt3KNxqc6mhQPjfzEsrl9EABIEhTl0W3nR7FSHIAdCTqOXp50DfiMkcpSNgM1rgrcKW0JJ9OVX54XUgyvnbZSBYeiqN/WqSWYxQ3IRDK8Tc8LANhGeZ1UDdjqQABffU1qOGdmnVL2hGYD2rPt/mbT4VV4XhIu+bvBGSHJKviUXW5OwUsQOn2rW95F7pX/Q0jD5rGBTSCLyglM+oZ7to28Usnxzs5J7X5Wth4SFB6AKGtehvZhCuMQMNQxBHnlPSt3iGhKEP3ZuLWeR0B+Lx6GsgskOHnEl1AiBJyzpJy0GgDE+teTQk/dUx84vx5I3/4n8lR7aTg4sge6iKfXUn70Dc0sRizI7SN7TsWPx5fDao2au4xY/Chaw9gvn0h1OJTma4I/vnRrH8FfHMJIWMsMcSL3F8piKix8B0cE+8KBipIOINAwkSTu3GzXA+/Kq5WOJ2abVoJjC+wL91muJ8PeOXK65CTz0AHy2ohiOyEkSGWRkEQUNmDg5r8h51vO0ghxvDoMZMpZ4mMcjpsFJ1LW0te3zNCeFLBJhnjC/iI4PGnK4YE215i1q5mbVGa9ExbUnm4WCXBM+qL4RzJFJsPJHfcW6N1rZDGTYle7hwXdoCNenxoTj8NdWU7i4tzBFZeJ6hbBliwd0Nw3FZVFiQdB7QBNcqfAKBGCedcrXy+iuJZK+8vXefxP3qOecILm9zsBuT0FTSp4svMm3p1NcbAZSpVjcA3J1LE/ak+DgfaP7juL+qGlmDFf4RgdJCwF3e4tuLC1vnUHFJFXwXJuLGwudfdXqT1qpDxl/DBGoMhJzE6BBuWPwq5w+MrmZGuW/6jDxMP5R7oopmI10mpwujsiXZBEYa08qq8MqsAsDDvB18KkaDP00tV5Io8OO9lYNJa2ZtAOoRfPbrUUUhhdBnZ0lbKc3Jj7Pwqi8AkLNP42zMluSWNhkHI+dG/ZwZC6t0A52hqHLirB1VCiO7vryH6fjVxuKSCBFAyKi89XNvtVQ4YpIISSV9oFtyo3B+NqWrxW5m/0oDMa1h0AfErTFc829x9k3hskhUuBdikjNn29b+m1FuC4xxG2IkGZfZUn2lsNLD9N9KEJj/yzY/4kaqAPXX7VawuKH4eOG/vNIfQHQVvCA2EyFWc4mTSi8fEkhUZsdh4za5EOGDPc75nN9bnyri9vIRocTi3tzCRqD9azS8LR2L2OU3sLnxE7t6Up+HwqvskltFGbc9ARQhynWnwfhEDXrv4BoWlPbmF9Bi8XH5tEjD5a0J7W4pJsJIwxeGmIyn/AJcRzGxGzafaq0PB47XZNeYufiN6LSdmcIylWh0I3Dtcf0NXizQ2Rpf6qkz8Pw3Ni1Akdw0j8l5is9tLc6bisUbqAcoLWJ9a0nansT+HQS4cvJENJMxBaM+f8vnWZUAjxbf3rXaxZAnZqadiuQc0tNFTSR2UlnfTzH9KbhYY28ViT/Mb2qMsWGVpBl65dT61H+FRRYMx8r6H1q5NO42XtCl6B2MiE3C8TEw/LM66dVNj8tKt4CGMAsigK1gLDcKND6UH/h9ixK02Dc5UxEfhK7qy7AfCruHgxEc5gZ1VIUUCwF25C+ulgK5zqEZEhKPxiNNIlDIrC6WIPT+96xHHpFbESW2zW/rWp4VwwQd4quzZm7w3tcE+Q5Vh8Q1yx8z9zS5o8yOjrdDZZMiqB0P3pVPDhszN0Fl+V6VE2qUvXXazMRugJ9Sb2FQHiQNhZrkX0XSpol3JFi7XPoNBTcK/hGvvEfI0Zhw+FC1vdKpHhziqqJ/xDjUfiYyinbKy62+Nqu8NxmeNb2DL4GF9mXQ6dKrYuHvFcKcrrIGVuhGtQ8RilYrI4jDIwYshPi5G4286jmOa4kd1sxwLaKt8VuBGwXNklVrH42JqtITHIqnVmVmv1ZjqflRhiDfoR8waFJhsk4zG/gyxk773IPmOVXoXYUeDS7xJBmjYeaeeuv7UNiksG6BzRPix/LB2yspv5bUMwgugPUkg+pNKOpDTLfqAtsY2yli4I2VDcG5hfUAgqQTYHqTfcUUw+GkyxJGxViWd28VtVBEbX/V9KMcQgDMg5357WG9X4ksLA8+fyod+T5GtpaBlPJQng6uVkJTIGkN1N9AANByK9DVThuEDY/EHJ4QqBdDa/O3Q6cqMyYwBS5DBL2uLeGxtc38+QodFJZyjl8zEsAmlxbW9uYH1NZAkhxWq4sTd3ELaCdv1Xtd9+o0BorBjZhMzlX7meNlTW+VolNjYC6htdTztTMDOTpdspRWAb2he9wx61o1bKF5XA09KHkkral4RYWaweFkc4aCbPIkin8zX3oz4JQOasQQTvavN3gKHK17rIVO/Ikc/Svb8xvpvWA/iRgMuKEy7YhA/+oeFv6/GnvRZ/EJiOx7ILIb/AMllb10Gm2rtdVaEVnh3EGglSVPajbMPPqPjWz7d4ZX7vEh2j79AxFiRcjTxDn5Vga3fYjiyyYeXByuvJoc+wN7kAnbWgM2LW3Zawu0uTuzfAFwyF2Ys7L4iW5b21rGTSjU8tW+Arf8AE+EY6VHRBCBbX80EkfDUCs5hewzlj+IkUqV9mO99OVzsKQkFu7tky8QAbIFgZSwuqEjqTa5NcrVT9no47DvcoI0B6ClXmpWq1q8RixqbMviKg2uuh11FDMNiswYA3yu2o6sRa1azAQ5YAvXNf/Ub1m8FAA9rCxkZ/gpsPrW2NmmeTQRx+6FyMYRM1A8q5F72nvH6WpTWN49i6m1PwrXW/Vm+/wDtVfHTBMrHk1r9M1NOyXd1b4bLmiQ87ZT5EaH7UzG4uL2W8R6KMxHnptVDHSSRpKsSk5jcEbpm9r1vvR3hEESxqYrEEatzY87n6UtyMnwBVbppDH4u4KByQq+GdvG7gE2k3010XpVfDRWRRa3hBo3xt1iVmNtRYdbtpb60DSZsoDKbgm+gA3UAD5Nc8r0ha98znOceD3R87GsDQ1RPhw8huLgKNL+dWiOn9+lVWlDM1hKCFtysWuttR7u9Sz4o62VzceGwAysA25JOfW3TermK/wDkENqUGJwyMptYkjQX3I8qEzcRjbESsCpCxWW7BbuTcqPS2tQPjIBHlZHE2t3F9W8RHOw3A25VfwUuGbSOFzIGcsXAP5Z9gHq1x7XnRf2ctaSSFLUWG/EErlzZcxzbajMoFjv7N/ga0PA+8Od5lIJyhQbaAXJA35kfKq8eIBCgLICL5iNRzsB5g86tQTtlIyyKwbwhuY965HnehZWFzd6UvZFQ9A+22A73BM49qBg4/wAp0b4bVb/EvmY2YLdcoCgta/iN72FunPypwzyK0IVx3ilDcC2tt+trE8t6v09pinbJqH1WMoDmELye9K9RnTToSPkbUr13Zcl+lPNOQ86iJpwNeF1L3SrGA4pJFNnRiGAUg3ttyPlXo03G0kw8eKAK57qU6um+XqDvXmvDsC02IWJd3sPQX8R9ANa0/GuMrlAHhgh8Ma87bZvVrE+lKM9zSyu6OxYi5/wHKaTmJZxmJ5kXt5DpalWdhmkmu2cooPhA6edKk3hH/JPGmx5WbL3NriLzyi9BMHhSoudWb6a0qVW6YP7zvb9Up6gf7Tff9E7C4YhAPX6k12bCBlKsLgjWlSroK2SZDnSSMgnxBRbN1XoR1FSNi5MO14lUq652Qmw9V6G29KlQWS0OjNoiKRzHgtVXiGKlxFmdQqAggXuST1q20X0rtKuYkABFJqXlxsqvFhTdj5j7etTrARSpVkeVFhZ8OczWHM/f1ov2ZiIlb/Jr867SppMP7Ssjyxm+2lXMNExBsNiQdvteu0qTvHlteFIg9K7ESrA9CKVKs2bOBWfYrzXtdwwxY2dQLKXzL6N4v3oOBSpV9E1nSECGglRvNblUBnfkPr/vSpUE+Z/qrABabguH7nCmZr97iM6gj3YUNmt0Zm09B50GfPiH10QbAVylQTidRKYY4Hlb2N38kUw8ZAsNAPSlSpUITuuhul//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59" name="AutoShape 11" descr="data:image/jpeg;base64,/9j/4AAQSkZJRgABAQAAAQABAAD/2wCEAAkGBhMSERUUExMWFRQVFhoYGRgYFRwaHBgeGBwYGh0cGRgaGyYgFxwjHBgcHy8gIycpLCwsGB4xNTAqNSYrLCkBCQoKDgwOGg8PGi0kHyUsLDQsNCkqLCwvLSwsLCwsLywsKiwsLCwsLCwsLCksLCwsLCwsLCwsLCwpLCwsLCwsLP/AABEIARcAtQMBIgACEQEDEQH/xAAbAAABBQEBAAAAAAAAAAAAAAAFAAIDBAYBB//EAEQQAAIBAgQDBQYEBAQFAgcAAAECAwARBBIhMQVBUQYTImFxMkKBkaGxFCNSwQdi0fAzcoLhJDRDc5JjwhUWU1STs/H/xAAbAQACAwEBAQAAAAAAAAAAAAAEBQACAwYBB//EADURAAEEAQMCBAMHBAIDAAAAAAEAAgMRBBIhMQVBEyJRcWGBkRQyobHB0eEGI1LwQvE0Q2L/2gAMAwEAAhEDEQA/AKDubnU7n71zOeprj7n1P3rldQkidnPU0s56mm0qi8Ts56mlnPU02lUUTs56mlnPU02lUUTs56mlnPU02lUUTs56mlnPU02lUUTs56mlnPU02lUUTs56mlnPU02lUUTs56mlnPU02lUUTs56mlnPU02lUUTs56muZz1NcpVFFJG511NKmx867UXqa+59T965XX3PqfvXKiiVKlSqLxKlSpVFEqVKlUUSpVxtqidnURsyjJJfKwINyu4Ntm8jrVHPa0gE88KzWk8KalUM+LVPaP70wcRTTXf+9691NG1qaTyrNKuFra01ZgdjVhuqp9KkDSqKJUqVKoolSpUqiiVKlSqKJ0fOu1yPnXai9TX3PqfvXK6+59T965UUSpUqRqLxKlSqOdrDT/8AnnUuha9AJTy46irHDeFS4lmCMqJGLvI58K329Sa0MPY7CjJE+aQ4lGZMRe2VlAIVVGxsb672NVexceWbFYGb31Kk7XK3FwOhVswrk8nr7ZYJTi7OYAd/8bouA+G+yPbiU5uvgoHxjhsuEm7mUhsy5kcCwYc9ORFGMV2dhbhweNLYhYUxGa5u2pDaXtawp/ajDtLw6GZge9wrmKTzAPdsT8g3xorwrulTAmSXK0uGMCpa4kzEG5PK1KMnqk02LDLqOtrzddy0WOPUfJEsgax7h2IVD+Hsqn8Q5AICRnUDq3WmdreHCLASLYDLjiRpbRiT8tah7LYMwjiMBveKMr6gZyp9CCKK9uGz8MWQ++0D/EgXobJmLurskYfK58f0oH9VaNlQFp5AKxqxZu7TfO6LbrdgLUd4l2aw64jGuUMeHw8SZQhy/mFb/uPnQ7gEObFYZesgPyBb9qOdu8WVj7lR48VMXbzVLIoPqQtPerZEp6hFjxuItu9dhdk/IA/VD4zG+EXEd1mU4RIuC/FmVQobLkINzra4PP5cq7HgpyyqyiHNYh5jkUg7WY7nXYa1peNcNzS4Hhy6qiiSXTkOo/8AL51P2t47iIJSWgWTBFAtiA6Fr7kj2GB0100oaHrmVIQyOiX6iLoUy6aPc7ndXONHWo9q/lY6POHeOQWdCVYdCPPnUtLhnCZsQZTGQ0gHeEE2MlzsvoKhjnOYo6lHG6toR8K6yHJY4+EXDWALHuPRL3Rn7wGympUqVGLFKlSpVFE6PnXa5HzrtRepr7n1P3rldbc+p+9cqKJVy9dJqXhvCTiGymTuMynuWZTlkcHVc22nP6UPk5MeMzxJTQVmRmQ01XOD9lpcWmcSJEpJVMwuZCL3sOmlCWV43eKVcrxtlYfuDzBGtaPgE2UNw/FqYpLkwvtlY80f11BHK4NOxPYgPGyJK5x0VnYuTaXMNAOq6Gx671yrOuOgy3jJf5DWmhY0nh1+nY+hTA4wdGNI37/srPZbHNPhmwY8E6IWjkPiBIa4PlY2HoaZxzE92+E4jkKyE91NHzOhBt1sQRfmLVl+F8QkjkWRPDJG2ob5FW+1X8UZsQ4kmcszahfdQHYKuw9d6xy+ktgynZNgQmyfXzCnNHwOx+FLbHc+cCFo8/b5d0Y4x2owzw4iOASSNidwVyqhKhSbnn4b260CxP4iRcOrBQMMLRlRrfTVtddqIYfB2GltKsKWXUWNvSgsLNwcQaWxk73bjfavbjZOH9Gmf/7QD8AgE08rO7tK+eQAOQcuYDkQBtY1E6MVCGRygtZS5K6baE20rVNhFxKEAZZF1/vyofwjheZx3qkKSBe3UkX9K6yHIxH4/jtADW/Dilz2TjTwS+G7lC8JiHidXiOV0vYkXGosb1blxsrYuPFYhM+QqCqCw8N8tgTpcm9a9ezQQFQFyshs1howsSD6i9FpMHExX2RZs5Glj4bAHyB1pFndb6c6TVp1EtIsc0e1/wC91tFizNbzws5wXiyTYjFyAiPFSARxJJ4SFVRbXYksSbDXQVisZgZsOTh58yXs7AOSj2JObz1vW4xHZ+UZ1RI37xLs8m6sb6x9LfsKyM2AyujSNJLGCqub3Ph3UFj5fWp0dkQmkkgILAG0DRd5W7AHt8+ee68yb0gO5/dGuFN+BwjYxxeaeyQp5G5F+l/aPkAKBYrGTTuJZ3zuFyggAaeg51a4/wAc/FzZgCkMa2RToR1LDkeVRcL4W+KkKIcqKLySHZB6/q6CmOFCMaN3UM3aR25vlo7NHy5CwkcXkQx8D8VR/GLmy86sA1s+M8DifDR4SCMd4wBVyNUUEEyu1ri+otzuBWHWIxyPGWV8htnTVW9KL6X1iLqGoNGk70D6diqT45iUtKlSp2hKTo+ddrkfOu14vU19z/mP3NRyyZRc1I+59T96jdbgjyrw32U27qPiEckRCzLkzrmHiUkDlmAPhPka3HZrjkWIgXDOkYdQB3ZACSAbFD7rX19a7wePNhBMcOuJM5P4m1jJp4RlXY5QB4dDzoVjuxccq95w6QApbNCxIKkeviiYdDXz7N6hBnAwZdsc1xAeOAePMOQPf3tOI4XReaPe+QjuM4XDjlaNiyTxXyFv8WEjUWP/AFEvrfWgWP7WzorwOifi4x3ZxCsCMpsSVsNGPTkaGcQ49JImSdHGOhYBJb5GjBsTmt7Wm3W9UIYso9Tc9bnr50V0noRd/wCTuwHyjkX6tPdpHZZzZIH3Oe67HHa5JJJ1JO5J3JPM1o8FBffovyyj96z1q0PB2kOUEDT3jyX9JHM8703/AKiiDsI0QKN+/wAFfo8xjybq7FIjxHhp/Cll3BN7fS/lQrgpzDLaxDG4AsLW0vyvetlgmAU3IC28V7Wt53qOVY7Hu8lueW2/nauDj6wxuA7G8Lf/AC9/1Tp0bzliTV8kCw65HJ5BTejPC8KVGZw6nJYhyrI43GU8taHY3BZ9Ua4A1TbX9V+gq/wfFR90I0ZCwsWVJC4GvmNL9KkzpI8BrWO+8d67DblTKf4uQLHA7oq+ELo2tmZSF6AkWHrrWL4c8zNArGZ3EtpVuoFuth4gBb5Vru1eLaPBytGSGCjUAkgFgGIsdLAk3ryXC8VKvG0SFZIxY+G7GReYF75WuBqTfNWfTsMyQucP92VW5RjsVa9gmiZGFj4SeuxO+vQ7Vnu10qtdFQkqtm8JCi+osbWLXvWrxBvHrvYXFrWJFzQrtBHL3XhJILC/hzW9Kr0OXwOoMaN722O3zQuSNcK8unUlSBWx7NyLibRRR93hYQGlViM00h1GY80FrknfSsl/WlHMUJIvZhldVJGdL6rcczavpPV+nHOgIaacOO/4evp8Uix5vCdujvaPtK80jYfCKzkm0rxi7SaaKpHsoOt6rRdg5hG7PKkbIhYRr4rW1tI2y6fGj/ZniSvnjw2HMGERT+dfKc2hvc7/AB+1ZrjvHVc/hsMSYGbXUs+Icm5JO5X71yuG/Ja/7HjN8MNouJomvVx7H/5TCTSRrfv6fwheFmzKDU1LiHC8Th0SSWLu42bKAT4gdxmA2BrgNd9BkRTt1RODhxslT2Oadwnx867XI+dKtlRcfc+p+5q1wXhIxMxjdmRFQuzLvYf1qq+59T96m4fxGTDyiWIjNaxB2YdD8daDz2zyYzxjmnkbfVaRFoeC/hT4jEjA4hBgcQ0wYEspIIuSAFIFvEfPWjqcegZlfGRyYTFR+Lw5l70LyBt+aOWU3qoeP4TEMDiYO4lBus8W6nkb2vp/MDUPbfiCSRQwLN+JkV85lsvhWxABK6Fjf6VwzseSeaOCeJwkNhzu5HrY8pHbfdNA9rWlzHCvRB8ZjjiMRJOy5S5Fh0UaAetqaK4K7X0CGJsMbY2bACvolD3F7iSnIl2W+xIvWlw8tmYfzH71mPvRh8RoJAbq2/VWG9/v8a53+pMd82O0tF0d/wAU96FIwTOa40SNvwRnjyFsLdbmzG9vha/WhfAsWRodw2nK4IN79bWFWcLxYgFdCp3B2qu0ygkqoW/T9q5yHPij6e7EMe5v/tN39KldliXV5UQTF2lQjr9DR3ASK8ZVcyi5BzKEvYnUZfb+FYg8QAa/Pl/WrvCeN2YuFsUF3H61J+YIuDpQjOiz5OG58fY7fFedTyY4pmMPPdGsR21aGXupIgLWW5OUNmzZSHPhA0sR1NUeHfxJhkeNEwYGYEhu8jA/LuLZiBZtNAeo60Xgx0U8bGdUIJLKhAN0UZhodz59a40OGZoUMMZWRczXVTa48N9LGqQGOIOjkgdqA81O22FmkAS072mcD7TSYwr+UVj9pmIYWBuVFjfM2mpGliLb0K7UcXV8wvIpFwAsoKHzsNfnRLH8cESkLZF9kKBYoyEi623UgDTa1Z3GcR78mTuVbKRm8BNwQb7bam9OuldOEMrsyWOmjje/rawkJncIIzughNcIo5ikY517u6xuAt4zbLcBgD71wCaH8RiAIsoUFmy6W8NwVvffQ118HUGzODAEJk9MkgYZHEUP4/dNwGIBH4eedosK5zsRbcbLfkpO462rXdncNHErNDAYogPC7qWxExH6VIuq8hWFkvbTQg3HkQa1q9oc8Kz4rFsA1x+HgXKWI0IY+1rve4Fct/UWHJYMXDzuADu71ock+pUxJAee35J3FMHjuIKyFFw2HBvlfxSvl1FwPZ9NKxmDkJBDCzKSCDoQQbG/StBj+2k0i5IFGHTqDmcj/MdAfrQKOOxJuSSbknc+tMv6fxMvGY4TNDG7U0cj4n3WOW9jyNJsqaPnXa5HzpV0yCSfc+p+9Np8yFWYEWIJuDuNeY5Uy9eXalLhFcC06lXq8TSaaz0nNqUECuCzSrGAbeK5vz0sKhVw203vamwuNZGzLv56g+RHMU5eDlheJxKc1iFBFtL3Oa2lWk4KgsZcREl7flq2dzrsMugrMvaOVYMPZWsKI2UMykZsx8DgKMvVTqOQpzQRFAT3gL5SgBXmL2Y9LVNLxHCxGyK6ZlHhyFtNdCQ/Xp1rgliYKEcjKGFmgcjxbEAG62Gm5pC7BDpS8tFdl0DeoNbE2Oze18/NV14VGbDM4JcKAANmIAO+tjuKZh+HxsgYM4vJ3VvDoSAbj9QAOo5WomuBYlO7dLoo9tJNWvmzeyLG9vlUmG4bilNo1gOpYAFr3IAJ1N9bDQ6aUQftIPleAPl+yEjfhltvYSfn+6ExFyoSEGQBvZYAkFLHTXQG4uOVW5MSCRLc+CMPlBUghvDl11uP/bTcRwPFFrBFB10SQXudzvcE2rmWdF7t4V2GYMTrYaX8e/pWjmSvYKI1dyqMfjNmJLTo2ofT+U3EYBf+o7k309kDLob69MwHnXI8AFVbSSDM2U5XA6kHLzGhv0tUksU7i/dLogU3a9sutxa1vQ32FVG4z48yIBpYZiWsDuNCBYnWrFuQ5tB35KNkxAbc3bf1/f3U8cd8v5k4ztl9vY39db3v5VV/DGZowhZi5ygO17G42PIV0cUIOiILG62zeE8yLtqT53qzwXFXxcHhCgSX0v6k6k6m1eRR5TH6nkVSmTNhviIiaQ7b19T8VZbsJjP0L/5ioF7B4rfuhc/zDStNN28YJm7pf8LvPa/nK2q5xXtSYWA7sG8HfHW3TT61p48qA0NXneNwLxOY3FnXcdOdQhaMdrHvjHPUIfmoNCiKLY8kAqjmgHZKMb12lGd6VX1LNelcc7NRYkG4CycpANfj1FeecW4LLhmtItgfZYey3oevlXqkMwYXU3BrmJwqSKUdQynkf26etKYcksruEdJGHe68fFKtP2i7FtF44AXj5jmn9RWXvTZkjXiwgnNLTuosRUME0eUrIG9rMCtuludTTjShkxsa1AtWaSjEGLgF/wDEBta+QHyvo1XYuIRlFjSTK1x4vw4zHoCc3nWZD6EX3q5wlGadRbQMD/pH93oN9NkDTfuiWxaoy8HhaDF4nuSis8qHL7CAEbkXzHr6aVYg7ZmOMoquQ19XcX13sQNKGcUwiFVZHJVYnbMeZDjMPgWoda6xa+8w+bCrHSQL3VGtc7e6R6DtZLHfuhlvvdma9vU0Y4TwXEM2YSxwMQpUpdmOcFgDc6XAOtYiQ5Sy3vYkftXrfALmOM9zp3cP5nXwG5vf3dvjWeUBELaOVWO3FZrF8DbDk4iTEHuAMzSKnjJJy5R5k6VS/wDnHCsQhjkWNwVM7G8gPLwjcCgXabj0uIxMtpCYRdUQHwBQbL4didzeg8aAEX9lBp8d/Wk0mU5xvik+g6ZbLd3Wqx0/5aSQzvJC5ZLsCrBktmBHoQaFAWtoR00radkeGWwsKuvhynEP/mlbwLbzUCqnbbMxiIAsLqLW5sAFHX/em2PNqADhukM8YBdp9VmA1EuAEfioD/6gpx7I4z/7d/p/Wp+E8GnixcAkiZSXBAte4G+17US+RhaaKxa0jekfl7SYfJc4RSO6z8tg+W23XWrvG+MQowzYcPfD57kjRdPCP61HjnijjZ5MEQqx66g2Gf2SAbjXxVPxfieGQr3kOa+HLg22QW8P1FLNiRQRW9crG9rX/wCMcgWBVCB0uosBUPDuDSzhjGoIU2JLAa/Gpe18o/FsRoCsZA6AqP2q12bjhaJu+kKeM5bc7qL3+VHXpjBCy5O64vY/Egm8Q/8ANf61yj2Nw2DLsWxLKSzaW531G1drHxn/AOhW0BHeHG6nw5dTp8atGqmAndgc+4a2gtVHEYyTvHUNYKCdqQnIbFG0nujtFko2DWd492Mjnu8f5cnp4G9bbHzq7wbGyOSGIIHPmKK0TjZOsa2bLOSMcFePcQ4ZJE2SRSreex9DzoDjFsw/v517vj+HxzLlkXMAbjqD1B5V5H207PyYWYM6h4mPgIuAf5Wt7NPcbJEho7FCuj0KnwnAxmQhpUP5b38DGxyk/SiPZnCxLOpE+ayPoIm6cjeqHAsUhlIEKD8qT3nPunTU1e7J4xTiVHdRj8uTUEnZCbb1vJqId7KtglHONYZO6BlbJeBwAsfunuyDa+9rE+tZqBMOO6/Ml9s2/LXXxD+aj3Ee9jw4Mqwu3dsw0JGUqpAOvQCgUfFPDEe5h/xGHseaedCRRWQ8HhbeNTNFbKwHiTFqUvJ+cQyyKAuptYW33rd9sOJrhsE5jTI72hjAbbN7RA5ALevO+IYrNi/ZRcsoACra/jG/U1pv4oTsYsNckjPP8wQPtQ+fbWg/BbYDBJM1p9Vg0W2398qsYHBd9LHCP+q6p8GIufgL1WvVzs7xQQYpZnRmSMPYKwBLMuW9zta9I2izuuzySWRkMG9bL1DD8HlmkaVJwuHY5VjUWNo/ALHlsdfOoO1PZsCOORRlEDLzvcFr/O5vfzoHwf8AiEyPBhsPhx3ZdUALF3AZtTcaab3rc8eHfRPFGrFiyjawsGFyCfLWmbJTYIXGTQGI07lP7Qdoo8Kl3GZ20VB7TefkPM15/wAR7YYmb3+6HSPQ26Ftz8KH9oOJNiMVNIx0zGNB0RDYfO1zVLNTPGxW6Q5/KCkkPAVrDY+SJs0TkPaxucwYNvmvvRvg/aiHFSCPGplkKmNZFNlIPusPdPQ1lo5vE3lah3FD4j5gfStZMdpFt2XkbyTRWr7a2XGuBsFQfDLb41P2ZxiJC+eHvruf9NlF/nVns9wReJwLLI5WWL8liALMF1Vj52NqscFw2Iw5xEeGAcJKVJKg7KtufmaFMjTHo7haaadauY3iMAds2DzEOwvfcg6n40quYrG8QDtkjW2ZreEezfS+u9Kh/l+KtXxUuG4sqXupN2JNqgSbO8jfqRj6VRff40sFxFAz3DaMItNgXJAJ8rj61xrciWYhvYJ0yGwS0IrwUrm9k5tfFy26UcFZeHiggZMwJDOUFuozD/21di7UhojII2IAJIvYm1r2+f0pphysjhAee6zkxpTvp2RGTiKhmUi1iAPO9SzYdXQo6hlYWIPMGsw/ElknK7Nny26Gxb7LROftVGgctHIBGWB21yFVNh/q50RBkuLnB4qjsqyYUl0GrG4rsO+ExOePxwMkovzjujWDdR50A7I/8yP+1L/+s/716jN2ph7gylWKd40ViPaKj5WoBhniilmdMxULmAOUd2HBUBEBu2ut+Vqbs6i3SQ47kIY9OnJsN90ExnD0jwkgSXvlABLclzR+z8KzYb8qLS/5r9f/AE69AnmLYcrE2TvUWxtfVFIYkDmSb0K4rh5e6gaByqsSWzzKST4db30v0ojHyWnyA7lYSYkrGlxFBZrGORimOuk1/qDWm/idj4/ysOGDSxvI7gbKJLEKfOo8ThSMRLicUwbDYZs+XODmZrZI1A2JYc6xmIxDSO0j6u7FiepY3+m3woPqUwIDRymnRsfVLrPAUbSganapeF4GbFyiCBbk7nkq82Y8gKH486A+tesdmuFvDFhBFZE7tZZso8czOrHxt+kXFhSq42C3mk1z8t8btDUT7L9l4sBGwS7zMUzzDLcg8kB2Xf1vReLFtZizvlVJTrlt4TYXI5VVu1vZW3h3Ue750P4xhHxGEmhiIjldTlIFrjNmMZ/zVqzNxyQ0O3K5xzHuNlecK9gLnf8AfWkZG2AHqT+1TdgsGzvOZlLDIEs+uzEEeRBFdx/ZwgkJi0Zhdu7OhIvyI5W0vTodTY0lrm8LD7C524KFzLKLsuUk9P6Gh74ksfETe9bPi3AIzhs0X5cpC2OYkXO96CRdl2ZBI8qtYjMoGpHU66a1mepxEEi1q3Ee0rV/wf4jaWWA++odfVN/pRmHg8k82L7uTu8uIYHfW6rbbpY/OvPuyuOOG4nEFVms+WwO4fQ/K/0r27CcLSFpSt7yvna/Xb9qzdKHEvb3Co5pHlKz+K7K4hmYriLAsx57E3A+FKtTSrPxHLyliCPEfU07DcMjJcMGCytnBze/rly6b39aTjU+pofJDIb2BH5wN8+4zEghb2UAWri8Q+c+ak/gF3TqRGbC57ZkcBW7zmLm7E3uOeauQ4EImRbsrZxfUXz38uQoesU3fgklo+/LayG2Vs5vYHYXGlP4hHKzOVJKlFAAa2xQkAX6BtaJcAfLq+Pb1RBbvo8QVz87/lEY+GgSd6FJZnzaHY2K2On8x+lGn7NxvmvnIZmY7buyEjb+QD4msu8cxWRbkAwwqPHqGQrm+Ju2vO1FDh5pEweW5Cqe9IfYhSQDrrdjbnR+NQJF2sXtdbSJPh+F/wAK6OzEDRHDBmsriQgEZgWAAvpsbX+NPPZKKz+J7SKFOik+E3BBy3HpzoVgeHzdxPEc5mzxkA2tYmM3D3udA2nlU/HeHYhsU0kIORownt2AOutr8r70XtV6VXz6i3xa5Pz2/Pt7JnEOyQhRpYg7GJAQp3dkz+0QNirm9ugrBcRlM+GjIi0jdlNhfcLa5CjW+lbLBcIxSyozh8seS4D3LdzcCwvrmuT52F6tcb4QyzLJFHliyM8muUA2JOYXsCBbrRcGUIvPo8w4Q82O57hGZhpNk+/Kw/biRUcYaJXOUiafKhN5XUZQbDZFGnrQXiHBpoVRmjYq4YqU8e1r3C6qddjRvC8XjDZ1nyGyEnMRn2Gv6rKTvtarjcfAvlnUZZC6WcjR7lgTzFzfXnWMrJHPstP0KOxnthZoZI0b9/dee8UPLUEA3BFiCeo5Vv8Atj2pxEMow0TCNI4olJG5PdqTrWe4rBDiJcqmSSd5IUR83hZQVXxXNyd9an7ZTCTiOItt3mW/+QBfuKs/HDRTxtzulWVK7Il0s5JrZQx8axOXOJ5L3v7R29K0XZbtwxkVMS2uZcrgeY0P9azOSwtyqhKtiR0pe2GOawW8bghGdSxDitY9p+B916FwqNosZjsO+jCYyr5pLroel9ak4jwqAWkaNQwKoGAObU6KpHnQjF8bvLw2dvaaMwyN+rkt/jpWgxcyK6ZwxLHKgAJ8W99K1J1bhCsILbVXtBhLwhdQAQCf0jaoP/hMMUbsIwGI11OpOnxHlVPjZRFZpBPGgsozq+WzG5B871SxuNZICxbwopKg+mgPn5VCC1bCnC1oP4U8PV58ZiCASrrEh/TpdrdL3r0q9Zb+G/AWwuAQSf4kxMz+RksQPOwtWoIpi0aWhLHu1ElJTSrgWlXqosWx1PqaGzcXZS65FuGcAm+wIVTa+/tetqJMN/U095rixSMgixug13Op9SfnXFQPY0nWE9hkYx1vbaq4TFGQZjlH5KvYD3mZkvv7PhvTcdizGGICP+aEygnOBkYlm15kC3kDVsyi1gqgWGgAFgDovW1zXAw/ShNwblASSAQCT1AJHxrQSxaySOys2RniWW7KrjuJFQ5CqQkwj5+zlJY776aelXeH8VKYfFSqVLxE2Sx8NiVGa+h010pd/pbIlumUWF7jS+25+dFOE5HV0MSAN7dl0e975hzpjivjfJ5BRVJJItH3O6C4rtfPYAd2pKobkbEi97X8vrUa9t59QTEtlUhypsAQpJYDoT9aK4wx5nH4eEgAIbr7o9kHyFE4eHwyoGbDxm45p6fTQUXG8yP0NdwvTkYoaLiVPiHHXjaYDKRGkLjfXPmLfDQWrP8AEu0s0kZhYxETYdizRjUZgxy76NatZxJcLHaWbukOgDtYEhdQvmBXnvbTj0YkWPBmHu+7OZolBN3J0DctPvR8MT3yBuoIXxYGxHyXt+lJYTDRQqUWONs8jIynxEBLAC58jcEVigb9BRV+0UxFrpYgi4jUEE6FgeTHmeelB2UnQDSn2FDLFqMjr9EDlzxSkeENNIz2JQNxCAn2Yy0lv+2rN9wKoQzZ8zc2ZmPqxJ/ei38Po7Y29s2SGYkeWW1vjeo5uzZzA4c5lvrGTZkNtRY70m6q8CQMcaNIjpsvhSh5Fjj691UVaH4r2z6/0o/hOB4iRsixMTzJFgB1LbAVfwnZeCNzJPi4Mym6qGzWPU239KXYodu5gtNOsEFjW6hdqDE8K72CSEtk/DYUTZukgYFR6k6Vd4PxJMdhQsrZZhlJsbHMNQ69R1qjxPEwRQPFDMZ5cRKryvkKjLHdgq35ZiPlT+BYKHFQ5JUu8JC3BytlOq6jlyohuK6KAPdze6TskGrQPRWOJwz2H4iSFkzA+EZbsNibm1CJJhI4ZzbDRMpNhc4hwbiOLqvNm2FEsf2OwSo00xlEMdi/jLXvooUE7k/1rJYzjLYmcIEWJCBCiLr3cQJJAJ95t2POqE7aiiufKBS3knbbF4gswkEMd7KsQ1t5yEXIG2lUJpHa5aWU+feGo4kCgAaACwHKwqPGYjKB1P0pS/Ike7lOosRjaACcC3/1ZP8A8jV2hSSkk70q1Bk9UR9lZ6Beik6n1P3qi3FlJKxgysNbLsLdW2GtXWbU+pqnwzA5GMauEWRi2bS4AGqgHc32oDDjikc7xDwNlzby7YNTMYsriDOjR93mzupvcE31G+lWocOGIeKW6cx7Q+e4NXl4dhoyAxJbQeJ2Jvvrrp6Vju1fEfwmLKgkKwDAobMhvzGzKfPWn8U2PJ/bLfqFnJDKwarWoNxcHQjXe9x5UQ4XxFUBzA/DnresjwbtF+KKXtnUODYWDbWI86KYzGd2lwCSTYWHOlMrPs+WGw9/VRrrjt/ZO41xW7sqkqGIJI19B5VTg4j3dykrF0BPtk7DptTuGYEyEgZFOpIcm+nPSo5YAquwCMVUkhVIJHOxI1plE5kVh1WhpIZZQ1zAVDw/sjJj8mLxkrMZBcRgWAXlrsNKZ2j7AQqpaEmIqpYDcEgX1ozwJJliCeLKYbrmI8JO1uY+NTDAyDDyGTMHKsLF8wYkHXypZNO8Otrk7ggZQBC82i1VTYXI+4qTKOlNgSyqOgH21p1x6VuZnk/eP1XfRY0IY3yDgdgnwStGSUJUkWJU2JHS4on2eAlxcXe3cEm+pudDuaFCinZn/m4vU/Y1m4uJsnf4rLLgiGO+mj7p7D0V7tvxSXvzEGKRBFyxobLr1/V8aypWtL26X/iR/wBtfu1Zw13fTqOKw+oXyGbaQqNr5l/1fsKIcG4gIZ0ZvZbwP/q2J9DQ2WRgwyqW8NvK5PX4UR4RwKee7uEXDqPHIxyqLEEi59o25CtMgtLHB3dVj1NIIVr+JnEdYsMp0QB3HV5CLX62UaetY3hmKjTEh2ayjNrvqTXe0/ExiMXM6NdDIcp28K2VbeVgKq4VSjC7oBzGb/auVLBpIT2OS6W3g4tC3syqfjY/WocQ92JoNHjIjyQHyyt9xVxLnxBVYdVNj8tRS0w6SnkGRZ3U8fOlVWPHAEgtl20YEGlXtFF/aGL0pzqfU1DjMN3iHxFbAnQAsNNLX2HpTy2p9TSa/I2P9aVwnTIFzTTTgimG4erMswkcsAAQCAjFRa5BGpodxXh2HaQTzKCYgfERfTcgjn5VbwbCMNeVSzaKinMABvbneocWngbnaxPpe5rWZ5DwAUxjaC0lyB8E4YqK02XK0rEgfpQnwi3Ika0aKA+ldWQNsbgaU2edV1YgdL8/QDU0PO50j7PKVhc4fhVRgwve7C2ewsRoLH461MZYlIijub3N9WA6gNQTF8QaS6xA5Bqz21Hw/Ta9FeHQKqLkQqpAKk7tfn5UXMNMOt3KNxqc6mhQPjfzEsrl9EABIEhTl0W3nR7FSHIAdCTqOXp50DfiMkcpSNgM1rgrcKW0JJ9OVX54XUgyvnbZSBYeiqN/WqSWYxQ3IRDK8Tc8LANhGeZ1UDdjqQABffU1qOGdmnVL2hGYD2rPt/mbT4VV4XhIu+bvBGSHJKviUXW5OwUsQOn2rW95F7pX/Q0jD5rGBTSCLyglM+oZ7to28Usnxzs5J7X5Wth4SFB6AKGtehvZhCuMQMNQxBHnlPSt3iGhKEP3ZuLWeR0B+Lx6GsgskOHnEl1AiBJyzpJy0GgDE+teTQk/dUx84vx5I3/4n8lR7aTg4sge6iKfXUn70Dc0sRizI7SN7TsWPx5fDao2au4xY/Chaw9gvn0h1OJTma4I/vnRrH8FfHMJIWMsMcSL3F8piKix8B0cE+8KBipIOINAwkSTu3GzXA+/Kq5WOJ2abVoJjC+wL91muJ8PeOXK65CTz0AHy2ohiOyEkSGWRkEQUNmDg5r8h51vO0ghxvDoMZMpZ4mMcjpsFJ1LW0te3zNCeFLBJhnjC/iI4PGnK4YE215i1q5mbVGa9ExbUnm4WCXBM+qL4RzJFJsPJHfcW6N1rZDGTYle7hwXdoCNenxoTj8NdWU7i4tzBFZeJ6hbBliwd0Nw3FZVFiQdB7QBNcqfAKBGCedcrXy+iuJZK+8vXefxP3qOecILm9zsBuT0FTSp4svMm3p1NcbAZSpVjcA3J1LE/ak+DgfaP7juL+qGlmDFf4RgdJCwF3e4tuLC1vnUHFJFXwXJuLGwudfdXqT1qpDxl/DBGoMhJzE6BBuWPwq5w+MrmZGuW/6jDxMP5R7oopmI10mpwujsiXZBEYa08qq8MqsAsDDvB18KkaDP00tV5Io8OO9lYNJa2ZtAOoRfPbrUUUhhdBnZ0lbKc3Jj7Pwqi8AkLNP42zMluSWNhkHI+dG/ZwZC6t0A52hqHLirB1VCiO7vryH6fjVxuKSCBFAyKi89XNvtVQ4YpIISSV9oFtyo3B+NqWrxW5m/0oDMa1h0AfErTFc829x9k3hskhUuBdikjNn29b+m1FuC4xxG2IkGZfZUn2lsNLD9N9KEJj/yzY/4kaqAPXX7VawuKH4eOG/vNIfQHQVvCA2EyFWc4mTSi8fEkhUZsdh4za5EOGDPc75nN9bnyri9vIRocTi3tzCRqD9azS8LR2L2OU3sLnxE7t6Up+HwqvskltFGbc9ARQhynWnwfhEDXrv4BoWlPbmF9Bi8XH5tEjD5a0J7W4pJsJIwxeGmIyn/AJcRzGxGzafaq0PB47XZNeYufiN6LSdmcIylWh0I3Dtcf0NXizQ2Rpf6qkz8Pw3Ni1Akdw0j8l5is9tLc6bisUbqAcoLWJ9a0nansT+HQS4cvJENJMxBaM+f8vnWZUAjxbf3rXaxZAnZqadiuQc0tNFTSR2UlnfTzH9KbhYY28ViT/Mb2qMsWGVpBl65dT61H+FRRYMx8r6H1q5NO42XtCl6B2MiE3C8TEw/LM66dVNj8tKt4CGMAsigK1gLDcKND6UH/h9ixK02Dc5UxEfhK7qy7AfCruHgxEc5gZ1VIUUCwF25C+ulgK5zqEZEhKPxiNNIlDIrC6WIPT+96xHHpFbESW2zW/rWp4VwwQd4quzZm7w3tcE+Q5Vh8Q1yx8z9zS5o8yOjrdDZZMiqB0P3pVPDhszN0Fl+V6VE2qUvXXazMRugJ9Sb2FQHiQNhZrkX0XSpol3JFi7XPoNBTcK/hGvvEfI0Zhw+FC1vdKpHhziqqJ/xDjUfiYyinbKy62+Nqu8NxmeNb2DL4GF9mXQ6dKrYuHvFcKcrrIGVuhGtQ8RilYrI4jDIwYshPi5G4286jmOa4kd1sxwLaKt8VuBGwXNklVrH42JqtITHIqnVmVmv1ZjqflRhiDfoR8waFJhsk4zG/gyxk773IPmOVXoXYUeDS7xJBmjYeaeeuv7UNiksG6BzRPix/LB2yspv5bUMwgugPUkg+pNKOpDTLfqAtsY2yli4I2VDcG5hfUAgqQTYHqTfcUUw+GkyxJGxViWd28VtVBEbX/V9KMcQgDMg5357WG9X4ksLA8+fyod+T5GtpaBlPJQng6uVkJTIGkN1N9AANByK9DVThuEDY/EHJ4QqBdDa/O3Q6cqMyYwBS5DBL2uLeGxtc38+QodFJZyjl8zEsAmlxbW9uYH1NZAkhxWq4sTd3ELaCdv1Xtd9+o0BorBjZhMzlX7meNlTW+VolNjYC6htdTztTMDOTpdspRWAb2he9wx61o1bKF5XA09KHkkral4RYWaweFkc4aCbPIkin8zX3oz4JQOasQQTvavN3gKHK17rIVO/Ikc/Svb8xvpvWA/iRgMuKEy7YhA/+oeFv6/GnvRZ/EJiOx7ILIb/AMllb10Gm2rtdVaEVnh3EGglSVPajbMPPqPjWz7d4ZX7vEh2j79AxFiRcjTxDn5Vga3fYjiyyYeXByuvJoc+wN7kAnbWgM2LW3Zawu0uTuzfAFwyF2Ys7L4iW5b21rGTSjU8tW+Arf8AE+EY6VHRBCBbX80EkfDUCs5hewzlj+IkUqV9mO99OVzsKQkFu7tky8QAbIFgZSwuqEjqTa5NcrVT9no47DvcoI0B6ClXmpWq1q8RixqbMviKg2uuh11FDMNiswYA3yu2o6sRa1azAQ5YAvXNf/Ub1m8FAA9rCxkZ/gpsPrW2NmmeTQRx+6FyMYRM1A8q5F72nvH6WpTWN49i6m1PwrXW/Vm+/wDtVfHTBMrHk1r9M1NOyXd1b4bLmiQ87ZT5EaH7UzG4uL2W8R6KMxHnptVDHSSRpKsSk5jcEbpm9r1vvR3hEESxqYrEEatzY87n6UtyMnwBVbppDH4u4KByQq+GdvG7gE2k3010XpVfDRWRRa3hBo3xt1iVmNtRYdbtpb60DSZsoDKbgm+gA3UAD5Nc8r0ha98znOceD3R87GsDQ1RPhw8huLgKNL+dWiOn9+lVWlDM1hKCFtysWuttR7u9Sz4o62VzceGwAysA25JOfW3TermK/wDkENqUGJwyMptYkjQX3I8qEzcRjbESsCpCxWW7BbuTcqPS2tQPjIBHlZHE2t3F9W8RHOw3A25VfwUuGbSOFzIGcsXAP5Z9gHq1x7XnRf2ctaSSFLUWG/EErlzZcxzbajMoFjv7N/ga0PA+8Od5lIJyhQbaAXJA35kfKq8eIBCgLICL5iNRzsB5g86tQTtlIyyKwbwhuY965HnehZWFzd6UvZFQ9A+22A73BM49qBg4/wAp0b4bVb/EvmY2YLdcoCgta/iN72FunPypwzyK0IVx3ilDcC2tt+trE8t6v09pinbJqH1WMoDmELye9K9RnTToSPkbUr13Zcl+lPNOQ86iJpwNeF1L3SrGA4pJFNnRiGAUg3ttyPlXo03G0kw8eKAK57qU6um+XqDvXmvDsC02IWJd3sPQX8R9ANa0/GuMrlAHhgh8Ma87bZvVrE+lKM9zSyu6OxYi5/wHKaTmJZxmJ5kXt5DpalWdhmkmu2cooPhA6edKk3hH/JPGmx5WbL3NriLzyi9BMHhSoudWb6a0qVW6YP7zvb9Up6gf7Tff9E7C4YhAPX6k12bCBlKsLgjWlSroK2SZDnSSMgnxBRbN1XoR1FSNi5MO14lUq652Qmw9V6G29KlQWS0OjNoiKRzHgtVXiGKlxFmdQqAggXuST1q20X0rtKuYkABFJqXlxsqvFhTdj5j7etTrARSpVkeVFhZ8OczWHM/f1ov2ZiIlb/Jr867SppMP7Ssjyxm+2lXMNExBsNiQdvteu0qTvHlteFIg9K7ESrA9CKVKs2bOBWfYrzXtdwwxY2dQLKXzL6N4v3oOBSpV9E1nSECGglRvNblUBnfkPr/vSpUE+Z/qrABabguH7nCmZr97iM6gj3YUNmt0Zm09B50GfPiH10QbAVylQTidRKYY4Hlb2N38kUw8ZAsNAPSlSpUITuuhul//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61" name="AutoShape 13" descr="data:image/jpeg;base64,/9j/4AAQSkZJRgABAQAAAQABAAD/2wCEAAkGBhMSERUUExMWFRQVFhoYGRgYFRwaHBgeGBwYGh0cGRgaGyYgFxwjHBgcHy8gIycpLCwsGB4xNTAqNSYrLCkBCQoKDgwOGg8PGi0kHyUsLDQsNCkqLCwvLSwsLCwsLywsKiwsLCwsLCwsLCksLCwsLCwsLCwsLCwpLCwsLCwsLP/AABEIARcAtQMBIgACEQEDEQH/xAAbAAABBQEBAAAAAAAAAAAAAAAFAAIDBAYBB//EAEQQAAIBAgQDBQYEBAQFAgcAAAECAwARBBIhMQVBUQYTImFxMkKBkaGxFCNSwQdi0fAzcoLhJDRDc5JjwhUWU1STs/H/xAAbAQACAwEBAQAAAAAAAAAAAAAEBQACAwYBB//EADURAAEEAQMCBAMHBAIDAAAAAAEAAgMRBBIhMQVBEyJRcWGBkRQyobHB0eEGI1LwQvE0Q2L/2gAMAwEAAhEDEQA/AKDubnU7n71zOeprj7n1P3rldQkidnPU0s56mm0qi8Ts56mlnPU02lUUTs56mlnPU02lUUTs56mlnPU02lUUTs56mlnPU02lUUTs56mlnPU02lUUTs56mlnPU02lUUTs56mlnPU02lUUTs56mlnPU02lUUTs56muZz1NcpVFFJG511NKmx867UXqa+59T965XX3PqfvXKiiVKlSqLxKlSpVFEqVKlUUSpVxtqidnURsyjJJfKwINyu4Ntm8jrVHPa0gE88KzWk8KalUM+LVPaP70wcRTTXf+9691NG1qaTyrNKuFra01ZgdjVhuqp9KkDSqKJUqVKoolSpUqiiVKlSqKJ0fOu1yPnXai9TX3PqfvXK6+59T965UUSpUqRqLxKlSqOdrDT/8AnnUuha9AJTy46irHDeFS4lmCMqJGLvI58K329Sa0MPY7CjJE+aQ4lGZMRe2VlAIVVGxsb672NVexceWbFYGb31Kk7XK3FwOhVswrk8nr7ZYJTi7OYAd/8bouA+G+yPbiU5uvgoHxjhsuEm7mUhsy5kcCwYc9ORFGMV2dhbhweNLYhYUxGa5u2pDaXtawp/ajDtLw6GZge9wrmKTzAPdsT8g3xorwrulTAmSXK0uGMCpa4kzEG5PK1KMnqk02LDLqOtrzddy0WOPUfJEsgax7h2IVD+Hsqn8Q5AICRnUDq3WmdreHCLASLYDLjiRpbRiT8tah7LYMwjiMBveKMr6gZyp9CCKK9uGz8MWQ++0D/EgXobJmLurskYfK58f0oH9VaNlQFp5AKxqxZu7TfO6LbrdgLUd4l2aw64jGuUMeHw8SZQhy/mFb/uPnQ7gEObFYZesgPyBb9qOdu8WVj7lR48VMXbzVLIoPqQtPerZEp6hFjxuItu9dhdk/IA/VD4zG+EXEd1mU4RIuC/FmVQobLkINzra4PP5cq7HgpyyqyiHNYh5jkUg7WY7nXYa1peNcNzS4Hhy6qiiSXTkOo/8AL51P2t47iIJSWgWTBFAtiA6Fr7kj2GB0100oaHrmVIQyOiX6iLoUy6aPc7ndXONHWo9q/lY6POHeOQWdCVYdCPPnUtLhnCZsQZTGQ0gHeEE2MlzsvoKhjnOYo6lHG6toR8K6yHJY4+EXDWALHuPRL3Rn7wGympUqVGLFKlSpVFE6PnXa5HzrtRepr7n1P3rldbc+p+9cqKJVy9dJqXhvCTiGymTuMynuWZTlkcHVc22nP6UPk5MeMzxJTQVmRmQ01XOD9lpcWmcSJEpJVMwuZCL3sOmlCWV43eKVcrxtlYfuDzBGtaPgE2UNw/FqYpLkwvtlY80f11BHK4NOxPYgPGyJK5x0VnYuTaXMNAOq6Gx671yrOuOgy3jJf5DWmhY0nh1+nY+hTA4wdGNI37/srPZbHNPhmwY8E6IWjkPiBIa4PlY2HoaZxzE92+E4jkKyE91NHzOhBt1sQRfmLVl+F8QkjkWRPDJG2ob5FW+1X8UZsQ4kmcszahfdQHYKuw9d6xy+ktgynZNgQmyfXzCnNHwOx+FLbHc+cCFo8/b5d0Y4x2owzw4iOASSNidwVyqhKhSbnn4b260CxP4iRcOrBQMMLRlRrfTVtddqIYfB2GltKsKWXUWNvSgsLNwcQaWxk73bjfavbjZOH9Gmf/7QD8AgE08rO7tK+eQAOQcuYDkQBtY1E6MVCGRygtZS5K6baE20rVNhFxKEAZZF1/vyofwjheZx3qkKSBe3UkX9K6yHIxH4/jtADW/Dilz2TjTwS+G7lC8JiHidXiOV0vYkXGosb1blxsrYuPFYhM+QqCqCw8N8tgTpcm9a9ezQQFQFyshs1howsSD6i9FpMHExX2RZs5Glj4bAHyB1pFndb6c6TVp1EtIsc0e1/wC91tFizNbzws5wXiyTYjFyAiPFSARxJJ4SFVRbXYksSbDXQVisZgZsOTh58yXs7AOSj2JObz1vW4xHZ+UZ1RI37xLs8m6sb6x9LfsKyM2AyujSNJLGCqub3Ph3UFj5fWp0dkQmkkgILAG0DRd5W7AHt8+ee68yb0gO5/dGuFN+BwjYxxeaeyQp5G5F+l/aPkAKBYrGTTuJZ3zuFyggAaeg51a4/wAc/FzZgCkMa2RToR1LDkeVRcL4W+KkKIcqKLySHZB6/q6CmOFCMaN3UM3aR25vlo7NHy5CwkcXkQx8D8VR/GLmy86sA1s+M8DifDR4SCMd4wBVyNUUEEyu1ri+otzuBWHWIxyPGWV8htnTVW9KL6X1iLqGoNGk70D6diqT45iUtKlSp2hKTo+ddrkfOu14vU19z/mP3NRyyZRc1I+59T96jdbgjyrw32U27qPiEckRCzLkzrmHiUkDlmAPhPka3HZrjkWIgXDOkYdQB3ZACSAbFD7rX19a7wePNhBMcOuJM5P4m1jJp4RlXY5QB4dDzoVjuxccq95w6QApbNCxIKkeviiYdDXz7N6hBnAwZdsc1xAeOAePMOQPf3tOI4XReaPe+QjuM4XDjlaNiyTxXyFv8WEjUWP/AFEvrfWgWP7WzorwOifi4x3ZxCsCMpsSVsNGPTkaGcQ49JImSdHGOhYBJb5GjBsTmt7Wm3W9UIYso9Tc9bnr50V0noRd/wCTuwHyjkX6tPdpHZZzZIH3Oe67HHa5JJJ1JO5J3JPM1o8FBffovyyj96z1q0PB2kOUEDT3jyX9JHM8703/AKiiDsI0QKN+/wAFfo8xjybq7FIjxHhp/Cll3BN7fS/lQrgpzDLaxDG4AsLW0vyvetlgmAU3IC28V7Wt53qOVY7Hu8lueW2/nauDj6wxuA7G8Lf/AC9/1Tp0bzliTV8kCw65HJ5BTejPC8KVGZw6nJYhyrI43GU8taHY3BZ9Ua4A1TbX9V+gq/wfFR90I0ZCwsWVJC4GvmNL9KkzpI8BrWO+8d67DblTKf4uQLHA7oq+ELo2tmZSF6AkWHrrWL4c8zNArGZ3EtpVuoFuth4gBb5Vru1eLaPBytGSGCjUAkgFgGIsdLAk3ryXC8VKvG0SFZIxY+G7GReYF75WuBqTfNWfTsMyQucP92VW5RjsVa9gmiZGFj4SeuxO+vQ7Vnu10qtdFQkqtm8JCi+osbWLXvWrxBvHrvYXFrWJFzQrtBHL3XhJILC/hzW9Kr0OXwOoMaN722O3zQuSNcK8unUlSBWx7NyLibRRR93hYQGlViM00h1GY80FrknfSsl/WlHMUJIvZhldVJGdL6rcczavpPV+nHOgIaacOO/4evp8Uix5vCdujvaPtK80jYfCKzkm0rxi7SaaKpHsoOt6rRdg5hG7PKkbIhYRr4rW1tI2y6fGj/ZniSvnjw2HMGERT+dfKc2hvc7/AB+1ZrjvHVc/hsMSYGbXUs+Icm5JO5X71yuG/Ja/7HjN8MNouJomvVx7H/5TCTSRrfv6fwheFmzKDU1LiHC8Th0SSWLu42bKAT4gdxmA2BrgNd9BkRTt1RODhxslT2Oadwnx867XI+dKtlRcfc+p+5q1wXhIxMxjdmRFQuzLvYf1qq+59T96m4fxGTDyiWIjNaxB2YdD8daDz2zyYzxjmnkbfVaRFoeC/hT4jEjA4hBgcQ0wYEspIIuSAFIFvEfPWjqcegZlfGRyYTFR+Lw5l70LyBt+aOWU3qoeP4TEMDiYO4lBus8W6nkb2vp/MDUPbfiCSRQwLN+JkV85lsvhWxABK6Fjf6VwzseSeaOCeJwkNhzu5HrY8pHbfdNA9rWlzHCvRB8ZjjiMRJOy5S5Fh0UaAetqaK4K7X0CGJsMbY2bACvolD3F7iSnIl2W+xIvWlw8tmYfzH71mPvRh8RoJAbq2/VWG9/v8a53+pMd82O0tF0d/wAU96FIwTOa40SNvwRnjyFsLdbmzG9vha/WhfAsWRodw2nK4IN79bWFWcLxYgFdCp3B2qu0ygkqoW/T9q5yHPij6e7EMe5v/tN39KldliXV5UQTF2lQjr9DR3ASK8ZVcyi5BzKEvYnUZfb+FYg8QAa/Pl/WrvCeN2YuFsUF3H61J+YIuDpQjOiz5OG58fY7fFedTyY4pmMPPdGsR21aGXupIgLWW5OUNmzZSHPhA0sR1NUeHfxJhkeNEwYGYEhu8jA/LuLZiBZtNAeo60Xgx0U8bGdUIJLKhAN0UZhodz59a40OGZoUMMZWRczXVTa48N9LGqQGOIOjkgdqA81O22FmkAS072mcD7TSYwr+UVj9pmIYWBuVFjfM2mpGliLb0K7UcXV8wvIpFwAsoKHzsNfnRLH8cESkLZF9kKBYoyEi623UgDTa1Z3GcR78mTuVbKRm8BNwQb7bam9OuldOEMrsyWOmjje/rawkJncIIzughNcIo5ikY517u6xuAt4zbLcBgD71wCaH8RiAIsoUFmy6W8NwVvffQ118HUGzODAEJk9MkgYZHEUP4/dNwGIBH4eedosK5zsRbcbLfkpO462rXdncNHErNDAYogPC7qWxExH6VIuq8hWFkvbTQg3HkQa1q9oc8Kz4rFsA1x+HgXKWI0IY+1rve4Fct/UWHJYMXDzuADu71ock+pUxJAee35J3FMHjuIKyFFw2HBvlfxSvl1FwPZ9NKxmDkJBDCzKSCDoQQbG/StBj+2k0i5IFGHTqDmcj/MdAfrQKOOxJuSSbknc+tMv6fxMvGY4TNDG7U0cj4n3WOW9jyNJsqaPnXa5HzpV0yCSfc+p+9Np8yFWYEWIJuDuNeY5Uy9eXalLhFcC06lXq8TSaaz0nNqUECuCzSrGAbeK5vz0sKhVw203vamwuNZGzLv56g+RHMU5eDlheJxKc1iFBFtL3Oa2lWk4KgsZcREl7flq2dzrsMugrMvaOVYMPZWsKI2UMykZsx8DgKMvVTqOQpzQRFAT3gL5SgBXmL2Y9LVNLxHCxGyK6ZlHhyFtNdCQ/Xp1rgliYKEcjKGFmgcjxbEAG62Gm5pC7BDpS8tFdl0DeoNbE2Oze18/NV14VGbDM4JcKAANmIAO+tjuKZh+HxsgYM4vJ3VvDoSAbj9QAOo5WomuBYlO7dLoo9tJNWvmzeyLG9vlUmG4bilNo1gOpYAFr3IAJ1N9bDQ6aUQftIPleAPl+yEjfhltvYSfn+6ExFyoSEGQBvZYAkFLHTXQG4uOVW5MSCRLc+CMPlBUghvDl11uP/bTcRwPFFrBFB10SQXudzvcE2rmWdF7t4V2GYMTrYaX8e/pWjmSvYKI1dyqMfjNmJLTo2ofT+U3EYBf+o7k309kDLob69MwHnXI8AFVbSSDM2U5XA6kHLzGhv0tUksU7i/dLogU3a9sutxa1vQ32FVG4z48yIBpYZiWsDuNCBYnWrFuQ5tB35KNkxAbc3bf1/f3U8cd8v5k4ztl9vY39db3v5VV/DGZowhZi5ygO17G42PIV0cUIOiILG62zeE8yLtqT53qzwXFXxcHhCgSX0v6k6k6m1eRR5TH6nkVSmTNhviIiaQ7b19T8VZbsJjP0L/5ioF7B4rfuhc/zDStNN28YJm7pf8LvPa/nK2q5xXtSYWA7sG8HfHW3TT61p48qA0NXneNwLxOY3FnXcdOdQhaMdrHvjHPUIfmoNCiKLY8kAqjmgHZKMb12lGd6VX1LNelcc7NRYkG4CycpANfj1FeecW4LLhmtItgfZYey3oevlXqkMwYXU3BrmJwqSKUdQynkf26etKYcksruEdJGHe68fFKtP2i7FtF44AXj5jmn9RWXvTZkjXiwgnNLTuosRUME0eUrIG9rMCtuludTTjShkxsa1AtWaSjEGLgF/wDEBta+QHyvo1XYuIRlFjSTK1x4vw4zHoCc3nWZD6EX3q5wlGadRbQMD/pH93oN9NkDTfuiWxaoy8HhaDF4nuSis8qHL7CAEbkXzHr6aVYg7ZmOMoquQ19XcX13sQNKGcUwiFVZHJVYnbMeZDjMPgWoda6xa+8w+bCrHSQL3VGtc7e6R6DtZLHfuhlvvdma9vU0Y4TwXEM2YSxwMQpUpdmOcFgDc6XAOtYiQ5Sy3vYkftXrfALmOM9zp3cP5nXwG5vf3dvjWeUBELaOVWO3FZrF8DbDk4iTEHuAMzSKnjJJy5R5k6VS/wDnHCsQhjkWNwVM7G8gPLwjcCgXabj0uIxMtpCYRdUQHwBQbL4didzeg8aAEX9lBp8d/Wk0mU5xvik+g6ZbLd3Wqx0/5aSQzvJC5ZLsCrBktmBHoQaFAWtoR00radkeGWwsKuvhynEP/mlbwLbzUCqnbbMxiIAsLqLW5sAFHX/em2PNqADhukM8YBdp9VmA1EuAEfioD/6gpx7I4z/7d/p/Wp+E8GnixcAkiZSXBAte4G+17US+RhaaKxa0jekfl7SYfJc4RSO6z8tg+W23XWrvG+MQowzYcPfD57kjRdPCP61HjnijjZ5MEQqx66g2Gf2SAbjXxVPxfieGQr3kOa+HLg22QW8P1FLNiRQRW9crG9rX/wCMcgWBVCB0uosBUPDuDSzhjGoIU2JLAa/Gpe18o/FsRoCsZA6AqP2q12bjhaJu+kKeM5bc7qL3+VHXpjBCy5O64vY/Egm8Q/8ANf61yj2Nw2DLsWxLKSzaW531G1drHxn/AOhW0BHeHG6nw5dTp8atGqmAndgc+4a2gtVHEYyTvHUNYKCdqQnIbFG0nujtFko2DWd492Mjnu8f5cnp4G9bbHzq7wbGyOSGIIHPmKK0TjZOsa2bLOSMcFePcQ4ZJE2SRSreex9DzoDjFsw/v517vj+HxzLlkXMAbjqD1B5V5H207PyYWYM6h4mPgIuAf5Wt7NPcbJEho7FCuj0KnwnAxmQhpUP5b38DGxyk/SiPZnCxLOpE+ayPoIm6cjeqHAsUhlIEKD8qT3nPunTU1e7J4xTiVHdRj8uTUEnZCbb1vJqId7KtglHONYZO6BlbJeBwAsfunuyDa+9rE+tZqBMOO6/Ml9s2/LXXxD+aj3Ee9jw4Mqwu3dsw0JGUqpAOvQCgUfFPDEe5h/xGHseaedCRRWQ8HhbeNTNFbKwHiTFqUvJ+cQyyKAuptYW33rd9sOJrhsE5jTI72hjAbbN7RA5ALevO+IYrNi/ZRcsoACra/jG/U1pv4oTsYsNckjPP8wQPtQ+fbWg/BbYDBJM1p9Vg0W2398qsYHBd9LHCP+q6p8GIufgL1WvVzs7xQQYpZnRmSMPYKwBLMuW9zta9I2izuuzySWRkMG9bL1DD8HlmkaVJwuHY5VjUWNo/ALHlsdfOoO1PZsCOORRlEDLzvcFr/O5vfzoHwf8AiEyPBhsPhx3ZdUALF3AZtTcaab3rc8eHfRPFGrFiyjawsGFyCfLWmbJTYIXGTQGI07lP7Qdoo8Kl3GZ20VB7TefkPM15/wAR7YYmb3+6HSPQ26Ftz8KH9oOJNiMVNIx0zGNB0RDYfO1zVLNTPGxW6Q5/KCkkPAVrDY+SJs0TkPaxucwYNvmvvRvg/aiHFSCPGplkKmNZFNlIPusPdPQ1lo5vE3lah3FD4j5gfStZMdpFt2XkbyTRWr7a2XGuBsFQfDLb41P2ZxiJC+eHvruf9NlF/nVns9wReJwLLI5WWL8liALMF1Vj52NqscFw2Iw5xEeGAcJKVJKg7KtufmaFMjTHo7haaadauY3iMAds2DzEOwvfcg6n40quYrG8QDtkjW2ZreEezfS+u9Kh/l+KtXxUuG4sqXupN2JNqgSbO8jfqRj6VRff40sFxFAz3DaMItNgXJAJ8rj61xrciWYhvYJ0yGwS0IrwUrm9k5tfFy26UcFZeHiggZMwJDOUFuozD/21di7UhojII2IAJIvYm1r2+f0pphysjhAee6zkxpTvp2RGTiKhmUi1iAPO9SzYdXQo6hlYWIPMGsw/ElknK7Nny26Gxb7LROftVGgctHIBGWB21yFVNh/q50RBkuLnB4qjsqyYUl0GrG4rsO+ExOePxwMkovzjujWDdR50A7I/8yP+1L/+s/716jN2ph7gylWKd40ViPaKj5WoBhniilmdMxULmAOUd2HBUBEBu2ut+Vqbs6i3SQ47kIY9OnJsN90ExnD0jwkgSXvlABLclzR+z8KzYb8qLS/5r9f/AE69AnmLYcrE2TvUWxtfVFIYkDmSb0K4rh5e6gaByqsSWzzKST4db30v0ojHyWnyA7lYSYkrGlxFBZrGORimOuk1/qDWm/idj4/ysOGDSxvI7gbKJLEKfOo8ThSMRLicUwbDYZs+XODmZrZI1A2JYc6xmIxDSO0j6u7FiepY3+m3woPqUwIDRymnRsfVLrPAUbSganapeF4GbFyiCBbk7nkq82Y8gKH486A+tesdmuFvDFhBFZE7tZZso8czOrHxt+kXFhSq42C3mk1z8t8btDUT7L9l4sBGwS7zMUzzDLcg8kB2Xf1vReLFtZizvlVJTrlt4TYXI5VVu1vZW3h3Ue750P4xhHxGEmhiIjldTlIFrjNmMZ/zVqzNxyQ0O3K5xzHuNlecK9gLnf8AfWkZG2AHqT+1TdgsGzvOZlLDIEs+uzEEeRBFdx/ZwgkJi0Zhdu7OhIvyI5W0vTodTY0lrm8LD7C524KFzLKLsuUk9P6Gh74ksfETe9bPi3AIzhs0X5cpC2OYkXO96CRdl2ZBI8qtYjMoGpHU66a1mepxEEi1q3Ee0rV/wf4jaWWA++odfVN/pRmHg8k82L7uTu8uIYHfW6rbbpY/OvPuyuOOG4nEFVms+WwO4fQ/K/0r27CcLSFpSt7yvna/Xb9qzdKHEvb3Co5pHlKz+K7K4hmYriLAsx57E3A+FKtTSrPxHLyliCPEfU07DcMjJcMGCytnBze/rly6b39aTjU+pofJDIb2BH5wN8+4zEghb2UAWri8Q+c+ak/gF3TqRGbC57ZkcBW7zmLm7E3uOeauQ4EImRbsrZxfUXz38uQoesU3fgklo+/LayG2Vs5vYHYXGlP4hHKzOVJKlFAAa2xQkAX6BtaJcAfLq+Pb1RBbvo8QVz87/lEY+GgSd6FJZnzaHY2K2On8x+lGn7NxvmvnIZmY7buyEjb+QD4msu8cxWRbkAwwqPHqGQrm+Ju2vO1FDh5pEweW5Cqe9IfYhSQDrrdjbnR+NQJF2sXtdbSJPh+F/wAK6OzEDRHDBmsriQgEZgWAAvpsbX+NPPZKKz+J7SKFOik+E3BBy3HpzoVgeHzdxPEc5mzxkA2tYmM3D3udA2nlU/HeHYhsU0kIORownt2AOutr8r70XtV6VXz6i3xa5Pz2/Pt7JnEOyQhRpYg7GJAQp3dkz+0QNirm9ugrBcRlM+GjIi0jdlNhfcLa5CjW+lbLBcIxSyozh8seS4D3LdzcCwvrmuT52F6tcb4QyzLJFHliyM8muUA2JOYXsCBbrRcGUIvPo8w4Q82O57hGZhpNk+/Kw/biRUcYaJXOUiafKhN5XUZQbDZFGnrQXiHBpoVRmjYq4YqU8e1r3C6qddjRvC8XjDZ1nyGyEnMRn2Gv6rKTvtarjcfAvlnUZZC6WcjR7lgTzFzfXnWMrJHPstP0KOxnthZoZI0b9/dee8UPLUEA3BFiCeo5Vv8Atj2pxEMow0TCNI4olJG5PdqTrWe4rBDiJcqmSSd5IUR83hZQVXxXNyd9an7ZTCTiOItt3mW/+QBfuKs/HDRTxtzulWVK7Il0s5JrZQx8axOXOJ5L3v7R29K0XZbtwxkVMS2uZcrgeY0P9azOSwtyqhKtiR0pe2GOawW8bghGdSxDitY9p+B916FwqNosZjsO+jCYyr5pLroel9ak4jwqAWkaNQwKoGAObU6KpHnQjF8bvLw2dvaaMwyN+rkt/jpWgxcyK6ZwxLHKgAJ8W99K1J1bhCsILbVXtBhLwhdQAQCf0jaoP/hMMUbsIwGI11OpOnxHlVPjZRFZpBPGgsozq+WzG5B871SxuNZICxbwopKg+mgPn5VCC1bCnC1oP4U8PV58ZiCASrrEh/TpdrdL3r0q9Zb+G/AWwuAQSf4kxMz+RksQPOwtWoIpi0aWhLHu1ElJTSrgWlXqosWx1PqaGzcXZS65FuGcAm+wIVTa+/tetqJMN/U095rixSMgixug13Op9SfnXFQPY0nWE9hkYx1vbaq4TFGQZjlH5KvYD3mZkvv7PhvTcdizGGICP+aEygnOBkYlm15kC3kDVsyi1gqgWGgAFgDovW1zXAw/ShNwblASSAQCT1AJHxrQSxaySOys2RniWW7KrjuJFQ5CqQkwj5+zlJY776aelXeH8VKYfFSqVLxE2Sx8NiVGa+h010pd/pbIlumUWF7jS+25+dFOE5HV0MSAN7dl0e975hzpjivjfJ5BRVJJItH3O6C4rtfPYAd2pKobkbEi97X8vrUa9t59QTEtlUhypsAQpJYDoT9aK4wx5nH4eEgAIbr7o9kHyFE4eHwyoGbDxm45p6fTQUXG8yP0NdwvTkYoaLiVPiHHXjaYDKRGkLjfXPmLfDQWrP8AEu0s0kZhYxETYdizRjUZgxy76NatZxJcLHaWbukOgDtYEhdQvmBXnvbTj0YkWPBmHu+7OZolBN3J0DctPvR8MT3yBuoIXxYGxHyXt+lJYTDRQqUWONs8jIynxEBLAC58jcEVigb9BRV+0UxFrpYgi4jUEE6FgeTHmeelB2UnQDSn2FDLFqMjr9EDlzxSkeENNIz2JQNxCAn2Yy0lv+2rN9wKoQzZ8zc2ZmPqxJ/ei38Po7Y29s2SGYkeWW1vjeo5uzZzA4c5lvrGTZkNtRY70m6q8CQMcaNIjpsvhSh5Fjj691UVaH4r2z6/0o/hOB4iRsixMTzJFgB1LbAVfwnZeCNzJPi4Mym6qGzWPU239KXYodu5gtNOsEFjW6hdqDE8K72CSEtk/DYUTZukgYFR6k6Vd4PxJMdhQsrZZhlJsbHMNQ69R1qjxPEwRQPFDMZ5cRKryvkKjLHdgq35ZiPlT+BYKHFQ5JUu8JC3BytlOq6jlyohuK6KAPdze6TskGrQPRWOJwz2H4iSFkzA+EZbsNibm1CJJhI4ZzbDRMpNhc4hwbiOLqvNm2FEsf2OwSo00xlEMdi/jLXvooUE7k/1rJYzjLYmcIEWJCBCiLr3cQJJAJ95t2POqE7aiiufKBS3knbbF4gswkEMd7KsQ1t5yEXIG2lUJpHa5aWU+feGo4kCgAaACwHKwqPGYjKB1P0pS/Ike7lOosRjaACcC3/1ZP8A8jV2hSSkk70q1Bk9UR9lZ6Beik6n1P3qi3FlJKxgysNbLsLdW2GtXWbU+pqnwzA5GMauEWRi2bS4AGqgHc32oDDjikc7xDwNlzby7YNTMYsriDOjR93mzupvcE31G+lWocOGIeKW6cx7Q+e4NXl4dhoyAxJbQeJ2Jvvrrp6Vju1fEfwmLKgkKwDAobMhvzGzKfPWn8U2PJ/bLfqFnJDKwarWoNxcHQjXe9x5UQ4XxFUBzA/DnresjwbtF+KKXtnUODYWDbWI86KYzGd2lwCSTYWHOlMrPs+WGw9/VRrrjt/ZO41xW7sqkqGIJI19B5VTg4j3dykrF0BPtk7DptTuGYEyEgZFOpIcm+nPSo5YAquwCMVUkhVIJHOxI1plE5kVh1WhpIZZQ1zAVDw/sjJj8mLxkrMZBcRgWAXlrsNKZ2j7AQqpaEmIqpYDcEgX1ozwJJliCeLKYbrmI8JO1uY+NTDAyDDyGTMHKsLF8wYkHXypZNO8Otrk7ggZQBC82i1VTYXI+4qTKOlNgSyqOgH21p1x6VuZnk/eP1XfRY0IY3yDgdgnwStGSUJUkWJU2JHS4on2eAlxcXe3cEm+pudDuaFCinZn/m4vU/Y1m4uJsnf4rLLgiGO+mj7p7D0V7tvxSXvzEGKRBFyxobLr1/V8aypWtL26X/iR/wBtfu1Zw13fTqOKw+oXyGbaQqNr5l/1fsKIcG4gIZ0ZvZbwP/q2J9DQ2WRgwyqW8NvK5PX4UR4RwKee7uEXDqPHIxyqLEEi59o25CtMgtLHB3dVj1NIIVr+JnEdYsMp0QB3HV5CLX62UaetY3hmKjTEh2ayjNrvqTXe0/ExiMXM6NdDIcp28K2VbeVgKq4VSjC7oBzGb/auVLBpIT2OS6W3g4tC3syqfjY/WocQ92JoNHjIjyQHyyt9xVxLnxBVYdVNj8tRS0w6SnkGRZ3U8fOlVWPHAEgtl20YEGlXtFF/aGL0pzqfU1DjMN3iHxFbAnQAsNNLX2HpTy2p9TSa/I2P9aVwnTIFzTTTgimG4erMswkcsAAQCAjFRa5BGpodxXh2HaQTzKCYgfERfTcgjn5VbwbCMNeVSzaKinMABvbneocWngbnaxPpe5rWZ5DwAUxjaC0lyB8E4YqK02XK0rEgfpQnwi3Ika0aKA+ldWQNsbgaU2edV1YgdL8/QDU0PO50j7PKVhc4fhVRgwve7C2ewsRoLH461MZYlIijub3N9WA6gNQTF8QaS6xA5Bqz21Hw/Ta9FeHQKqLkQqpAKk7tfn5UXMNMOt3KNxqc6mhQPjfzEsrl9EABIEhTl0W3nR7FSHIAdCTqOXp50DfiMkcpSNgM1rgrcKW0JJ9OVX54XUgyvnbZSBYeiqN/WqSWYxQ3IRDK8Tc8LANhGeZ1UDdjqQABffU1qOGdmnVL2hGYD2rPt/mbT4VV4XhIu+bvBGSHJKviUXW5OwUsQOn2rW95F7pX/Q0jD5rGBTSCLyglM+oZ7to28Usnxzs5J7X5Wth4SFB6AKGtehvZhCuMQMNQxBHnlPSt3iGhKEP3ZuLWeR0B+Lx6GsgskOHnEl1AiBJyzpJy0GgDE+teTQk/dUx84vx5I3/4n8lR7aTg4sge6iKfXUn70Dc0sRizI7SN7TsWPx5fDao2au4xY/Chaw9gvn0h1OJTma4I/vnRrH8FfHMJIWMsMcSL3F8piKix8B0cE+8KBipIOINAwkSTu3GzXA+/Kq5WOJ2abVoJjC+wL91muJ8PeOXK65CTz0AHy2ohiOyEkSGWRkEQUNmDg5r8h51vO0ghxvDoMZMpZ4mMcjpsFJ1LW0te3zNCeFLBJhnjC/iI4PGnK4YE215i1q5mbVGa9ExbUnm4WCXBM+qL4RzJFJsPJHfcW6N1rZDGTYle7hwXdoCNenxoTj8NdWU7i4tzBFZeJ6hbBliwd0Nw3FZVFiQdB7QBNcqfAKBGCedcrXy+iuJZK+8vXefxP3qOecILm9zsBuT0FTSp4svMm3p1NcbAZSpVjcA3J1LE/ak+DgfaP7juL+qGlmDFf4RgdJCwF3e4tuLC1vnUHFJFXwXJuLGwudfdXqT1qpDxl/DBGoMhJzE6BBuWPwq5w+MrmZGuW/6jDxMP5R7oopmI10mpwujsiXZBEYa08qq8MqsAsDDvB18KkaDP00tV5Io8OO9lYNJa2ZtAOoRfPbrUUUhhdBnZ0lbKc3Jj7Pwqi8AkLNP42zMluSWNhkHI+dG/ZwZC6t0A52hqHLirB1VCiO7vryH6fjVxuKSCBFAyKi89XNvtVQ4YpIISSV9oFtyo3B+NqWrxW5m/0oDMa1h0AfErTFc829x9k3hskhUuBdikjNn29b+m1FuC4xxG2IkGZfZUn2lsNLD9N9KEJj/yzY/4kaqAPXX7VawuKH4eOG/vNIfQHQVvCA2EyFWc4mTSi8fEkhUZsdh4za5EOGDPc75nN9bnyri9vIRocTi3tzCRqD9azS8LR2L2OU3sLnxE7t6Up+HwqvskltFGbc9ARQhynWnwfhEDXrv4BoWlPbmF9Bi8XH5tEjD5a0J7W4pJsJIwxeGmIyn/AJcRzGxGzafaq0PB47XZNeYufiN6LSdmcIylWh0I3Dtcf0NXizQ2Rpf6qkz8Pw3Ni1Akdw0j8l5is9tLc6bisUbqAcoLWJ9a0nansT+HQS4cvJENJMxBaM+f8vnWZUAjxbf3rXaxZAnZqadiuQc0tNFTSR2UlnfTzH9KbhYY28ViT/Mb2qMsWGVpBl65dT61H+FRRYMx8r6H1q5NO42XtCl6B2MiE3C8TEw/LM66dVNj8tKt4CGMAsigK1gLDcKND6UH/h9ixK02Dc5UxEfhK7qy7AfCruHgxEc5gZ1VIUUCwF25C+ulgK5zqEZEhKPxiNNIlDIrC6WIPT+96xHHpFbESW2zW/rWp4VwwQd4quzZm7w3tcE+Q5Vh8Q1yx8z9zS5o8yOjrdDZZMiqB0P3pVPDhszN0Fl+V6VE2qUvXXazMRugJ9Sb2FQHiQNhZrkX0XSpol3JFi7XPoNBTcK/hGvvEfI0Zhw+FC1vdKpHhziqqJ/xDjUfiYyinbKy62+Nqu8NxmeNb2DL4GF9mXQ6dKrYuHvFcKcrrIGVuhGtQ8RilYrI4jDIwYshPi5G4286jmOa4kd1sxwLaKt8VuBGwXNklVrH42JqtITHIqnVmVmv1ZjqflRhiDfoR8waFJhsk4zG/gyxk773IPmOVXoXYUeDS7xJBmjYeaeeuv7UNiksG6BzRPix/LB2yspv5bUMwgugPUkg+pNKOpDTLfqAtsY2yli4I2VDcG5hfUAgqQTYHqTfcUUw+GkyxJGxViWd28VtVBEbX/V9KMcQgDMg5357WG9X4ksLA8+fyod+T5GtpaBlPJQng6uVkJTIGkN1N9AANByK9DVThuEDY/EHJ4QqBdDa/O3Q6cqMyYwBS5DBL2uLeGxtc38+QodFJZyjl8zEsAmlxbW9uYH1NZAkhxWq4sTd3ELaCdv1Xtd9+o0BorBjZhMzlX7meNlTW+VolNjYC6htdTztTMDOTpdspRWAb2he9wx61o1bKF5XA09KHkkral4RYWaweFkc4aCbPIkin8zX3oz4JQOasQQTvavN3gKHK17rIVO/Ikc/Svb8xvpvWA/iRgMuKEy7YhA/+oeFv6/GnvRZ/EJiOx7ILIb/AMllb10Gm2rtdVaEVnh3EGglSVPajbMPPqPjWz7d4ZX7vEh2j79AxFiRcjTxDn5Vga3fYjiyyYeXByuvJoc+wN7kAnbWgM2LW3Zawu0uTuzfAFwyF2Ys7L4iW5b21rGTSjU8tW+Arf8AE+EY6VHRBCBbX80EkfDUCs5hewzlj+IkUqV9mO99OVzsKQkFu7tky8QAbIFgZSwuqEjqTa5NcrVT9no47DvcoI0B6ClXmpWq1q8RixqbMviKg2uuh11FDMNiswYA3yu2o6sRa1azAQ5YAvXNf/Ub1m8FAA9rCxkZ/gpsPrW2NmmeTQRx+6FyMYRM1A8q5F72nvH6WpTWN49i6m1PwrXW/Vm+/wDtVfHTBMrHk1r9M1NOyXd1b4bLmiQ87ZT5EaH7UzG4uL2W8R6KMxHnptVDHSSRpKsSk5jcEbpm9r1vvR3hEESxqYrEEatzY87n6UtyMnwBVbppDH4u4KByQq+GdvG7gE2k3010XpVfDRWRRa3hBo3xt1iVmNtRYdbtpb60DSZsoDKbgm+gA3UAD5Nc8r0ha98znOceD3R87GsDQ1RPhw8huLgKNL+dWiOn9+lVWlDM1hKCFtysWuttR7u9Sz4o62VzceGwAysA25JOfW3TermK/wDkENqUGJwyMptYkjQX3I8qEzcRjbESsCpCxWW7BbuTcqPS2tQPjIBHlZHE2t3F9W8RHOw3A25VfwUuGbSOFzIGcsXAP5Z9gHq1x7XnRf2ctaSSFLUWG/EErlzZcxzbajMoFjv7N/ga0PA+8Od5lIJyhQbaAXJA35kfKq8eIBCgLICL5iNRzsB5g86tQTtlIyyKwbwhuY965HnehZWFzd6UvZFQ9A+22A73BM49qBg4/wAp0b4bVb/EvmY2YLdcoCgta/iN72FunPypwzyK0IVx3ilDcC2tt+trE8t6v09pinbJqH1WMoDmELye9K9RnTToSPkbUr13Zcl+lPNOQ86iJpwNeF1L3SrGA4pJFNnRiGAUg3ttyPlXo03G0kw8eKAK57qU6um+XqDvXmvDsC02IWJd3sPQX8R9ANa0/GuMrlAHhgh8Ma87bZvVrE+lKM9zSyu6OxYi5/wHKaTmJZxmJ5kXt5DpalWdhmkmu2cooPhA6edKk3hH/JPGmx5WbL3NriLzyi9BMHhSoudWb6a0qVW6YP7zvb9Up6gf7Tff9E7C4YhAPX6k12bCBlKsLgjWlSroK2SZDnSSMgnxBRbN1XoR1FSNi5MO14lUq652Qmw9V6G29KlQWS0OjNoiKRzHgtVXiGKlxFmdQqAggXuST1q20X0rtKuYkABFJqXlxsqvFhTdj5j7etTrARSpVkeVFhZ8OczWHM/f1ov2ZiIlb/Jr867SppMP7Ssjyxm+2lXMNExBsNiQdvteu0qTvHlteFIg9K7ESrA9CKVKs2bOBWfYrzXtdwwxY2dQLKXzL6N4v3oOBSpV9E1nSECGglRvNblUBnfkPr/vSpUE+Z/qrABabguH7nCmZr97iM6gj3YUNmt0Zm09B50GfPiH10QbAVylQTidRKYY4Hlb2N38kUw8ZAsNAPSlSpUITuuhul//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7663" name="Picture 15" descr="https://encrypted-tbn2.gstatic.com/images?q=tbn:ANd9GcSDZTNiznh5RHvLguTkT3NQ2YVVycrfZATlUFF2I2-0-X14yUFk"/>
          <p:cNvPicPr>
            <a:picLocks noChangeAspect="1" noChangeArrowheads="1"/>
          </p:cNvPicPr>
          <p:nvPr/>
        </p:nvPicPr>
        <p:blipFill>
          <a:blip r:embed="rId9"/>
          <a:srcRect/>
          <a:stretch>
            <a:fillRect/>
          </a:stretch>
        </p:blipFill>
        <p:spPr bwMode="auto">
          <a:xfrm>
            <a:off x="2057400" y="3352800"/>
            <a:ext cx="3276600" cy="2935112"/>
          </a:xfrm>
          <a:prstGeom prst="rect">
            <a:avLst/>
          </a:prstGeom>
          <a:noFill/>
        </p:spPr>
      </p:pic>
      <p:sp>
        <p:nvSpPr>
          <p:cNvPr id="27665" name="AutoShape 17" descr="data:image/jpeg;base64,/9j/4AAQSkZJRgABAQAAAQABAAD/2wCEAAkGBhQSERUUEhQUFRQVFxYYFRUUGBUUFRQUFRwVFxgUFRgXHSYeFxkjGxYYHy8gIycpLCwsGh4xNTAqNSYrLCkBCQoKDgwOGg8PGiwiHyUtNCkpLSwsLCwsLCopLCwsMiwsLCwsLCwsKiwsKiwvLCwpKiwpLCwtLCwsLCwsNSwpLP/AABEIAIMBgQMBIgACEQEDEQH/xAAcAAABBQEBAQAAAAAAAAAAAAAAAgMEBQYBBwj/xAA+EAACAQMCBAQEAwcCBQUBAAABAhEAAxIEIQUTMUEGIlFhMnGBkVKhsQcUI0LB0fBichYkM1PhFTRDgvGy/8QAGwEBAAIDAQEAAAAAAAAAAAAAAAMEAQIFBgf/xAAxEQABBAAEBAQGAgMBAQAAAAABAAIDEQQSITETQWHwBVGB0RQycaGxwSKRQ8Lh8SP/2gAMAwEAAhEDEQA/AGYop3CjGvU2vJUmqKdxoxpaUmooincaMaWlJqincaMaWlJqiKdxoxpaUmqKdxoxpaUmqKdxoxpaUmqKdxoxpaUmqKdxoxpaUmqKdxoxpaUmqIp3GuhKWlK54BwFb0m4zKsqox3JZzA69hBmrLS+Hhpwbl0ZEfDbGzOfr0FWHCytnTIW6k5D6bA/rVfqLz3nyJO3frPy9K87i8fI1zmtK9Lg8BG5jXuH16pVzizB1YxkPhT/AFDYGOyLvH3qq8Xj+N2mFmNt8R1jv61Z6cLaU3mG5PkB3LEbZE/hEfU/Ks1rL5uMWPc1L4VE+zI7movFpWECJu4UPGuY09hRhXetefpM413GncKMKWlJnGjGnsKVyDEwY9Y2+9LWaUfGjGnsKMaWsUmcaMaewowpaUmcaMaewowpaUmcaMaewowpaUmcaMaewowpaUmcaMaewowpaUmsa5jT2FGFLSkzjXcadwowpaUmca7TuNFLSk9jRhT/AC6MKitS0mMaMaf5dGFLSkxjRjT/AC6OXS0pMYUYU/y6OXS0pMYUYU/y6OXS0pMYUYU/y6OXS0pMYUYU/wAujl0tKTGNGFP8ujl0tKTGFGFP8ujl0tKTGFGFP8ujl0tKTGNKtWpIAp3l1feH+Ej/AKlz4F3+Z7Co5JRG0uKkiiMjg0JfGbOOnsyYYBjHsYj86i8PtNcTO6Slkdh1uR2X296OI3m1N8IvcwPQD+wFd45qRItp8CAKv07/AFO9ecgh+LmLjsvSzzfCQBo3UHi/EDdbbZRsoHQAdAKrsKf5dHLr0rQGigvMOJcbKYwowp/l0cutrWtJjCrnX64nS8xLdt3thVIdcuWFWDAEZBgMwGkAi57VW8urXw7pme6VAlCIuegXsf8AcGgj3HpNVcWwviNGiNireDkEUzS5uYXqDzWa/wCKzE8ixzPx4nH58qcMvpHtXLXGtaVbUC9cZUYK4LEoMgYm38GBiIiOlM+IuENpb5WIEyvcD1WD1AkET2KzWj8MeKLa2LpvpaQKUH8NFU3cstig2YiPYV4bF4rENGturqvqbYsNHDxsLE0h1Xprqdv1XI8lnH8Wak/Bd5Y9LKpaH1wAJ+tX16+W01k3Sbl24ouc0hRCksvLkCX3EksdiNqpvFmrF26Htuj2SP4YQBMPVXTqG9z12+QkeGNZzFOmb0d7B7q4GT2/9rBSf9wHqa6HheL/APs18t69ToeqoeM4LjeH3AwNI1IobDcbCiEvCgJT+FL1+tOltrhtfurIbvatHYMPR2gwew+dezvkF8woAWdly9o0tf8AXurbb/tgG5dH+5V2X5MQaZ/edL/3ro+dgR9Yuk/lVRwzQG/et2gd7jAT6T1b3gSfpVv4u4QLere1aWFS0hA7lVWWae5+Jj8jWaAdlLtavktcxLS8NFXXNPPoJUvbdbtsdWSZX/epAZPmRHvUbCqjRa17Th7bFWH1kdwR0IPcHY1pHxuIt62MVeQyDpbuLGSj/SZDD2MdqOBYdUY4PGm6hY0Y0/hRhWLW1JjCjGn8KMKWlJjGjGn8KMKWlJjGjGn8KMKWlJjGin8KKWlKRy6MKkcujl1FamyqPy6OXUjl0/o9EXYAf5Hc1gurUrIZZoKLY0LP8IJp27wl16qRVH4l8Wi6Bo+H8zm8zzXVPLUgCCBBkrvMmOlXXhvwnq7ZW5c4i7HbK1ibtph3Vsm9NpFc5+PDXVS6TPDi5tkqObVHLrScU4Oskp8yPQevuKpDair0czZBbVQkhdGacFG5dHLqRy6OXUlqPKo/Lo5dSOXRy6ZkyqPy6OXUlbU1Ls8FuMJCmsF4G6yGE7BVfLo5dT9Rw9k+IEfMRTHLoHWhbW6j8ujl1I5dHLrOZYyqPy6MKkcupWh0GbegG5J6ADcmsF1arIZZoLnCeEm42+yjck9AKmcc4mFXlpso2Hue5PvT2p4nbSyvKMqwDTEFp6GD0FZ/RadtTeA6Dqx/Co6n/PWvPYzEuldkbsvRYPCthbndurLhFrlWmvH4nlU9Y/mb+n3qsuCSTVrxXUBjiuyqAFHoB0qBy66+Ei4Mdc+a4+Lm40hPLko/Lo5dSOXRy6t2qmVR+XRy6kcujl0tMqj8utr4a0YSwpEBn8xPzkD7KJ+prJcutrwZwbNoz8IAP0BT/wA1TxjjkA6q7gmjiLO+MtNb1Ba15UdAMWeVyInzT0ZRJB7xlsYEUA8GWhb8zXZOwux5A/obcZATt1M+orUa20bOoLdFD8zaWSCerL8VtuozWR8qsNfxBcFNsuSIKhW5eY2GOUwQJ6LMkgA153I2RxLzS6sPiWKgYWMfQBvvp05rznUeFF04VtS1yHYquCFVkfie50B9lbaTUrw7wQcyzqrTE2UZuaHxD22VZCbbPlIAIA67gVtNTwX96sjmErlcVwGDuSEDABg7eX4jMdvnVLqOGLp0WwpyIIZ2iJbBVECT2BP19pqxBhGPkAG29reXxvxAOLnuBYQRVDmK+qrOXt9KqPFVwnWXh+Fyg/224RR9lFaA26rvEfCC1+7dUjz43VUwMhcBLQSeqsriPavUxuAfr5ey8tM0lmnn7prw3xpjqtILhGFp8F2AgXJXc99z39a3/FPD4ua+xe2gJcW6p6lQGCmPQm4V+1Zzwzwa1r9GEY4XrDwLiAZYGGUN0yHUAnoV+c7rh4nO4erOQJ/BbJRR9YZvmxqjipAH23QiwfX3u1fwcRLKdqDRB+ntVLxbXcMa3zD/ACpda1Pqy5H9APuKtPDDTb1CdsbdwezK4T9Lhqf43VVe1pbXmcM9y6R3vXyDHtt27ArS+F8JFhbxDZZFLSmI+GLlzY/hIRfqfSr5lzRAnnt/fZXObFklIHLf+uwmsKMKkcujl1HmU2VR+XRhUjl0cumZMqj4UcupHLo5dMyZVHwo5dSOXRy6ZkyqNy67T/LrtLTKpHLo5dSeXRy6hzKalG5dPaniQ0uj1F8/y24G+JLOQohuo3M7elL5dJ4jwVdZpbumYlcwCrDaHTdZ9VnrUMxJYaU0AAeCV5d4D4l/FuN1cj4juYnf6k1u9Abzsbj3blsAEqqlVtCOxEEv968y4Lw67pdSBcBUgslxT2I67/OK39jiBggmQRFeekcA616WNpLaOi0vAVt84XA9s3rkG5v5xEBkK5bATHT0pfFNNjcI96zXAbl1CRbREJP4MxB65MCPuBWz4wvnnvAn5xXRwEhshc7xKIAAqnFqpNvhZK5GFX8TEKv3O1dv6m3p7NzUXv8Ap2lkgdWOwCj5kgV454g49qNfqMnZwrsOXaUlhaQdIXuduv8Aerk2JyaBUIMNn1Oy9kHD0JUC7aJcSgFxJcDrjvvTF7RFSQRBFeZcL8I6pQr2QVdd/MQSGG4ggbb1ruCeO9Qt+3puKIqhpAvtIIPYkjysJj71BHjrNFWJMBQtqt+N8bt6CyLjjO48i1b9SIlm/wBIkfOslwfQcQ4q3OfUNbtKSFuGR8xaRI++31pf7YNQF1ltDuq2Uj08xYmpHAfFLXNMtiycWHkkCBbT1+fYD3qpiZXE2Vcw0LWilueC8IW1Zazd1RvsDkGeA6SACCMiY2mmNVwsqAw3U9GXcEVyxbVUJBVnAkImI9JEn1361zgXGWdyL0IrzbUIbj2w07B3YY5AAbg9ZFbwYosNclifBcQFw3UTl0cup+r0uLEUzy67Ada4RbSjrZk0eJOIjSaXH/5L23uqdz9en3qwtlLNt713ZLYk+57Ae5O1eUeJuPPqbzOe56dgOwHyG1TQt4jrOw/KyRlHUq4t+J81CMfhEfQdK1fhPX27mkuNbBnmlGYjZgACMD3Xc/UV5r4Z4MdXqrdkHEMSWb8KDdiPeK9fu20totq0MbabAdz7n1JqlLhI2T52/WuQV74l5hyH+1XFK5y6k8ujl1YzLn0o3Lo5dSeXRy6ZkyqNy6OXUnl0cumZKUbl1bcD4jyzi3wkyD+E9DPsf6CoXLo5daPAeKK3YSw2Fq71hbkBhMfCwMMvupHb3Bpi1waysnAweqnZCfXH4ZjbYVR6fVumysY9DuPsdqdbilz1A9won/xXPdhLN6K58Qw6ubqrrX69bYk7n+UevyHp6msleYuxZtyTJqQ8kySST3O5pOFXYoxH9VXlkMhUbl041sOmDMUgko4J8uXxK0blGHWNx1FO8ujl1LahpVLo+kui5ZPIuMQpRgG09wFgJVh5Su49Ignapep8TatbKgXNNbBAl1yLDNokZSOp3IG1T7VxlBAOx6jqp+anY0K0GQloEdCLVoEfIhZFZLgfmAPffmsBpbo1xHffkqXQcFMi6rEAyXv3FlmJkMLavs5MyCOhG7RVjdjZVEIohRMwJkknuxJJJ7k1IuksZYkn1O5pHLoXlxsoGBooKNy6OXUnl0cumZMqjcujl1J5dHLpmSlG5dHLqTy6OXTMlKNy6OXUnl0cumZMqi8uu1J5dFMyUpGFOWdMWMCnharMftK8VnQ6cWrRi/fB3HW3a6Fh6MTsPrVWSTKLVuOLOaUvjfjHR6QlGY3bg6pbKwp9Cx2n2E13wt4x0+vdksq9u6gyweDko2JQjrHcVgPA3BEuRfvBW/CG3H27mvR/3mwUlRg1vcFUKOp9U2BrmOxjg5dQYNpaqX9qHBLrWDqtN8aD/mEAB5lsR5x3kdD6j5VjdPr2KqRuGAP0ImvXeH8eQ6V71+AyBldCI5hjykKfxqRt7mvFOE3/ACYnYgmI7AkkAfKa1xDAQHgaFSYZ5BLHHZazw5fuG9bzJFoMC4G0qO1ej8Qs5nNSGVtwRuCK8kXiWCmW3IiegUdz9pNanhXiJ7dsPZZXQgQDuh7b+m/ftV7w3DOe1zm15fXvRU/Epmtc1pSv2pO68MGGUNeQPCyCu585/lGWP1rDeCmBd7hAyGw/0j+lazxx4ufVcP5du0ELuA4yliUM4KI9RM+gqg8FcPJt3VYYvnByHYgETVbHsdGSHaFT4EteAW7LX8N4tbyjmpl6KZ+/aoXjG7Z1Np7Sh2uKpZWC7Kyidmnf3imG8Pcshnub9PigbbyRsB9O1WqafSNcFyQ0EGYBCk7AyRI79DXLFArqFpIWM/abwi4LGg1Bki5prSMx7XAAQD9G/KqzwsLmnJy+EncdgeoI/SvcuM8Is6nTfu1wfwntqFj+SB5WX3FfP/HrOp0OoOl1DsUQyhnyuh+G4PUR9t66MjCWhc6KRocb3C9Bt8SBGQMHcH0YHsRTmm8UJbAC2g3YDeB6BR0FYrTX2xkGV7xVjZ1os43CQMIYd9wRG3cd6qtjtwaFedJTbXr+tslyu0MQsj0MCR96ha7VWNNHOaXPS2u7H5/h+tZzjP7VrN2w40085lALgleWW7rIBy/SsQ98wAzGQJliZ3nqT869VhsIXD+eg/K8rPKAf47q98b+NDfti0gCWsug3LRsCx+vSsOjSfp+lPcQJwB/1D+360nQadrt1UQSzwAPdtv61fytj/i0UFECXCyvQv2UcJxS7qW9OWn13cj6QPrWtcd6k6Xhq6exbsJ0trBPq38x+pmo2vWF22nuegmBJrk5+I8nzVhwoUmRfX1FcN9fUVecYsKyXVKpC27bKVEMGJYEyPlt9aY47p1a1eQIo5bWVtlRBGeAO/f4jWrXtdXfl7rLoiL78/ZVlw44klSGEhlII9x7EeldVwehq71WnU3rJCKAl64hhQJBtFhO2/SofGNILSW1EQbtwgj8LZMBPtMfSgeDQ5n/AL7I6Miz5f8AFXPeUbEiuC+vqKlfvzJo7zYoTbYKpKg7PEz6nzGPpVhxXSgWb7DD/wBusARkCMzlHaZ694PpWxIBo+dfj3WoZYsHlf59lTc9fUUc5fUVc6vTD+EoUfwr2nB2G4ZQDPruaVq9CqFIAh9Up6A7MplflkDtWnEatuEVSpcB6Gus4HUirHjFnC1tjvqG+GNgcyFPuPTtXeC6UXLO8St8ETHRcSR7yuVZzDLm5LHDObKqtHyYKkFj7gQB1JJ6AetduHAhXgEgEQQwIPcEbGrNrKnHyr/75h0HTz7fL2pVvT8y/qLbcnHlQvLAlAzMPP6OKznHf1WeGVWIQehpRWpPFVxvKsARaSY2EywJqLxJSqkSCY6qQw39xWRrXVaEVfRNNfUdxTj2WC5kDHYndSwB6FlmQD71c8W0a43zCQy2hAjJfMQZj4ZnY+xqPxnTphcARBybtgWyqgEBuVMkdfiIrVsgdVd7e63MRF33v7KuUgiaRzl9RUjju1+6BsBj02/lE9Kl8TZSgNu3be0Hs4PbIyt+ZQcx1IPT671sDt1WuXceSrOcvqKOevqKu/3Fbj6lYAi5ax2AghLbQPnH50LpQz3x5BGotETAEAWWKjbvuI7k1pxG99a91vwnd+vsqbIRM0htQo7ipGquY6s9MRdQRG0HHt9atEsBbiqVHn1V3sPhCOY+VbFwaAT5WtAwk11pU3LbDOBjGXxLlj+LHrHvSUuqehFS9UMdGzLyQeZfBzAyK53BFs/j9KsuMaMIl+4APMiDYDZlJkj0kMPtQvG3Wvx7rbh8x5WqfCjl0/ZTyil8usErXKouFcqVyjRTMs5VO01iWFeAeNNVc4jrtRdt7oj8tBP8ieVY+0/Wvd+Pa3930WpvdCllyP8AcQVX8yK+auCcbOnckrmrRKkx5h0YH1rnTuJ+VdLDtaPmXqnh7T2209tCWSFHmXaCOtW6jS2JTJmkHL4iTl+GZ6ET1rM8I4mty0j9MhJHoe9XWlTJsgDc6eSSoEbbYkTPvXJvWiuuKpUnia5Z01nmWMmZziVaRv5mBM9BufvWU4fxK31ueU94n4u8doNWvju4Q9uyJBALtJyIyJCrPsB+lZ1LMCepr0uDiM2HDZNRyXDxLxFOXM0Kn8Z1K3IW2SV6lun0pzgGdskAnE9R2J9Y9aaS2J2qz0tkgkKAcfiJjqJO09oU/aurBAyAAN5LnTzOlsnmi7qSoY+j99/SrPhHGLbkhCQ2OTBhDDc7T0YSftFVmvtwHDYoRB6/5vWe0Ws5blx/KfuvQj6iqXiWFbiWgj5ht7Kz4fiDCSDsvRL9x2AiG/EGmB13A7n51Y2NCzKIdxbAbNSqYse0HHyx6g1n9PqXADKZUgEfI7ilavj94IQWABBEDqfc15NjSTkG50XpHPABcV64dLhbtqN8UUSO8CqPxf4MtcSsY3DhctAtbugAlR1Kn1U1huFftUv2jbQWlNnIBuY2RA2nEgeX9K1nH/GLXtGw0SY3bgKk3WVeX1DAdi3beK9IcG8DKBY815z4ht5yaK8Z4BxEpKEZKNvpUriFwMYHT2pN7hOotMc0KE9Sq7evxbgde1LZEWCWmdx3BHvVnDeH5JeIfRJsZmjDAu8G4XNzYTEE+w6CZ2En+lWWu0hSJgxsYKtE9AYPak8LtSZKz38xhQexb2A7VO1Git21Zj1Y9higmSYX0jv7iunnaxwZe+yocN8gMlEgb/hUr2Mkj5/+K2f7J/DpN5tS48tkFU97jd//AKgk/UVlOgX3I69Yr1z9n4H7jt/3Xn57R+VV8acsdj6LbDG3V6q2uCTUbV6XJSKsVszSTjhzMlw/HkuHp8Ux1964weGlXchKha7WM6uFtYs4VSxJbyoSR5YA7/nXb+vZv/iALPba4cj5uXBAAjy/CPXb71L1JW2hdyAoBM7bgAnb1MDoK6cclWRkwJUdyBBPy6jrTiMGn778ltkedVFXityZdMouZpuBisEYfDv1O/vTLFriIrL8DMwMzsxaB07AxPtViLYJIBBKxkAQSs7iQOkj1pN3FRLMqjpLEKJ9JJAnb8qzxGjULGRx0KrL+nJs3LUf9QqcpiIjt9Kev6tmz/hmHtoh83TAsZ+HvlT+o11m3yy91ALpxtmQVdukBhI61JS1JYAHysVMiNxHSeo3G4rHGadO+XsE4Th335qG/FbjM2SSpZGRcgMMIJE47yRPtTTatzEofLfN0b9AcvJ09WO/5VPxGJbJcVmWlcRHWTMCKUtmRI3ETI3EdZn0rIezkAha/mVW3WNxSpSP4rXJmfiy2iB69a7auNbUKq9LouEzEiIK9O4nep6YlcgylfxKQVPyI60wddZytJzFyvDK0O7qRII9o9awZm7GqQRO3CjHUtt/DO183vi9cvJ8Pv1pLP5rzJaKNeQqxzJ8xnz7j36CKsS6BsDcQOYhSyhjPSFJnei0AzOg+JCAQSs7gENAMgbxJAmDHrWeM3spw3KJem7cDssHEA7zJEmenvTeq0eSkVYqoMwwMEgwQYI6gx0I9DTS31a0btsi4izJtlW+H4t5jbvvWOKBsU4RKi63Vs/NhI5gtgGZxNskg9N5npSddq3uJHKx5joztJIc28dlEbfCB9PrU9ikBs1xb4WyXFp2GJmD9KRdCJGbok9M2VfnGRFZEjBr5d/oLBY86d96qHq7RuOzxjlG0z0AFd1GoJUhbKoWa2bhB2bAg7CIB261YFQCoyWXEoMhLjrKifMI9K4qgkgEEr8QBBKz6gdPrQSjRDG7VQbmrebjKkF7lt/imOXh5em84/nXG1LS55Z8923c+Lpy8PL03nDr71LGot83k5jm454bzj+LpFOMFBILCVUsVkZBR3xG8fSsCVnTuvZZ4b+vf/qrNVpjcZ3iCxyjrBEd/pUjUa5mu2n5cctnYjL4i649Y2intBc5qG4BCEnGZDQuzZztOQbpIgDeltcQKGNxArfCxZQrfIkwfpQTNIvutkMTgaVXeUPZNp7JbzXGVsyMWcsQYA3jKpV/Vvc5oKELcCQJnEr1PTeYH2p+5d8yKgyzg5gFrQXcnzrtkQDG8ep6AvXECglmVQO7EKBPqSacZp79U4Th36KJbswAKVy67qtfZtoLj3rYRmxDZBlLekrO/wClSWtRWBIHHQoYyNwovLoqRy6K2tYyrK/ti14s8JuL3vOiD3E5n8lr54VCele0ftA41Z1bIL2K2bclB5mJZu8DYmB17fWsVd0dpmBtBTbCkQu439ff51O3w57tXH0T4xo0aPVPeHU/gID1E/mSf61ZXLlxQxRyoCnfbY9vzrnC+HEoGX7fKucRYgqh27n3PQD9T9q4UMDpMQI656/tdmSYRw5x5aLPG1cuPLsHZv5mJkxtHtFTP/SCdg65fIgDv1po61Fu8vFsuYGDACFY9R+ZmrLScF1F8xatOwJ+KIX6sYFexBjjbyAC82RJI7qVGbhcDJri4juB39DvvUrSaUGIdt/bdiZEAdT1itLw39nARRc1lzZdxbtnv7t3Py+9S24zprCxZW3bjvILfUneubN4rG00wZj9ldi8Oe7VxpVSeC7UZ6hrkn+UlQfmdiaoeLeGdKiu1p7oMbKSrqT6TANWfEPEKNvnP5/pVJpdSb15JBCBwSPULJAMdBtP2rmwzYieUuJOmtfofhX5YoYY69L/AGrfSaJ7dpEYbhR07H0/pVXxMxA7t+gj9en1ral+YJAEe1YniN0PfJHRNl+n+TWPDYXS4kvdy1P17/CY2QRw5Rz09EuxpQVKxPQfeQf1NWHCdeVOLbrcgtPZ/wDpsw+uJ+tL0ujVZDli8iVQA47T5jPX2jau6zQKUZrZJx8zK0K6g+UkCSCNx07gbb164OC8yQVZ2uLY+Xf0I7e+1VnGdKgHNRFxPxgAbHsY9D0//arzq5IPqN/nAB/SatNDqQQQdwZBB7gz/at6HJR1Sz6cUYDEr36gx9CIMxS7+qa4AGIIEbCRtsN59gK7xTQYuQOo6epU9PnHSo+kbfft/hNRmNpcHEajY8/7VkSuDC1pNHccv6Um78aD/UK9O/Zdq5S/aPrmP0P9K8w0xyuz+Het5+yq5/zLj1tn+lV8YLhd3ss4c1I3vdaLxpaNxtJpgY511iSZAPLSQpI7Et+VZXi+mNnPSMWZuRo7PkDG1m1wOxJ/lntIE16PxjgiahVDl1Ntw9t7ZAdHHcEgj8qY1Phi3cuNcZrhZ309xoKAZab4BGPQ9T+UV46aBz3Ejn+KXpIpmsaAezawp1EXRd+IDVa++AdxGmtjDr7j86h8SsPjc3yfUafSPdMATevXVI6DaQO3XrXoFjwZYS4zzcIYXxyyVwUaiOZjCz22kmuaXwbZRAuV1vPYfJihYjTAC2hhQMBHSJ3O9RHDPPfRSjEMHfVYPh1/m2FtklU1F60l0jrydHp7ZcD3/tWs8UGzc4Q1xLYFvlo9lGEYSVVTiD1AY+vXvUv/AID04tLbV7y4PccMGTKbq4uplIxxAHSrDV8At3NMumJcW1FtZBGRFoqRJIjfETt9q3jheGuB5jv7qN8zC4EcivPuM8NB1P7kgglNLatifKjH+Ldux2MZT65GovHhuzjf/n9S8nrjYFvf7TXomq8J2Xvm+WuC4btq6CCnlNkFQolT5TO4Pp1FNXPBdhlxLXI/5junXVRmfh6iNvzmo3YV5uuxakGJYKWA1etws75nmaO+0KGK5X9S5DPGwGMCT6gd61Xiy/8Au50A88Il6QgJJKWVUSB1AYgn0EmrW54KsFMMroHJtWdmX4LTi4Oq9Sw3/KKncU4GmodXcuCtu9bGJUCL4wY7g7gdP0NSNgkDT6flaOmYSPX7hea6gFtFyyYXTaWxdQQJN+/ckNMT8DxHT7VZJaN7iuMHJdUjsY2RLFrzD2BaBHtWov8AhC2b1hlywRbaXAWADDT72ZXDzHLruuwFWug4Ytk3ipYm9da6+RB8xgQIA28vefnWG4dxOvT7LLsQ0DTu1lvEGkt/+pC5gs29Jdvs28l7crbJ37QIrJcLcrpdUA0m9+5WmfKY5ss0tPUQV9txXpuu8O27r3XZnDXbH7ucSoi2SSSsqYbc9Z+VR/8AgzT8u/bhgl8W8gMRgbQhWtwohp3MzJpJh3l1jr9wsMnaG0en2KqtdoLnDuF6gI38Q3CytbJlBcdVWCQDIECslxMkC8gm1bfUSVLRFy3p2a6hIgE5sFj1ivTtbwRb2nFi5cuEDDzynMblkMCTjB3UTtv86gnwTpyiIxuMFF/dihLPqNnutKwXECDtECsy4dxoN2pI52iy7e1jOIXC+jWyTFuxoLV4CBJv3HAQgxI2JG3rWj8aaAXbGjW4ga496xbJPUcwDmAb9yomrK74NsMbRJuRbt2rZWVxuJZYOgueXfde0TVjr+GLeayzlps3BdWCILAEDKR03PSKy2B2Ug9AtXTNsEdSvObGoC8Ua6DItNrMEmcE09qEAE+UGPyPpVz4NRjrVuMcmvaJLt8gAAu7+UwsCcY/P1NW+h8HWkvM5BgC6FbJS1394k3ebCDoSQsHpU/gXh+3pMuWzsWFtcrhUkJaEIoxUCB/WtY4Hh1nztbSTMLaHlS87u6xmCagsTcZeJOSSTjbxKIo9FBOw96e0lx7T42zDsnDtLkQGgXl5lzZgQZAI39a12h8E2rZ1AY5peDqohg9pLpyZAcipGUEHEH1ml2/BdkIy8y8Sblm4LhNvNXsALbjyRGIgyD1NajDyb97V91uZ49u97WNtaQ3FtaJDFttZrOXkTjjZXyKSN8cifzq+8WcJFvhNu0wVntcm2rbkC4SEZl6di3UVd3PClk2bNpTcT93bO3dUrzA8kliSpByJk7VL4pwpdQio5aFuJc8sCTbMgGR0nrUrcOQ1wO5FKJ04LmkbA2sfouEWv8A1a4o0rOlk2FS4rEJpylvIFhPmmBAPpT3iHTo+r1rOoYWtAsBpjMsbin6FRWjseH1TUvqFu3puHJ7eQ5ROOIJULJgDaTRqvDlu5+8lmcHUolt4K+VUEDCV2J3mZpwDlIrmT+U4wzA3yA/C854rw8Ktiwi+a5orUKB1vX7qkuR2MA716lyYAHXEAfOAB/SmdPwdEvc5S2XJSzEjEW0MiNpn13qZjUuHi4ZJKinl4gACjxRUnCireZVcq+dxqlaLVwSDO/dT/aoj2bmnYtbhkbqOoP26H3prSMDcbYscRsD0E//AJV3p9CsSA6z2P8AWK9M0Z1yXHIm+BeJUtmGDID1mCJ9QR/ao/Ene9cJPlBOw/mI946fKnr2jtyQInoSexPau2TAAbcjaO+3QxULcKwSGWv5HRSHEOLAwbJnh3ClN22GMDLcnsO9bzT8TZGGDwCBsd4G+32isjc0zAhjgoG4DMJJ7EgfOqjjfF7lryhgehkTMn5nauV4lA6dwyEUF08BKImEvB1Vv4l8e3b4dF8iGVJPxEbg/wC2sVdu+n3oe4Sdyd99/wBaS1TRwtjblYFG+Rzzbld6bUC3YTsTMS05GZJCjp+VJsat+gG/6z3qn04kkem4/rWg0JlZGx+9TYLDhhLhuVFi5y4Bp2Ck6fid5TEqA3YEg/aKZsKeaB0JiN/Tp+lI5oN32AH37/rH3oujzVfDGgkjc7qiXEgBanh9sL5gzyw8xXEmR8QOXTrP1pPEB5iwd+Yci5JkgEdyNqotPxK4k4kGfxbx6R70W7jsIZvp0H5dfrUcbH8QlxGXlpr6qWR0XCaGinczenoFCuXIcTsTMgdPYr7H+lWeiuRB9GX8zv8A/wBVUcVaCp6Qd/rsf71P0b+Q/T+9WAdSFXcLaCpvibTZIjd1JUn/AE/26VUqABA+p9a0lxOZaK92X86zaDt6GPrW5HNaNOlKRw/v69TWz/ZlfCa0T/OrKPnEj9KyWntxPvU/geoKXkK9QykfMEH+lQzNzsLei3Y7K8Fe9Fa5jThrleTXepIxoxpdFEpIxoxpdFEpIxoxpdFEpIxoxpdFEpIxox/z/PnS6KJSRjRjS6KJSRjRjS6KJSRjRjS6KJSRjRjS6KJSRjRjS6KJSRjRjS6KJSRj/n+fWjGl0USkjGjGl0USlyPaiu0UWV81cAXz3D3hR9PNV53FFFeth2XAm+ZVvELhCPG0Bj9abA2BgT5d4E9q7RQ/MVkD+Kk6K6ZIJmIid4khT19qyfF3JLTvuKKK5srQJJCByH+y6bHEwxgnm7/VRyvlBpBNdorK1CRaPU99v61caK+QjEH1/SiipMOVHME/Z6f/AGT9f/NSbyAY/WiirwVN26QBvU20u/2oooN1o5VPGvhP+elSNA3l+36UUVr/AJFJ/jCvuFOcfqR+dVt9f4rj3/oKKKnOyrjcp1Tu3yqdwEf8xa/3r+oooqJ/ylbt3XvdFFFeRXoUUUUURFFFFERRRRREUUUURFFFFERRRRREUUUURFFFFERRRRREUUUURFFFFERRRRREUUUURFFFFEX/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69" name="AutoShape 21" descr="data:image/jpeg;base64,/9j/4AAQSkZJRgABAQAAAQABAAD/2wCEAAkGBhQSERUUEhQUFRQVFxYYFRUUGBUUFRQUFRwVFxgUFRgXHSYeFxkjGxYYHy8gIycpLCwsGh4xNTAqNSYrLCkBCQoKDgwOGg8PGiwiHyUtNCkpLSwsLCwsLCopLCwsMiwsLCwsLCwsKiwsKiwvLCwpKiwpLCwtLCwsLCwsNSwpLP/AABEIAIMBgQMBIgACEQEDEQH/xAAcAAABBQEBAQAAAAAAAAAAAAAAAgMEBQYBBwj/xAA+EAACAQMCBAQEAwcCBQUBAAABAhEAAxIEIQUTMUEGIlFhMnGBkVKhsQcUI0LB0fBichYkM1PhFTRDgvGy/8QAGwEBAAIDAQEAAAAAAAAAAAAAAAMEAQIFBgf/xAAxEQABBAAEBAQGAgMBAQAAAAABAAIDEQQSITETQWHwBVGB0RQycaGxwSKRQ8Lh8SP/2gAMAwEAAhEDEQA/AGYop3CjGvU2vJUmqKdxoxpaUmooincaMaWlJqincaMaWlJqiKdxoxpaUmqKdxoxpaUmqKdxoxpaUmqKdxoxpaUmqKdxoxpaUmqKdxoxpaUmqIp3GuhKWlK54BwFb0m4zKsqox3JZzA69hBmrLS+Hhpwbl0ZEfDbGzOfr0FWHCytnTIW6k5D6bA/rVfqLz3nyJO3frPy9K87i8fI1zmtK9Lg8BG5jXuH16pVzizB1YxkPhT/AFDYGOyLvH3qq8Xj+N2mFmNt8R1jv61Z6cLaU3mG5PkB3LEbZE/hEfU/Ks1rL5uMWPc1L4VE+zI7movFpWECJu4UPGuY09hRhXetefpM413GncKMKWlJnGjGnsKVyDEwY9Y2+9LWaUfGjGnsKMaWsUmcaMaewowpaUmcaMaewowpaUmcaMaewowpaUmcaMaewowpaUmcaMaewowpaUmsa5jT2FGFLSkzjXcadwowpaUmca7TuNFLSk9jRhT/AC6MKitS0mMaMaf5dGFLSkxjRjT/AC6OXS0pMYUYU/y6OXS0pMYUYU/y6OXS0pMYUYU/y6OXS0pMYUYU/wAujl0tKTGNGFP8ujl0tKTGFGFP8ujl0tKTGFGFP8ujl0tKTGNKtWpIAp3l1feH+Ej/AKlz4F3+Z7Co5JRG0uKkiiMjg0JfGbOOnsyYYBjHsYj86i8PtNcTO6Slkdh1uR2X296OI3m1N8IvcwPQD+wFd45qRItp8CAKv07/AFO9ecgh+LmLjsvSzzfCQBo3UHi/EDdbbZRsoHQAdAKrsKf5dHLr0rQGigvMOJcbKYwowp/l0cutrWtJjCrnX64nS8xLdt3thVIdcuWFWDAEZBgMwGkAi57VW8urXw7pme6VAlCIuegXsf8AcGgj3HpNVcWwviNGiNireDkEUzS5uYXqDzWa/wCKzE8ixzPx4nH58qcMvpHtXLXGtaVbUC9cZUYK4LEoMgYm38GBiIiOlM+IuENpb5WIEyvcD1WD1AkET2KzWj8MeKLa2LpvpaQKUH8NFU3cstig2YiPYV4bF4rENGturqvqbYsNHDxsLE0h1Xprqdv1XI8lnH8Wak/Bd5Y9LKpaH1wAJ+tX16+W01k3Sbl24ouc0hRCksvLkCX3EksdiNqpvFmrF26Htuj2SP4YQBMPVXTqG9z12+QkeGNZzFOmb0d7B7q4GT2/9rBSf9wHqa6HheL/APs18t69ToeqoeM4LjeH3AwNI1IobDcbCiEvCgJT+FL1+tOltrhtfurIbvatHYMPR2gwew+dezvkF8woAWdly9o0tf8AXurbb/tgG5dH+5V2X5MQaZ/edL/3ro+dgR9Yuk/lVRwzQG/et2gd7jAT6T1b3gSfpVv4u4QLere1aWFS0hA7lVWWae5+Jj8jWaAdlLtavktcxLS8NFXXNPPoJUvbdbtsdWSZX/epAZPmRHvUbCqjRa17Th7bFWH1kdwR0IPcHY1pHxuIt62MVeQyDpbuLGSj/SZDD2MdqOBYdUY4PGm6hY0Y0/hRhWLW1JjCjGn8KMKWlJjGjGn8KMKWlJjGjGn8KMKWlJjGin8KKWlKRy6MKkcujl1FamyqPy6OXUjl0/o9EXYAf5Hc1gurUrIZZoKLY0LP8IJp27wl16qRVH4l8Wi6Bo+H8zm8zzXVPLUgCCBBkrvMmOlXXhvwnq7ZW5c4i7HbK1ibtph3Vsm9NpFc5+PDXVS6TPDi5tkqObVHLrScU4Oskp8yPQevuKpDair0czZBbVQkhdGacFG5dHLqRy6OXUlqPKo/Lo5dSOXRy6ZkyqPy6OXUlbU1Ls8FuMJCmsF4G6yGE7BVfLo5dT9Rw9k+IEfMRTHLoHWhbW6j8ujl1I5dHLrOZYyqPy6MKkcupWh0GbegG5J6ADcmsF1arIZZoLnCeEm42+yjck9AKmcc4mFXlpso2Hue5PvT2p4nbSyvKMqwDTEFp6GD0FZ/RadtTeA6Dqx/Co6n/PWvPYzEuldkbsvRYPCthbndurLhFrlWmvH4nlU9Y/mb+n3qsuCSTVrxXUBjiuyqAFHoB0qBy66+Ei4Mdc+a4+Lm40hPLko/Lo5dSOXRy6t2qmVR+XRy6kcujl0tMqj8utr4a0YSwpEBn8xPzkD7KJ+prJcutrwZwbNoz8IAP0BT/wA1TxjjkA6q7gmjiLO+MtNb1Ba15UdAMWeVyInzT0ZRJB7xlsYEUA8GWhb8zXZOwux5A/obcZATt1M+orUa20bOoLdFD8zaWSCerL8VtuozWR8qsNfxBcFNsuSIKhW5eY2GOUwQJ6LMkgA153I2RxLzS6sPiWKgYWMfQBvvp05rznUeFF04VtS1yHYquCFVkfie50B9lbaTUrw7wQcyzqrTE2UZuaHxD22VZCbbPlIAIA67gVtNTwX96sjmErlcVwGDuSEDABg7eX4jMdvnVLqOGLp0WwpyIIZ2iJbBVECT2BP19pqxBhGPkAG29reXxvxAOLnuBYQRVDmK+qrOXt9KqPFVwnWXh+Fyg/224RR9lFaA26rvEfCC1+7dUjz43VUwMhcBLQSeqsriPavUxuAfr5ey8tM0lmnn7prw3xpjqtILhGFp8F2AgXJXc99z39a3/FPD4ua+xe2gJcW6p6lQGCmPQm4V+1Zzwzwa1r9GEY4XrDwLiAZYGGUN0yHUAnoV+c7rh4nO4erOQJ/BbJRR9YZvmxqjipAH23QiwfX3u1fwcRLKdqDRB+ntVLxbXcMa3zD/ACpda1Pqy5H9APuKtPDDTb1CdsbdwezK4T9Lhqf43VVe1pbXmcM9y6R3vXyDHtt27ArS+F8JFhbxDZZFLSmI+GLlzY/hIRfqfSr5lzRAnnt/fZXObFklIHLf+uwmsKMKkcujl1HmU2VR+XRhUjl0cumZMqj4UcupHLo5dMyZVHwo5dSOXRy6ZkyqNy67T/LrtLTKpHLo5dSeXRy6hzKalG5dPaniQ0uj1F8/y24G+JLOQohuo3M7elL5dJ4jwVdZpbumYlcwCrDaHTdZ9VnrUMxJYaU0AAeCV5d4D4l/FuN1cj4juYnf6k1u9Abzsbj3blsAEqqlVtCOxEEv968y4Lw67pdSBcBUgslxT2I67/OK39jiBggmQRFeekcA616WNpLaOi0vAVt84XA9s3rkG5v5xEBkK5bATHT0pfFNNjcI96zXAbl1CRbREJP4MxB65MCPuBWz4wvnnvAn5xXRwEhshc7xKIAAqnFqpNvhZK5GFX8TEKv3O1dv6m3p7NzUXv8Ap2lkgdWOwCj5kgV454g49qNfqMnZwrsOXaUlhaQdIXuduv8Aerk2JyaBUIMNn1Oy9kHD0JUC7aJcSgFxJcDrjvvTF7RFSQRBFeZcL8I6pQr2QVdd/MQSGG4ggbb1ruCeO9Qt+3puKIqhpAvtIIPYkjysJj71BHjrNFWJMBQtqt+N8bt6CyLjjO48i1b9SIlm/wBIkfOslwfQcQ4q3OfUNbtKSFuGR8xaRI++31pf7YNQF1ltDuq2Uj08xYmpHAfFLXNMtiycWHkkCBbT1+fYD3qpiZXE2Vcw0LWilueC8IW1Zazd1RvsDkGeA6SACCMiY2mmNVwsqAw3U9GXcEVyxbVUJBVnAkImI9JEn1361zgXGWdyL0IrzbUIbj2w07B3YY5AAbg9ZFbwYosNclifBcQFw3UTl0cup+r0uLEUzy67Ada4RbSjrZk0eJOIjSaXH/5L23uqdz9en3qwtlLNt713ZLYk+57Ae5O1eUeJuPPqbzOe56dgOwHyG1TQt4jrOw/KyRlHUq4t+J81CMfhEfQdK1fhPX27mkuNbBnmlGYjZgACMD3Xc/UV5r4Z4MdXqrdkHEMSWb8KDdiPeK9fu20totq0MbabAdz7n1JqlLhI2T52/WuQV74l5hyH+1XFK5y6k8ujl1YzLn0o3Lo5dSeXRy6ZkyqNy6OXUnl0cumZKUbl1bcD4jyzi3wkyD+E9DPsf6CoXLo5daPAeKK3YSw2Fq71hbkBhMfCwMMvupHb3Bpi1waysnAweqnZCfXH4ZjbYVR6fVumysY9DuPsdqdbilz1A9won/xXPdhLN6K58Qw6ubqrrX69bYk7n+UevyHp6msleYuxZtyTJqQ8kySST3O5pOFXYoxH9VXlkMhUbl041sOmDMUgko4J8uXxK0blGHWNx1FO8ujl1LahpVLo+kui5ZPIuMQpRgG09wFgJVh5Su49Ignapep8TatbKgXNNbBAl1yLDNokZSOp3IG1T7VxlBAOx6jqp+anY0K0GQloEdCLVoEfIhZFZLgfmAPffmsBpbo1xHffkqXQcFMi6rEAyXv3FlmJkMLavs5MyCOhG7RVjdjZVEIohRMwJkknuxJJJ7k1IuksZYkn1O5pHLoXlxsoGBooKNy6OXUnl0cumZMqjcujl1J5dHLpmSlG5dHLqTy6OXTMlKNy6OXUnl0cumZMqi8uu1J5dFMyUpGFOWdMWMCnharMftK8VnQ6cWrRi/fB3HW3a6Fh6MTsPrVWSTKLVuOLOaUvjfjHR6QlGY3bg6pbKwp9Cx2n2E13wt4x0+vdksq9u6gyweDko2JQjrHcVgPA3BEuRfvBW/CG3H27mvR/3mwUlRg1vcFUKOp9U2BrmOxjg5dQYNpaqX9qHBLrWDqtN8aD/mEAB5lsR5x3kdD6j5VjdPr2KqRuGAP0ImvXeH8eQ6V71+AyBldCI5hjykKfxqRt7mvFOE3/ACYnYgmI7AkkAfKa1xDAQHgaFSYZ5BLHHZazw5fuG9bzJFoMC4G0qO1ej8Qs5nNSGVtwRuCK8kXiWCmW3IiegUdz9pNanhXiJ7dsPZZXQgQDuh7b+m/ftV7w3DOe1zm15fXvRU/Epmtc1pSv2pO68MGGUNeQPCyCu585/lGWP1rDeCmBd7hAyGw/0j+lazxx4ufVcP5du0ELuA4yliUM4KI9RM+gqg8FcPJt3VYYvnByHYgETVbHsdGSHaFT4EteAW7LX8N4tbyjmpl6KZ+/aoXjG7Z1Np7Sh2uKpZWC7Kyidmnf3imG8Pcshnub9PigbbyRsB9O1WqafSNcFyQ0EGYBCk7AyRI79DXLFArqFpIWM/abwi4LGg1Bki5prSMx7XAAQD9G/KqzwsLmnJy+EncdgeoI/SvcuM8Is6nTfu1wfwntqFj+SB5WX3FfP/HrOp0OoOl1DsUQyhnyuh+G4PUR9t66MjCWhc6KRocb3C9Bt8SBGQMHcH0YHsRTmm8UJbAC2g3YDeB6BR0FYrTX2xkGV7xVjZ1os43CQMIYd9wRG3cd6qtjtwaFedJTbXr+tslyu0MQsj0MCR96ha7VWNNHOaXPS2u7H5/h+tZzjP7VrN2w40085lALgleWW7rIBy/SsQ98wAzGQJliZ3nqT869VhsIXD+eg/K8rPKAf47q98b+NDfti0gCWsug3LRsCx+vSsOjSfp+lPcQJwB/1D+360nQadrt1UQSzwAPdtv61fytj/i0UFECXCyvQv2UcJxS7qW9OWn13cj6QPrWtcd6k6Xhq6exbsJ0trBPq38x+pmo2vWF22nuegmBJrk5+I8nzVhwoUmRfX1FcN9fUVecYsKyXVKpC27bKVEMGJYEyPlt9aY47p1a1eQIo5bWVtlRBGeAO/f4jWrXtdXfl7rLoiL78/ZVlw44klSGEhlII9x7EeldVwehq71WnU3rJCKAl64hhQJBtFhO2/SofGNILSW1EQbtwgj8LZMBPtMfSgeDQ5n/AL7I6Miz5f8AFXPeUbEiuC+vqKlfvzJo7zYoTbYKpKg7PEz6nzGPpVhxXSgWb7DD/wBusARkCMzlHaZ694PpWxIBo+dfj3WoZYsHlf59lTc9fUUc5fUVc6vTD+EoUfwr2nB2G4ZQDPruaVq9CqFIAh9Up6A7MplflkDtWnEatuEVSpcB6Gus4HUirHjFnC1tjvqG+GNgcyFPuPTtXeC6UXLO8St8ETHRcSR7yuVZzDLm5LHDObKqtHyYKkFj7gQB1JJ6AetduHAhXgEgEQQwIPcEbGrNrKnHyr/75h0HTz7fL2pVvT8y/qLbcnHlQvLAlAzMPP6OKznHf1WeGVWIQehpRWpPFVxvKsARaSY2EywJqLxJSqkSCY6qQw39xWRrXVaEVfRNNfUdxTj2WC5kDHYndSwB6FlmQD71c8W0a43zCQy2hAjJfMQZj4ZnY+xqPxnTphcARBybtgWyqgEBuVMkdfiIrVsgdVd7e63MRF33v7KuUgiaRzl9RUjju1+6BsBj02/lE9Kl8TZSgNu3be0Hs4PbIyt+ZQcx1IPT671sDt1WuXceSrOcvqKOevqKu/3Fbj6lYAi5ax2AghLbQPnH50LpQz3x5BGotETAEAWWKjbvuI7k1pxG99a91vwnd+vsqbIRM0htQo7ipGquY6s9MRdQRG0HHt9atEsBbiqVHn1V3sPhCOY+VbFwaAT5WtAwk11pU3LbDOBjGXxLlj+LHrHvSUuqehFS9UMdGzLyQeZfBzAyK53BFs/j9KsuMaMIl+4APMiDYDZlJkj0kMPtQvG3Wvx7rbh8x5WqfCjl0/ZTyil8usErXKouFcqVyjRTMs5VO01iWFeAeNNVc4jrtRdt7oj8tBP8ieVY+0/Wvd+Pa3930WpvdCllyP8AcQVX8yK+auCcbOnckrmrRKkx5h0YH1rnTuJ+VdLDtaPmXqnh7T2209tCWSFHmXaCOtW6jS2JTJmkHL4iTl+GZ6ET1rM8I4mty0j9MhJHoe9XWlTJsgDc6eSSoEbbYkTPvXJvWiuuKpUnia5Z01nmWMmZziVaRv5mBM9BufvWU4fxK31ueU94n4u8doNWvju4Q9uyJBALtJyIyJCrPsB+lZ1LMCepr0uDiM2HDZNRyXDxLxFOXM0Kn8Z1K3IW2SV6lun0pzgGdskAnE9R2J9Y9aaS2J2qz0tkgkKAcfiJjqJO09oU/aurBAyAAN5LnTzOlsnmi7qSoY+j99/SrPhHGLbkhCQ2OTBhDDc7T0YSftFVmvtwHDYoRB6/5vWe0Ws5blx/KfuvQj6iqXiWFbiWgj5ht7Kz4fiDCSDsvRL9x2AiG/EGmB13A7n51Y2NCzKIdxbAbNSqYse0HHyx6g1n9PqXADKZUgEfI7ilavj94IQWABBEDqfc15NjSTkG50XpHPABcV64dLhbtqN8UUSO8CqPxf4MtcSsY3DhctAtbugAlR1Kn1U1huFftUv2jbQWlNnIBuY2RA2nEgeX9K1nH/GLXtGw0SY3bgKk3WVeX1DAdi3beK9IcG8DKBY815z4ht5yaK8Z4BxEpKEZKNvpUriFwMYHT2pN7hOotMc0KE9Sq7evxbgde1LZEWCWmdx3BHvVnDeH5JeIfRJsZmjDAu8G4XNzYTEE+w6CZ2En+lWWu0hSJgxsYKtE9AYPak8LtSZKz38xhQexb2A7VO1Git21Zj1Y9higmSYX0jv7iunnaxwZe+yocN8gMlEgb/hUr2Mkj5/+K2f7J/DpN5tS48tkFU97jd//AKgk/UVlOgX3I69Yr1z9n4H7jt/3Xn57R+VV8acsdj6LbDG3V6q2uCTUbV6XJSKsVszSTjhzMlw/HkuHp8Ux1964weGlXchKha7WM6uFtYs4VSxJbyoSR5YA7/nXb+vZv/iALPba4cj5uXBAAjy/CPXb71L1JW2hdyAoBM7bgAnb1MDoK6cclWRkwJUdyBBPy6jrTiMGn778ltkedVFXityZdMouZpuBisEYfDv1O/vTLFriIrL8DMwMzsxaB07AxPtViLYJIBBKxkAQSs7iQOkj1pN3FRLMqjpLEKJ9JJAnb8qzxGjULGRx0KrL+nJs3LUf9QqcpiIjt9Kev6tmz/hmHtoh83TAsZ+HvlT+o11m3yy91ALpxtmQVdukBhI61JS1JYAHysVMiNxHSeo3G4rHGadO+XsE4Th335qG/FbjM2SSpZGRcgMMIJE47yRPtTTatzEofLfN0b9AcvJ09WO/5VPxGJbJcVmWlcRHWTMCKUtmRI3ETI3EdZn0rIezkAha/mVW3WNxSpSP4rXJmfiy2iB69a7auNbUKq9LouEzEiIK9O4nep6YlcgylfxKQVPyI60wddZytJzFyvDK0O7qRII9o9awZm7GqQRO3CjHUtt/DO183vi9cvJ8Pv1pLP5rzJaKNeQqxzJ8xnz7j36CKsS6BsDcQOYhSyhjPSFJnei0AzOg+JCAQSs7gENAMgbxJAmDHrWeM3spw3KJem7cDssHEA7zJEmenvTeq0eSkVYqoMwwMEgwQYI6gx0I9DTS31a0btsi4izJtlW+H4t5jbvvWOKBsU4RKi63Vs/NhI5gtgGZxNskg9N5npSddq3uJHKx5joztJIc28dlEbfCB9PrU9ikBs1xb4WyXFp2GJmD9KRdCJGbok9M2VfnGRFZEjBr5d/oLBY86d96qHq7RuOzxjlG0z0AFd1GoJUhbKoWa2bhB2bAg7CIB261YFQCoyWXEoMhLjrKifMI9K4qgkgEEr8QBBKz6gdPrQSjRDG7VQbmrebjKkF7lt/imOXh5em84/nXG1LS55Z8923c+Lpy8PL03nDr71LGot83k5jm454bzj+LpFOMFBILCVUsVkZBR3xG8fSsCVnTuvZZ4b+vf/qrNVpjcZ3iCxyjrBEd/pUjUa5mu2n5cctnYjL4i649Y2intBc5qG4BCEnGZDQuzZztOQbpIgDeltcQKGNxArfCxZQrfIkwfpQTNIvutkMTgaVXeUPZNp7JbzXGVsyMWcsQYA3jKpV/Vvc5oKELcCQJnEr1PTeYH2p+5d8yKgyzg5gFrQXcnzrtkQDG8ep6AvXECglmVQO7EKBPqSacZp79U4Th36KJbswAKVy67qtfZtoLj3rYRmxDZBlLekrO/wClSWtRWBIHHQoYyNwovLoqRy6K2tYyrK/ti14s8JuL3vOiD3E5n8lr54VCele0ftA41Z1bIL2K2bclB5mJZu8DYmB17fWsVd0dpmBtBTbCkQu439ff51O3w57tXH0T4xo0aPVPeHU/gID1E/mSf61ZXLlxQxRyoCnfbY9vzrnC+HEoGX7fKucRYgqh27n3PQD9T9q4UMDpMQI656/tdmSYRw5x5aLPG1cuPLsHZv5mJkxtHtFTP/SCdg65fIgDv1po61Fu8vFsuYGDACFY9R+ZmrLScF1F8xatOwJ+KIX6sYFexBjjbyAC82RJI7qVGbhcDJri4juB39DvvUrSaUGIdt/bdiZEAdT1itLw39nARRc1lzZdxbtnv7t3Py+9S24zprCxZW3bjvILfUneubN4rG00wZj9ldi8Oe7VxpVSeC7UZ6hrkn+UlQfmdiaoeLeGdKiu1p7oMbKSrqT6TANWfEPEKNvnP5/pVJpdSb15JBCBwSPULJAMdBtP2rmwzYieUuJOmtfofhX5YoYY69L/AGrfSaJ7dpEYbhR07H0/pVXxMxA7t+gj9en1ral+YJAEe1YniN0PfJHRNl+n+TWPDYXS4kvdy1P17/CY2QRw5Rz09EuxpQVKxPQfeQf1NWHCdeVOLbrcgtPZ/wDpsw+uJ+tL0ujVZDli8iVQA47T5jPX2jau6zQKUZrZJx8zK0K6g+UkCSCNx07gbb164OC8yQVZ2uLY+Xf0I7e+1VnGdKgHNRFxPxgAbHsY9D0//arzq5IPqN/nAB/SatNDqQQQdwZBB7gz/at6HJR1Sz6cUYDEr36gx9CIMxS7+qa4AGIIEbCRtsN59gK7xTQYuQOo6epU9PnHSo+kbfft/hNRmNpcHEajY8/7VkSuDC1pNHccv6Um78aD/UK9O/Zdq5S/aPrmP0P9K8w0xyuz+Het5+yq5/zLj1tn+lV8YLhd3ss4c1I3vdaLxpaNxtJpgY511iSZAPLSQpI7Et+VZXi+mNnPSMWZuRo7PkDG1m1wOxJ/lntIE16PxjgiahVDl1Ntw9t7ZAdHHcEgj8qY1Phi3cuNcZrhZ309xoKAZab4BGPQ9T+UV46aBz3Ejn+KXpIpmsaAezawp1EXRd+IDVa++AdxGmtjDr7j86h8SsPjc3yfUafSPdMATevXVI6DaQO3XrXoFjwZYS4zzcIYXxyyVwUaiOZjCz22kmuaXwbZRAuV1vPYfJihYjTAC2hhQMBHSJ3O9RHDPPfRSjEMHfVYPh1/m2FtklU1F60l0jrydHp7ZcD3/tWs8UGzc4Q1xLYFvlo9lGEYSVVTiD1AY+vXvUv/AID04tLbV7y4PccMGTKbq4uplIxxAHSrDV8At3NMumJcW1FtZBGRFoqRJIjfETt9q3jheGuB5jv7qN8zC4EcivPuM8NB1P7kgglNLatifKjH+Ldux2MZT65GovHhuzjf/n9S8nrjYFvf7TXomq8J2Xvm+WuC4btq6CCnlNkFQolT5TO4Pp1FNXPBdhlxLXI/5junXVRmfh6iNvzmo3YV5uuxakGJYKWA1etws75nmaO+0KGK5X9S5DPGwGMCT6gd61Xiy/8Au50A88Il6QgJJKWVUSB1AYgn0EmrW54KsFMMroHJtWdmX4LTi4Oq9Sw3/KKncU4GmodXcuCtu9bGJUCL4wY7g7gdP0NSNgkDT6flaOmYSPX7hea6gFtFyyYXTaWxdQQJN+/ckNMT8DxHT7VZJaN7iuMHJdUjsY2RLFrzD2BaBHtWov8AhC2b1hlywRbaXAWADDT72ZXDzHLruuwFWug4Ytk3ipYm9da6+RB8xgQIA28vefnWG4dxOvT7LLsQ0DTu1lvEGkt/+pC5gs29Jdvs28l7crbJ37QIrJcLcrpdUA0m9+5WmfKY5ss0tPUQV9txXpuu8O27r3XZnDXbH7ucSoi2SSSsqYbc9Z+VR/8AgzT8u/bhgl8W8gMRgbQhWtwohp3MzJpJh3l1jr9wsMnaG0en2KqtdoLnDuF6gI38Q3CytbJlBcdVWCQDIECslxMkC8gm1bfUSVLRFy3p2a6hIgE5sFj1ivTtbwRb2nFi5cuEDDzynMblkMCTjB3UTtv86gnwTpyiIxuMFF/dihLPqNnutKwXECDtECsy4dxoN2pI52iy7e1jOIXC+jWyTFuxoLV4CBJv3HAQgxI2JG3rWj8aaAXbGjW4ga496xbJPUcwDmAb9yomrK74NsMbRJuRbt2rZWVxuJZYOgueXfde0TVjr+GLeayzlps3BdWCILAEDKR03PSKy2B2Ug9AtXTNsEdSvObGoC8Ua6DItNrMEmcE09qEAE+UGPyPpVz4NRjrVuMcmvaJLt8gAAu7+UwsCcY/P1NW+h8HWkvM5BgC6FbJS1394k3ebCDoSQsHpU/gXh+3pMuWzsWFtcrhUkJaEIoxUCB/WtY4Hh1nztbSTMLaHlS87u6xmCagsTcZeJOSSTjbxKIo9FBOw96e0lx7T42zDsnDtLkQGgXl5lzZgQZAI39a12h8E2rZ1AY5peDqohg9pLpyZAcipGUEHEH1ml2/BdkIy8y8Sblm4LhNvNXsALbjyRGIgyD1NajDyb97V91uZ49u97WNtaQ3FtaJDFttZrOXkTjjZXyKSN8cifzq+8WcJFvhNu0wVntcm2rbkC4SEZl6di3UVd3PClk2bNpTcT93bO3dUrzA8kliSpByJk7VL4pwpdQio5aFuJc8sCTbMgGR0nrUrcOQ1wO5FKJ04LmkbA2sfouEWv8A1a4o0rOlk2FS4rEJpylvIFhPmmBAPpT3iHTo+r1rOoYWtAsBpjMsbin6FRWjseH1TUvqFu3puHJ7eQ5ROOIJULJgDaTRqvDlu5+8lmcHUolt4K+VUEDCV2J3mZpwDlIrmT+U4wzA3yA/C854rw8Ktiwi+a5orUKB1vX7qkuR2MA716lyYAHXEAfOAB/SmdPwdEvc5S2XJSzEjEW0MiNpn13qZjUuHi4ZJKinl4gACjxRUnCireZVcq+dxqlaLVwSDO/dT/aoj2bmnYtbhkbqOoP26H3prSMDcbYscRsD0E//AJV3p9CsSA6z2P8AWK9M0Z1yXHIm+BeJUtmGDID1mCJ9QR/ao/Ene9cJPlBOw/mI946fKnr2jtyQInoSexPau2TAAbcjaO+3QxULcKwSGWv5HRSHEOLAwbJnh3ClN22GMDLcnsO9bzT8TZGGDwCBsd4G+32isjc0zAhjgoG4DMJJ7EgfOqjjfF7lryhgehkTMn5nauV4lA6dwyEUF08BKImEvB1Vv4l8e3b4dF8iGVJPxEbg/wC2sVdu+n3oe4Sdyd99/wBaS1TRwtjblYFG+Rzzbld6bUC3YTsTMS05GZJCjp+VJsat+gG/6z3qn04kkem4/rWg0JlZGx+9TYLDhhLhuVFi5y4Bp2Ck6fid5TEqA3YEg/aKZsKeaB0JiN/Tp+lI5oN32AH37/rH3oujzVfDGgkjc7qiXEgBanh9sL5gzyw8xXEmR8QOXTrP1pPEB5iwd+Yci5JkgEdyNqotPxK4k4kGfxbx6R70W7jsIZvp0H5dfrUcbH8QlxGXlpr6qWR0XCaGinczenoFCuXIcTsTMgdPYr7H+lWeiuRB9GX8zv8A/wBVUcVaCp6Qd/rsf71P0b+Q/T+9WAdSFXcLaCpvibTZIjd1JUn/AE/26VUqABA+p9a0lxOZaK92X86zaDt6GPrW5HNaNOlKRw/v69TWz/ZlfCa0T/OrKPnEj9KyWntxPvU/geoKXkK9QykfMEH+lQzNzsLei3Y7K8Fe9Fa5jThrleTXepIxoxpdFEpIxoxpdFEpIxoxpdFEpIxoxpdFEpIxox/z/PnS6KJSRjRjS6KJSRjRjS6KJSRjRjS6KJSRjRjS6KJSRjRjS6KJSRjRjS6KJSRj/n+fWjGl0USkjGjGl0USlyPaiu0UWV81cAXz3D3hR9PNV53FFFeth2XAm+ZVvELhCPG0Bj9abA2BgT5d4E9q7RQ/MVkD+Kk6K6ZIJmIid4khT19qyfF3JLTvuKKK5srQJJCByH+y6bHEwxgnm7/VRyvlBpBNdorK1CRaPU99v61caK+QjEH1/SiipMOVHME/Z6f/AGT9f/NSbyAY/WiirwVN26QBvU20u/2oooN1o5VPGvhP+elSNA3l+36UUVr/AJFJ/jCvuFOcfqR+dVt9f4rj3/oKKKnOyrjcp1Tu3yqdwEf8xa/3r+oooqJ/ylbt3XvdFFFeRXoUUUUURFFFFERRRRREUUUURFFFFERRRRREUUUURFFFFERRRRREUUUURFFFFERRRRREUUUURFFFFEX/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71" name="AutoShape 23" descr="data:image/jpeg;base64,/9j/4AAQSkZJRgABAQAAAQABAAD/2wCEAAkGBhQSERUUEhQUFRQVFxYYFRUUGBUUFRQUFRwVFxgUFRgXHSYeFxkjGxYYHy8gIycpLCwsGh4xNTAqNSYrLCkBCQoKDgwOGg8PGiwiHyUtNCkpLSwsLCwsLCopLCwsMiwsLCwsLCwsKiwsKiwvLCwpKiwpLCwtLCwsLCwsNSwpLP/AABEIAIMBgQMBIgACEQEDEQH/xAAcAAABBQEBAQAAAAAAAAAAAAAAAgMEBQYBBwj/xAA+EAACAQMCBAQEAwcCBQUBAAABAhEAAxIEIQUTMUEGIlFhMnGBkVKhsQcUI0LB0fBichYkM1PhFTRDgvGy/8QAGwEBAAIDAQEAAAAAAAAAAAAAAAMEAQIFBgf/xAAxEQABBAAEBAQGAgMBAQAAAAABAAIDEQQSITETQWHwBVGB0RQycaGxwSKRQ8Lh8SP/2gAMAwEAAhEDEQA/AGYop3CjGvU2vJUmqKdxoxpaUmooincaMaWlJqincaMaWlJqiKdxoxpaUmqKdxoxpaUmqKdxoxpaUmqKdxoxpaUmqKdxoxpaUmqKdxoxpaUmqIp3GuhKWlK54BwFb0m4zKsqox3JZzA69hBmrLS+Hhpwbl0ZEfDbGzOfr0FWHCytnTIW6k5D6bA/rVfqLz3nyJO3frPy9K87i8fI1zmtK9Lg8BG5jXuH16pVzizB1YxkPhT/AFDYGOyLvH3qq8Xj+N2mFmNt8R1jv61Z6cLaU3mG5PkB3LEbZE/hEfU/Ks1rL5uMWPc1L4VE+zI7movFpWECJu4UPGuY09hRhXetefpM413GncKMKWlJnGjGnsKVyDEwY9Y2+9LWaUfGjGnsKMaWsUmcaMaewowpaUmcaMaewowpaUmcaMaewowpaUmcaMaewowpaUmcaMaewowpaUmsa5jT2FGFLSkzjXcadwowpaUmca7TuNFLSk9jRhT/AC6MKitS0mMaMaf5dGFLSkxjRjT/AC6OXS0pMYUYU/y6OXS0pMYUYU/y6OXS0pMYUYU/y6OXS0pMYUYU/wAujl0tKTGNGFP8ujl0tKTGFGFP8ujl0tKTGFGFP8ujl0tKTGNKtWpIAp3l1feH+Ej/AKlz4F3+Z7Co5JRG0uKkiiMjg0JfGbOOnsyYYBjHsYj86i8PtNcTO6Slkdh1uR2X296OI3m1N8IvcwPQD+wFd45qRItp8CAKv07/AFO9ecgh+LmLjsvSzzfCQBo3UHi/EDdbbZRsoHQAdAKrsKf5dHLr0rQGigvMOJcbKYwowp/l0cutrWtJjCrnX64nS8xLdt3thVIdcuWFWDAEZBgMwGkAi57VW8urXw7pme6VAlCIuegXsf8AcGgj3HpNVcWwviNGiNireDkEUzS5uYXqDzWa/wCKzE8ixzPx4nH58qcMvpHtXLXGtaVbUC9cZUYK4LEoMgYm38GBiIiOlM+IuENpb5WIEyvcD1WD1AkET2KzWj8MeKLa2LpvpaQKUH8NFU3cstig2YiPYV4bF4rENGturqvqbYsNHDxsLE0h1Xprqdv1XI8lnH8Wak/Bd5Y9LKpaH1wAJ+tX16+W01k3Sbl24ouc0hRCksvLkCX3EksdiNqpvFmrF26Htuj2SP4YQBMPVXTqG9z12+QkeGNZzFOmb0d7B7q4GT2/9rBSf9wHqa6HheL/APs18t69ToeqoeM4LjeH3AwNI1IobDcbCiEvCgJT+FL1+tOltrhtfurIbvatHYMPR2gwew+dezvkF8woAWdly9o0tf8AXurbb/tgG5dH+5V2X5MQaZ/edL/3ro+dgR9Yuk/lVRwzQG/et2gd7jAT6T1b3gSfpVv4u4QLere1aWFS0hA7lVWWae5+Jj8jWaAdlLtavktcxLS8NFXXNPPoJUvbdbtsdWSZX/epAZPmRHvUbCqjRa17Th7bFWH1kdwR0IPcHY1pHxuIt62MVeQyDpbuLGSj/SZDD2MdqOBYdUY4PGm6hY0Y0/hRhWLW1JjCjGn8KMKWlJjGjGn8KMKWlJjGjGn8KMKWlJjGin8KKWlKRy6MKkcujl1FamyqPy6OXUjl0/o9EXYAf5Hc1gurUrIZZoKLY0LP8IJp27wl16qRVH4l8Wi6Bo+H8zm8zzXVPLUgCCBBkrvMmOlXXhvwnq7ZW5c4i7HbK1ibtph3Vsm9NpFc5+PDXVS6TPDi5tkqObVHLrScU4Oskp8yPQevuKpDair0czZBbVQkhdGacFG5dHLqRy6OXUlqPKo/Lo5dSOXRy6ZkyqPy6OXUlbU1Ls8FuMJCmsF4G6yGE7BVfLo5dT9Rw9k+IEfMRTHLoHWhbW6j8ujl1I5dHLrOZYyqPy6MKkcupWh0GbegG5J6ADcmsF1arIZZoLnCeEm42+yjck9AKmcc4mFXlpso2Hue5PvT2p4nbSyvKMqwDTEFp6GD0FZ/RadtTeA6Dqx/Co6n/PWvPYzEuldkbsvRYPCthbndurLhFrlWmvH4nlU9Y/mb+n3qsuCSTVrxXUBjiuyqAFHoB0qBy66+Ei4Mdc+a4+Lm40hPLko/Lo5dSOXRy6t2qmVR+XRy6kcujl0tMqj8utr4a0YSwpEBn8xPzkD7KJ+prJcutrwZwbNoz8IAP0BT/wA1TxjjkA6q7gmjiLO+MtNb1Ba15UdAMWeVyInzT0ZRJB7xlsYEUA8GWhb8zXZOwux5A/obcZATt1M+orUa20bOoLdFD8zaWSCerL8VtuozWR8qsNfxBcFNsuSIKhW5eY2GOUwQJ6LMkgA153I2RxLzS6sPiWKgYWMfQBvvp05rznUeFF04VtS1yHYquCFVkfie50B9lbaTUrw7wQcyzqrTE2UZuaHxD22VZCbbPlIAIA67gVtNTwX96sjmErlcVwGDuSEDABg7eX4jMdvnVLqOGLp0WwpyIIZ2iJbBVECT2BP19pqxBhGPkAG29reXxvxAOLnuBYQRVDmK+qrOXt9KqPFVwnWXh+Fyg/224RR9lFaA26rvEfCC1+7dUjz43VUwMhcBLQSeqsriPavUxuAfr5ey8tM0lmnn7prw3xpjqtILhGFp8F2AgXJXc99z39a3/FPD4ua+xe2gJcW6p6lQGCmPQm4V+1Zzwzwa1r9GEY4XrDwLiAZYGGUN0yHUAnoV+c7rh4nO4erOQJ/BbJRR9YZvmxqjipAH23QiwfX3u1fwcRLKdqDRB+ntVLxbXcMa3zD/ACpda1Pqy5H9APuKtPDDTb1CdsbdwezK4T9Lhqf43VVe1pbXmcM9y6R3vXyDHtt27ArS+F8JFhbxDZZFLSmI+GLlzY/hIRfqfSr5lzRAnnt/fZXObFklIHLf+uwmsKMKkcujl1HmU2VR+XRhUjl0cumZMqj4UcupHLo5dMyZVHwo5dSOXRy6ZkyqNy67T/LrtLTKpHLo5dSeXRy6hzKalG5dPaniQ0uj1F8/y24G+JLOQohuo3M7elL5dJ4jwVdZpbumYlcwCrDaHTdZ9VnrUMxJYaU0AAeCV5d4D4l/FuN1cj4juYnf6k1u9Abzsbj3blsAEqqlVtCOxEEv968y4Lw67pdSBcBUgslxT2I67/OK39jiBggmQRFeekcA616WNpLaOi0vAVt84XA9s3rkG5v5xEBkK5bATHT0pfFNNjcI96zXAbl1CRbREJP4MxB65MCPuBWz4wvnnvAn5xXRwEhshc7xKIAAqnFqpNvhZK5GFX8TEKv3O1dv6m3p7NzUXv8Ap2lkgdWOwCj5kgV454g49qNfqMnZwrsOXaUlhaQdIXuduv8Aerk2JyaBUIMNn1Oy9kHD0JUC7aJcSgFxJcDrjvvTF7RFSQRBFeZcL8I6pQr2QVdd/MQSGG4ggbb1ruCeO9Qt+3puKIqhpAvtIIPYkjysJj71BHjrNFWJMBQtqt+N8bt6CyLjjO48i1b9SIlm/wBIkfOslwfQcQ4q3OfUNbtKSFuGR8xaRI++31pf7YNQF1ltDuq2Uj08xYmpHAfFLXNMtiycWHkkCBbT1+fYD3qpiZXE2Vcw0LWilueC8IW1Zazd1RvsDkGeA6SACCMiY2mmNVwsqAw3U9GXcEVyxbVUJBVnAkImI9JEn1361zgXGWdyL0IrzbUIbj2w07B3YY5AAbg9ZFbwYosNclifBcQFw3UTl0cup+r0uLEUzy67Ada4RbSjrZk0eJOIjSaXH/5L23uqdz9en3qwtlLNt713ZLYk+57Ae5O1eUeJuPPqbzOe56dgOwHyG1TQt4jrOw/KyRlHUq4t+J81CMfhEfQdK1fhPX27mkuNbBnmlGYjZgACMD3Xc/UV5r4Z4MdXqrdkHEMSWb8KDdiPeK9fu20totq0MbabAdz7n1JqlLhI2T52/WuQV74l5hyH+1XFK5y6k8ujl1YzLn0o3Lo5dSeXRy6ZkyqNy6OXUnl0cumZKUbl1bcD4jyzi3wkyD+E9DPsf6CoXLo5daPAeKK3YSw2Fq71hbkBhMfCwMMvupHb3Bpi1waysnAweqnZCfXH4ZjbYVR6fVumysY9DuPsdqdbilz1A9won/xXPdhLN6K58Qw6ubqrrX69bYk7n+UevyHp6msleYuxZtyTJqQ8kySST3O5pOFXYoxH9VXlkMhUbl041sOmDMUgko4J8uXxK0blGHWNx1FO8ujl1LahpVLo+kui5ZPIuMQpRgG09wFgJVh5Su49Ignapep8TatbKgXNNbBAl1yLDNokZSOp3IG1T7VxlBAOx6jqp+anY0K0GQloEdCLVoEfIhZFZLgfmAPffmsBpbo1xHffkqXQcFMi6rEAyXv3FlmJkMLavs5MyCOhG7RVjdjZVEIohRMwJkknuxJJJ7k1IuksZYkn1O5pHLoXlxsoGBooKNy6OXUnl0cumZMqjcujl1J5dHLpmSlG5dHLqTy6OXTMlKNy6OXUnl0cumZMqi8uu1J5dFMyUpGFOWdMWMCnharMftK8VnQ6cWrRi/fB3HW3a6Fh6MTsPrVWSTKLVuOLOaUvjfjHR6QlGY3bg6pbKwp9Cx2n2E13wt4x0+vdksq9u6gyweDko2JQjrHcVgPA3BEuRfvBW/CG3H27mvR/3mwUlRg1vcFUKOp9U2BrmOxjg5dQYNpaqX9qHBLrWDqtN8aD/mEAB5lsR5x3kdD6j5VjdPr2KqRuGAP0ImvXeH8eQ6V71+AyBldCI5hjykKfxqRt7mvFOE3/ACYnYgmI7AkkAfKa1xDAQHgaFSYZ5BLHHZazw5fuG9bzJFoMC4G0qO1ej8Qs5nNSGVtwRuCK8kXiWCmW3IiegUdz9pNanhXiJ7dsPZZXQgQDuh7b+m/ftV7w3DOe1zm15fXvRU/Epmtc1pSv2pO68MGGUNeQPCyCu585/lGWP1rDeCmBd7hAyGw/0j+lazxx4ufVcP5du0ELuA4yliUM4KI9RM+gqg8FcPJt3VYYvnByHYgETVbHsdGSHaFT4EteAW7LX8N4tbyjmpl6KZ+/aoXjG7Z1Np7Sh2uKpZWC7Kyidmnf3imG8Pcshnub9PigbbyRsB9O1WqafSNcFyQ0EGYBCk7AyRI79DXLFArqFpIWM/abwi4LGg1Bki5prSMx7XAAQD9G/KqzwsLmnJy+EncdgeoI/SvcuM8Is6nTfu1wfwntqFj+SB5WX3FfP/HrOp0OoOl1DsUQyhnyuh+G4PUR9t66MjCWhc6KRocb3C9Bt8SBGQMHcH0YHsRTmm8UJbAC2g3YDeB6BR0FYrTX2xkGV7xVjZ1os43CQMIYd9wRG3cd6qtjtwaFedJTbXr+tslyu0MQsj0MCR96ha7VWNNHOaXPS2u7H5/h+tZzjP7VrN2w40085lALgleWW7rIBy/SsQ98wAzGQJliZ3nqT869VhsIXD+eg/K8rPKAf47q98b+NDfti0gCWsug3LRsCx+vSsOjSfp+lPcQJwB/1D+360nQadrt1UQSzwAPdtv61fytj/i0UFECXCyvQv2UcJxS7qW9OWn13cj6QPrWtcd6k6Xhq6exbsJ0trBPq38x+pmo2vWF22nuegmBJrk5+I8nzVhwoUmRfX1FcN9fUVecYsKyXVKpC27bKVEMGJYEyPlt9aY47p1a1eQIo5bWVtlRBGeAO/f4jWrXtdXfl7rLoiL78/ZVlw44klSGEhlII9x7EeldVwehq71WnU3rJCKAl64hhQJBtFhO2/SofGNILSW1EQbtwgj8LZMBPtMfSgeDQ5n/AL7I6Miz5f8AFXPeUbEiuC+vqKlfvzJo7zYoTbYKpKg7PEz6nzGPpVhxXSgWb7DD/wBusARkCMzlHaZ694PpWxIBo+dfj3WoZYsHlf59lTc9fUUc5fUVc6vTD+EoUfwr2nB2G4ZQDPruaVq9CqFIAh9Up6A7MplflkDtWnEatuEVSpcB6Gus4HUirHjFnC1tjvqG+GNgcyFPuPTtXeC6UXLO8St8ETHRcSR7yuVZzDLm5LHDObKqtHyYKkFj7gQB1JJ6AetduHAhXgEgEQQwIPcEbGrNrKnHyr/75h0HTz7fL2pVvT8y/qLbcnHlQvLAlAzMPP6OKznHf1WeGVWIQehpRWpPFVxvKsARaSY2EywJqLxJSqkSCY6qQw39xWRrXVaEVfRNNfUdxTj2WC5kDHYndSwB6FlmQD71c8W0a43zCQy2hAjJfMQZj4ZnY+xqPxnTphcARBybtgWyqgEBuVMkdfiIrVsgdVd7e63MRF33v7KuUgiaRzl9RUjju1+6BsBj02/lE9Kl8TZSgNu3be0Hs4PbIyt+ZQcx1IPT671sDt1WuXceSrOcvqKOevqKu/3Fbj6lYAi5ax2AghLbQPnH50LpQz3x5BGotETAEAWWKjbvuI7k1pxG99a91vwnd+vsqbIRM0htQo7ipGquY6s9MRdQRG0HHt9atEsBbiqVHn1V3sPhCOY+VbFwaAT5WtAwk11pU3LbDOBjGXxLlj+LHrHvSUuqehFS9UMdGzLyQeZfBzAyK53BFs/j9KsuMaMIl+4APMiDYDZlJkj0kMPtQvG3Wvx7rbh8x5WqfCjl0/ZTyil8usErXKouFcqVyjRTMs5VO01iWFeAeNNVc4jrtRdt7oj8tBP8ieVY+0/Wvd+Pa3930WpvdCllyP8AcQVX8yK+auCcbOnckrmrRKkx5h0YH1rnTuJ+VdLDtaPmXqnh7T2209tCWSFHmXaCOtW6jS2JTJmkHL4iTl+GZ6ET1rM8I4mty0j9MhJHoe9XWlTJsgDc6eSSoEbbYkTPvXJvWiuuKpUnia5Z01nmWMmZziVaRv5mBM9BufvWU4fxK31ueU94n4u8doNWvju4Q9uyJBALtJyIyJCrPsB+lZ1LMCepr0uDiM2HDZNRyXDxLxFOXM0Kn8Z1K3IW2SV6lun0pzgGdskAnE9R2J9Y9aaS2J2qz0tkgkKAcfiJjqJO09oU/aurBAyAAN5LnTzOlsnmi7qSoY+j99/SrPhHGLbkhCQ2OTBhDDc7T0YSftFVmvtwHDYoRB6/5vWe0Ws5blx/KfuvQj6iqXiWFbiWgj5ht7Kz4fiDCSDsvRL9x2AiG/EGmB13A7n51Y2NCzKIdxbAbNSqYse0HHyx6g1n9PqXADKZUgEfI7ilavj94IQWABBEDqfc15NjSTkG50XpHPABcV64dLhbtqN8UUSO8CqPxf4MtcSsY3DhctAtbugAlR1Kn1U1huFftUv2jbQWlNnIBuY2RA2nEgeX9K1nH/GLXtGw0SY3bgKk3WVeX1DAdi3beK9IcG8DKBY815z4ht5yaK8Z4BxEpKEZKNvpUriFwMYHT2pN7hOotMc0KE9Sq7evxbgde1LZEWCWmdx3BHvVnDeH5JeIfRJsZmjDAu8G4XNzYTEE+w6CZ2En+lWWu0hSJgxsYKtE9AYPak8LtSZKz38xhQexb2A7VO1Git21Zj1Y9higmSYX0jv7iunnaxwZe+yocN8gMlEgb/hUr2Mkj5/+K2f7J/DpN5tS48tkFU97jd//AKgk/UVlOgX3I69Yr1z9n4H7jt/3Xn57R+VV8acsdj6LbDG3V6q2uCTUbV6XJSKsVszSTjhzMlw/HkuHp8Ux1964weGlXchKha7WM6uFtYs4VSxJbyoSR5YA7/nXb+vZv/iALPba4cj5uXBAAjy/CPXb71L1JW2hdyAoBM7bgAnb1MDoK6cclWRkwJUdyBBPy6jrTiMGn778ltkedVFXityZdMouZpuBisEYfDv1O/vTLFriIrL8DMwMzsxaB07AxPtViLYJIBBKxkAQSs7iQOkj1pN3FRLMqjpLEKJ9JJAnb8qzxGjULGRx0KrL+nJs3LUf9QqcpiIjt9Kev6tmz/hmHtoh83TAsZ+HvlT+o11m3yy91ALpxtmQVdukBhI61JS1JYAHysVMiNxHSeo3G4rHGadO+XsE4Th335qG/FbjM2SSpZGRcgMMIJE47yRPtTTatzEofLfN0b9AcvJ09WO/5VPxGJbJcVmWlcRHWTMCKUtmRI3ETI3EdZn0rIezkAha/mVW3WNxSpSP4rXJmfiy2iB69a7auNbUKq9LouEzEiIK9O4nep6YlcgylfxKQVPyI60wddZytJzFyvDK0O7qRII9o9awZm7GqQRO3CjHUtt/DO183vi9cvJ8Pv1pLP5rzJaKNeQqxzJ8xnz7j36CKsS6BsDcQOYhSyhjPSFJnei0AzOg+JCAQSs7gENAMgbxJAmDHrWeM3spw3KJem7cDssHEA7zJEmenvTeq0eSkVYqoMwwMEgwQYI6gx0I9DTS31a0btsi4izJtlW+H4t5jbvvWOKBsU4RKi63Vs/NhI5gtgGZxNskg9N5npSddq3uJHKx5joztJIc28dlEbfCB9PrU9ikBs1xb4WyXFp2GJmD9KRdCJGbok9M2VfnGRFZEjBr5d/oLBY86d96qHq7RuOzxjlG0z0AFd1GoJUhbKoWa2bhB2bAg7CIB261YFQCoyWXEoMhLjrKifMI9K4qgkgEEr8QBBKz6gdPrQSjRDG7VQbmrebjKkF7lt/imOXh5em84/nXG1LS55Z8923c+Lpy8PL03nDr71LGot83k5jm454bzj+LpFOMFBILCVUsVkZBR3xG8fSsCVnTuvZZ4b+vf/qrNVpjcZ3iCxyjrBEd/pUjUa5mu2n5cctnYjL4i649Y2intBc5qG4BCEnGZDQuzZztOQbpIgDeltcQKGNxArfCxZQrfIkwfpQTNIvutkMTgaVXeUPZNp7JbzXGVsyMWcsQYA3jKpV/Vvc5oKELcCQJnEr1PTeYH2p+5d8yKgyzg5gFrQXcnzrtkQDG8ep6AvXECglmVQO7EKBPqSacZp79U4Th36KJbswAKVy67qtfZtoLj3rYRmxDZBlLekrO/wClSWtRWBIHHQoYyNwovLoqRy6K2tYyrK/ti14s8JuL3vOiD3E5n8lr54VCele0ftA41Z1bIL2K2bclB5mJZu8DYmB17fWsVd0dpmBtBTbCkQu439ff51O3w57tXH0T4xo0aPVPeHU/gID1E/mSf61ZXLlxQxRyoCnfbY9vzrnC+HEoGX7fKucRYgqh27n3PQD9T9q4UMDpMQI656/tdmSYRw5x5aLPG1cuPLsHZv5mJkxtHtFTP/SCdg65fIgDv1po61Fu8vFsuYGDACFY9R+ZmrLScF1F8xatOwJ+KIX6sYFexBjjbyAC82RJI7qVGbhcDJri4juB39DvvUrSaUGIdt/bdiZEAdT1itLw39nARRc1lzZdxbtnv7t3Py+9S24zprCxZW3bjvILfUneubN4rG00wZj9ldi8Oe7VxpVSeC7UZ6hrkn+UlQfmdiaoeLeGdKiu1p7oMbKSrqT6TANWfEPEKNvnP5/pVJpdSb15JBCBwSPULJAMdBtP2rmwzYieUuJOmtfofhX5YoYY69L/AGrfSaJ7dpEYbhR07H0/pVXxMxA7t+gj9en1ral+YJAEe1YniN0PfJHRNl+n+TWPDYXS4kvdy1P17/CY2QRw5Rz09EuxpQVKxPQfeQf1NWHCdeVOLbrcgtPZ/wDpsw+uJ+tL0ujVZDli8iVQA47T5jPX2jau6zQKUZrZJx8zK0K6g+UkCSCNx07gbb164OC8yQVZ2uLY+Xf0I7e+1VnGdKgHNRFxPxgAbHsY9D0//arzq5IPqN/nAB/SatNDqQQQdwZBB7gz/at6HJR1Sz6cUYDEr36gx9CIMxS7+qa4AGIIEbCRtsN59gK7xTQYuQOo6epU9PnHSo+kbfft/hNRmNpcHEajY8/7VkSuDC1pNHccv6Um78aD/UK9O/Zdq5S/aPrmP0P9K8w0xyuz+Het5+yq5/zLj1tn+lV8YLhd3ss4c1I3vdaLxpaNxtJpgY511iSZAPLSQpI7Et+VZXi+mNnPSMWZuRo7PkDG1m1wOxJ/lntIE16PxjgiahVDl1Ntw9t7ZAdHHcEgj8qY1Phi3cuNcZrhZ309xoKAZab4BGPQ9T+UV46aBz3Ejn+KXpIpmsaAezawp1EXRd+IDVa++AdxGmtjDr7j86h8SsPjc3yfUafSPdMATevXVI6DaQO3XrXoFjwZYS4zzcIYXxyyVwUaiOZjCz22kmuaXwbZRAuV1vPYfJihYjTAC2hhQMBHSJ3O9RHDPPfRSjEMHfVYPh1/m2FtklU1F60l0jrydHp7ZcD3/tWs8UGzc4Q1xLYFvlo9lGEYSVVTiD1AY+vXvUv/AID04tLbV7y4PccMGTKbq4uplIxxAHSrDV8At3NMumJcW1FtZBGRFoqRJIjfETt9q3jheGuB5jv7qN8zC4EcivPuM8NB1P7kgglNLatifKjH+Ldux2MZT65GovHhuzjf/n9S8nrjYFvf7TXomq8J2Xvm+WuC4btq6CCnlNkFQolT5TO4Pp1FNXPBdhlxLXI/5junXVRmfh6iNvzmo3YV5uuxakGJYKWA1etws75nmaO+0KGK5X9S5DPGwGMCT6gd61Xiy/8Au50A88Il6QgJJKWVUSB1AYgn0EmrW54KsFMMroHJtWdmX4LTi4Oq9Sw3/KKncU4GmodXcuCtu9bGJUCL4wY7g7gdP0NSNgkDT6flaOmYSPX7hea6gFtFyyYXTaWxdQQJN+/ckNMT8DxHT7VZJaN7iuMHJdUjsY2RLFrzD2BaBHtWov8AhC2b1hlywRbaXAWADDT72ZXDzHLruuwFWug4Ytk3ipYm9da6+RB8xgQIA28vefnWG4dxOvT7LLsQ0DTu1lvEGkt/+pC5gs29Jdvs28l7crbJ37QIrJcLcrpdUA0m9+5WmfKY5ss0tPUQV9txXpuu8O27r3XZnDXbH7ucSoi2SSSsqYbc9Z+VR/8AgzT8u/bhgl8W8gMRgbQhWtwohp3MzJpJh3l1jr9wsMnaG0en2KqtdoLnDuF6gI38Q3CytbJlBcdVWCQDIECslxMkC8gm1bfUSVLRFy3p2a6hIgE5sFj1ivTtbwRb2nFi5cuEDDzynMblkMCTjB3UTtv86gnwTpyiIxuMFF/dihLPqNnutKwXECDtECsy4dxoN2pI52iy7e1jOIXC+jWyTFuxoLV4CBJv3HAQgxI2JG3rWj8aaAXbGjW4ga496xbJPUcwDmAb9yomrK74NsMbRJuRbt2rZWVxuJZYOgueXfde0TVjr+GLeayzlps3BdWCILAEDKR03PSKy2B2Ug9AtXTNsEdSvObGoC8Ua6DItNrMEmcE09qEAE+UGPyPpVz4NRjrVuMcmvaJLt8gAAu7+UwsCcY/P1NW+h8HWkvM5BgC6FbJS1394k3ebCDoSQsHpU/gXh+3pMuWzsWFtcrhUkJaEIoxUCB/WtY4Hh1nztbSTMLaHlS87u6xmCagsTcZeJOSSTjbxKIo9FBOw96e0lx7T42zDsnDtLkQGgXl5lzZgQZAI39a12h8E2rZ1AY5peDqohg9pLpyZAcipGUEHEH1ml2/BdkIy8y8Sblm4LhNvNXsALbjyRGIgyD1NajDyb97V91uZ49u97WNtaQ3FtaJDFttZrOXkTjjZXyKSN8cifzq+8WcJFvhNu0wVntcm2rbkC4SEZl6di3UVd3PClk2bNpTcT93bO3dUrzA8kliSpByJk7VL4pwpdQio5aFuJc8sCTbMgGR0nrUrcOQ1wO5FKJ04LmkbA2sfouEWv8A1a4o0rOlk2FS4rEJpylvIFhPmmBAPpT3iHTo+r1rOoYWtAsBpjMsbin6FRWjseH1TUvqFu3puHJ7eQ5ROOIJULJgDaTRqvDlu5+8lmcHUolt4K+VUEDCV2J3mZpwDlIrmT+U4wzA3yA/C854rw8Ktiwi+a5orUKB1vX7qkuR2MA716lyYAHXEAfOAB/SmdPwdEvc5S2XJSzEjEW0MiNpn13qZjUuHi4ZJKinl4gACjxRUnCireZVcq+dxqlaLVwSDO/dT/aoj2bmnYtbhkbqOoP26H3prSMDcbYscRsD0E//AJV3p9CsSA6z2P8AWK9M0Z1yXHIm+BeJUtmGDID1mCJ9QR/ao/Ene9cJPlBOw/mI946fKnr2jtyQInoSexPau2TAAbcjaO+3QxULcKwSGWv5HRSHEOLAwbJnh3ClN22GMDLcnsO9bzT8TZGGDwCBsd4G+32isjc0zAhjgoG4DMJJ7EgfOqjjfF7lryhgehkTMn5nauV4lA6dwyEUF08BKImEvB1Vv4l8e3b4dF8iGVJPxEbg/wC2sVdu+n3oe4Sdyd99/wBaS1TRwtjblYFG+Rzzbld6bUC3YTsTMS05GZJCjp+VJsat+gG/6z3qn04kkem4/rWg0JlZGx+9TYLDhhLhuVFi5y4Bp2Ck6fid5TEqA3YEg/aKZsKeaB0JiN/Tp+lI5oN32AH37/rH3oujzVfDGgkjc7qiXEgBanh9sL5gzyw8xXEmR8QOXTrP1pPEB5iwd+Yci5JkgEdyNqotPxK4k4kGfxbx6R70W7jsIZvp0H5dfrUcbH8QlxGXlpr6qWR0XCaGinczenoFCuXIcTsTMgdPYr7H+lWeiuRB9GX8zv8A/wBVUcVaCp6Qd/rsf71P0b+Q/T+9WAdSFXcLaCpvibTZIjd1JUn/AE/26VUqABA+p9a0lxOZaK92X86zaDt6GPrW5HNaNOlKRw/v69TWz/ZlfCa0T/OrKPnEj9KyWntxPvU/geoKXkK9QykfMEH+lQzNzsLei3Y7K8Fe9Fa5jThrleTXepIxoxpdFEpIxoxpdFEpIxoxpdFEpIxoxpdFEpIxox/z/PnS6KJSRjRjS6KJSRjRjS6KJSRjRjS6KJSRjRjS6KJSRjRjS6KJSRjRjS6KJSRj/n+fWjGl0USkjGjGl0USlyPaiu0UWV81cAXz3D3hR9PNV53FFFeth2XAm+ZVvELhCPG0Bj9abA2BgT5d4E9q7RQ/MVkD+Kk6K6ZIJmIid4khT19qyfF3JLTvuKKK5srQJJCByH+y6bHEwxgnm7/VRyvlBpBNdorK1CRaPU99v61caK+QjEH1/SiipMOVHME/Z6f/AGT9f/NSbyAY/WiirwVN26QBvU20u/2oooN1o5VPGvhP+elSNA3l+36UUVr/AJFJ/jCvuFOcfqR+dVt9f4rj3/oKKKnOyrjcp1Tu3yqdwEf8xa/3r+oooqJ/ylbt3XvdFFFeRXoUUUUURFFFFERRRRREUUUURFFFFERRRRREUUUURFFFFERRRRREUUUURFFFFERRRRREUUUURFFFFEX/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7673" name="AutoShape 25" descr="data:image/jpeg;base64,/9j/4AAQSkZJRgABAQAAAQABAAD/2wCEAAkGBhQSERUUEhQUFRQVFxYYFRUUGBUUFRQUFRwVFxgUFRgXHSYeFxkjGxYYHy8gIycpLCwsGh4xNTAqNSYrLCkBCQoKDgwOGg8PGiwiHyUtNCkpLSwsLCwsLCopLCwsMiwsLCwsLCwsKiwsKiwvLCwpKiwpLCwtLCwsLCwsNSwpLP/AABEIAIMBgQMBIgACEQEDEQH/xAAcAAABBQEBAQAAAAAAAAAAAAAAAgMEBQYBBwj/xAA+EAACAQMCBAQEAwcCBQUBAAABAhEAAxIEIQUTMUEGIlFhMnGBkVKhsQcUI0LB0fBichYkM1PhFTRDgvGy/8QAGwEBAAIDAQEAAAAAAAAAAAAAAAMEAQIFBgf/xAAxEQABBAAEBAQGAgMBAQAAAAABAAIDEQQSITETQWHwBVGB0RQycaGxwSKRQ8Lh8SP/2gAMAwEAAhEDEQA/AGYop3CjGvU2vJUmqKdxoxpaUmooincaMaWlJqincaMaWlJqiKdxoxpaUmqKdxoxpaUmqKdxoxpaUmqKdxoxpaUmqKdxoxpaUmqKdxoxpaUmqIp3GuhKWlK54BwFb0m4zKsqox3JZzA69hBmrLS+Hhpwbl0ZEfDbGzOfr0FWHCytnTIW6k5D6bA/rVfqLz3nyJO3frPy9K87i8fI1zmtK9Lg8BG5jXuH16pVzizB1YxkPhT/AFDYGOyLvH3qq8Xj+N2mFmNt8R1jv61Z6cLaU3mG5PkB3LEbZE/hEfU/Ks1rL5uMWPc1L4VE+zI7movFpWECJu4UPGuY09hRhXetefpM413GncKMKWlJnGjGnsKVyDEwY9Y2+9LWaUfGjGnsKMaWsUmcaMaewowpaUmcaMaewowpaUmcaMaewowpaUmcaMaewowpaUmcaMaewowpaUmsa5jT2FGFLSkzjXcadwowpaUmca7TuNFLSk9jRhT/AC6MKitS0mMaMaf5dGFLSkxjRjT/AC6OXS0pMYUYU/y6OXS0pMYUYU/y6OXS0pMYUYU/y6OXS0pMYUYU/wAujl0tKTGNGFP8ujl0tKTGFGFP8ujl0tKTGFGFP8ujl0tKTGNKtWpIAp3l1feH+Ej/AKlz4F3+Z7Co5JRG0uKkiiMjg0JfGbOOnsyYYBjHsYj86i8PtNcTO6Slkdh1uR2X296OI3m1N8IvcwPQD+wFd45qRItp8CAKv07/AFO9ecgh+LmLjsvSzzfCQBo3UHi/EDdbbZRsoHQAdAKrsKf5dHLr0rQGigvMOJcbKYwowp/l0cutrWtJjCrnX64nS8xLdt3thVIdcuWFWDAEZBgMwGkAi57VW8urXw7pme6VAlCIuegXsf8AcGgj3HpNVcWwviNGiNireDkEUzS5uYXqDzWa/wCKzE8ixzPx4nH58qcMvpHtXLXGtaVbUC9cZUYK4LEoMgYm38GBiIiOlM+IuENpb5WIEyvcD1WD1AkET2KzWj8MeKLa2LpvpaQKUH8NFU3cstig2YiPYV4bF4rENGturqvqbYsNHDxsLE0h1Xprqdv1XI8lnH8Wak/Bd5Y9LKpaH1wAJ+tX16+W01k3Sbl24ouc0hRCksvLkCX3EksdiNqpvFmrF26Htuj2SP4YQBMPVXTqG9z12+QkeGNZzFOmb0d7B7q4GT2/9rBSf9wHqa6HheL/APs18t69ToeqoeM4LjeH3AwNI1IobDcbCiEvCgJT+FL1+tOltrhtfurIbvatHYMPR2gwew+dezvkF8woAWdly9o0tf8AXurbb/tgG5dH+5V2X5MQaZ/edL/3ro+dgR9Yuk/lVRwzQG/et2gd7jAT6T1b3gSfpVv4u4QLere1aWFS0hA7lVWWae5+Jj8jWaAdlLtavktcxLS8NFXXNPPoJUvbdbtsdWSZX/epAZPmRHvUbCqjRa17Th7bFWH1kdwR0IPcHY1pHxuIt62MVeQyDpbuLGSj/SZDD2MdqOBYdUY4PGm6hY0Y0/hRhWLW1JjCjGn8KMKWlJjGjGn8KMKWlJjGjGn8KMKWlJjGin8KKWlKRy6MKkcujl1FamyqPy6OXUjl0/o9EXYAf5Hc1gurUrIZZoKLY0LP8IJp27wl16qRVH4l8Wi6Bo+H8zm8zzXVPLUgCCBBkrvMmOlXXhvwnq7ZW5c4i7HbK1ibtph3Vsm9NpFc5+PDXVS6TPDi5tkqObVHLrScU4Oskp8yPQevuKpDair0czZBbVQkhdGacFG5dHLqRy6OXUlqPKo/Lo5dSOXRy6ZkyqPy6OXUlbU1Ls8FuMJCmsF4G6yGE7BVfLo5dT9Rw9k+IEfMRTHLoHWhbW6j8ujl1I5dHLrOZYyqPy6MKkcupWh0GbegG5J6ADcmsF1arIZZoLnCeEm42+yjck9AKmcc4mFXlpso2Hue5PvT2p4nbSyvKMqwDTEFp6GD0FZ/RadtTeA6Dqx/Co6n/PWvPYzEuldkbsvRYPCthbndurLhFrlWmvH4nlU9Y/mb+n3qsuCSTVrxXUBjiuyqAFHoB0qBy66+Ei4Mdc+a4+Lm40hPLko/Lo5dSOXRy6t2qmVR+XRy6kcujl0tMqj8utr4a0YSwpEBn8xPzkD7KJ+prJcutrwZwbNoz8IAP0BT/wA1TxjjkA6q7gmjiLO+MtNb1Ba15UdAMWeVyInzT0ZRJB7xlsYEUA8GWhb8zXZOwux5A/obcZATt1M+orUa20bOoLdFD8zaWSCerL8VtuozWR8qsNfxBcFNsuSIKhW5eY2GOUwQJ6LMkgA153I2RxLzS6sPiWKgYWMfQBvvp05rznUeFF04VtS1yHYquCFVkfie50B9lbaTUrw7wQcyzqrTE2UZuaHxD22VZCbbPlIAIA67gVtNTwX96sjmErlcVwGDuSEDABg7eX4jMdvnVLqOGLp0WwpyIIZ2iJbBVECT2BP19pqxBhGPkAG29reXxvxAOLnuBYQRVDmK+qrOXt9KqPFVwnWXh+Fyg/224RR9lFaA26rvEfCC1+7dUjz43VUwMhcBLQSeqsriPavUxuAfr5ey8tM0lmnn7prw3xpjqtILhGFp8F2AgXJXc99z39a3/FPD4ua+xe2gJcW6p6lQGCmPQm4V+1Zzwzwa1r9GEY4XrDwLiAZYGGUN0yHUAnoV+c7rh4nO4erOQJ/BbJRR9YZvmxqjipAH23QiwfX3u1fwcRLKdqDRB+ntVLxbXcMa3zD/ACpda1Pqy5H9APuKtPDDTb1CdsbdwezK4T9Lhqf43VVe1pbXmcM9y6R3vXyDHtt27ArS+F8JFhbxDZZFLSmI+GLlzY/hIRfqfSr5lzRAnnt/fZXObFklIHLf+uwmsKMKkcujl1HmU2VR+XRhUjl0cumZMqj4UcupHLo5dMyZVHwo5dSOXRy6ZkyqNy67T/LrtLTKpHLo5dSeXRy6hzKalG5dPaniQ0uj1F8/y24G+JLOQohuo3M7elL5dJ4jwVdZpbumYlcwCrDaHTdZ9VnrUMxJYaU0AAeCV5d4D4l/FuN1cj4juYnf6k1u9Abzsbj3blsAEqqlVtCOxEEv968y4Lw67pdSBcBUgslxT2I67/OK39jiBggmQRFeekcA616WNpLaOi0vAVt84XA9s3rkG5v5xEBkK5bATHT0pfFNNjcI96zXAbl1CRbREJP4MxB65MCPuBWz4wvnnvAn5xXRwEhshc7xKIAAqnFqpNvhZK5GFX8TEKv3O1dv6m3p7NzUXv8Ap2lkgdWOwCj5kgV454g49qNfqMnZwrsOXaUlhaQdIXuduv8Aerk2JyaBUIMNn1Oy9kHD0JUC7aJcSgFxJcDrjvvTF7RFSQRBFeZcL8I6pQr2QVdd/MQSGG4ggbb1ruCeO9Qt+3puKIqhpAvtIIPYkjysJj71BHjrNFWJMBQtqt+N8bt6CyLjjO48i1b9SIlm/wBIkfOslwfQcQ4q3OfUNbtKSFuGR8xaRI++31pf7YNQF1ltDuq2Uj08xYmpHAfFLXNMtiycWHkkCBbT1+fYD3qpiZXE2Vcw0LWilueC8IW1Zazd1RvsDkGeA6SACCMiY2mmNVwsqAw3U9GXcEVyxbVUJBVnAkImI9JEn1361zgXGWdyL0IrzbUIbj2w07B3YY5AAbg9ZFbwYosNclifBcQFw3UTl0cup+r0uLEUzy67Ada4RbSjrZk0eJOIjSaXH/5L23uqdz9en3qwtlLNt713ZLYk+57Ae5O1eUeJuPPqbzOe56dgOwHyG1TQt4jrOw/KyRlHUq4t+J81CMfhEfQdK1fhPX27mkuNbBnmlGYjZgACMD3Xc/UV5r4Z4MdXqrdkHEMSWb8KDdiPeK9fu20totq0MbabAdz7n1JqlLhI2T52/WuQV74l5hyH+1XFK5y6k8ujl1YzLn0o3Lo5dSeXRy6ZkyqNy6OXUnl0cumZKUbl1bcD4jyzi3wkyD+E9DPsf6CoXLo5daPAeKK3YSw2Fq71hbkBhMfCwMMvupHb3Bpi1waysnAweqnZCfXH4ZjbYVR6fVumysY9DuPsdqdbilz1A9won/xXPdhLN6K58Qw6ubqrrX69bYk7n+UevyHp6msleYuxZtyTJqQ8kySST3O5pOFXYoxH9VXlkMhUbl041sOmDMUgko4J8uXxK0blGHWNx1FO8ujl1LahpVLo+kui5ZPIuMQpRgG09wFgJVh5Su49Ignapep8TatbKgXNNbBAl1yLDNokZSOp3IG1T7VxlBAOx6jqp+anY0K0GQloEdCLVoEfIhZFZLgfmAPffmsBpbo1xHffkqXQcFMi6rEAyXv3FlmJkMLavs5MyCOhG7RVjdjZVEIohRMwJkknuxJJJ7k1IuksZYkn1O5pHLoXlxsoGBooKNy6OXUnl0cumZMqjcujl1J5dHLpmSlG5dHLqTy6OXTMlKNy6OXUnl0cumZMqi8uu1J5dFMyUpGFOWdMWMCnharMftK8VnQ6cWrRi/fB3HW3a6Fh6MTsPrVWSTKLVuOLOaUvjfjHR6QlGY3bg6pbKwp9Cx2n2E13wt4x0+vdksq9u6gyweDko2JQjrHcVgPA3BEuRfvBW/CG3H27mvR/3mwUlRg1vcFUKOp9U2BrmOxjg5dQYNpaqX9qHBLrWDqtN8aD/mEAB5lsR5x3kdD6j5VjdPr2KqRuGAP0ImvXeH8eQ6V71+AyBldCI5hjykKfxqRt7mvFOE3/ACYnYgmI7AkkAfKa1xDAQHgaFSYZ5BLHHZazw5fuG9bzJFoMC4G0qO1ej8Qs5nNSGVtwRuCK8kXiWCmW3IiegUdz9pNanhXiJ7dsPZZXQgQDuh7b+m/ftV7w3DOe1zm15fXvRU/Epmtc1pSv2pO68MGGUNeQPCyCu585/lGWP1rDeCmBd7hAyGw/0j+lazxx4ufVcP5du0ELuA4yliUM4KI9RM+gqg8FcPJt3VYYvnByHYgETVbHsdGSHaFT4EteAW7LX8N4tbyjmpl6KZ+/aoXjG7Z1Np7Sh2uKpZWC7Kyidmnf3imG8Pcshnub9PigbbyRsB9O1WqafSNcFyQ0EGYBCk7AyRI79DXLFArqFpIWM/abwi4LGg1Bki5prSMx7XAAQD9G/KqzwsLmnJy+EncdgeoI/SvcuM8Is6nTfu1wfwntqFj+SB5WX3FfP/HrOp0OoOl1DsUQyhnyuh+G4PUR9t66MjCWhc6KRocb3C9Bt8SBGQMHcH0YHsRTmm8UJbAC2g3YDeB6BR0FYrTX2xkGV7xVjZ1os43CQMIYd9wRG3cd6qtjtwaFedJTbXr+tslyu0MQsj0MCR96ha7VWNNHOaXPS2u7H5/h+tZzjP7VrN2w40085lALgleWW7rIBy/SsQ98wAzGQJliZ3nqT869VhsIXD+eg/K8rPKAf47q98b+NDfti0gCWsug3LRsCx+vSsOjSfp+lPcQJwB/1D+360nQadrt1UQSzwAPdtv61fytj/i0UFECXCyvQv2UcJxS7qW9OWn13cj6QPrWtcd6k6Xhq6exbsJ0trBPq38x+pmo2vWF22nuegmBJrk5+I8nzVhwoUmRfX1FcN9fUVecYsKyXVKpC27bKVEMGJYEyPlt9aY47p1a1eQIo5bWVtlRBGeAO/f4jWrXtdXfl7rLoiL78/ZVlw44klSGEhlII9x7EeldVwehq71WnU3rJCKAl64hhQJBtFhO2/SofGNILSW1EQbtwgj8LZMBPtMfSgeDQ5n/AL7I6Miz5f8AFXPeUbEiuC+vqKlfvzJo7zYoTbYKpKg7PEz6nzGPpVhxXSgWb7DD/wBusARkCMzlHaZ694PpWxIBo+dfj3WoZYsHlf59lTc9fUUc5fUVc6vTD+EoUfwr2nB2G4ZQDPruaVq9CqFIAh9Up6A7MplflkDtWnEatuEVSpcB6Gus4HUirHjFnC1tjvqG+GNgcyFPuPTtXeC6UXLO8St8ETHRcSR7yuVZzDLm5LHDObKqtHyYKkFj7gQB1JJ6AetduHAhXgEgEQQwIPcEbGrNrKnHyr/75h0HTz7fL2pVvT8y/qLbcnHlQvLAlAzMPP6OKznHf1WeGVWIQehpRWpPFVxvKsARaSY2EywJqLxJSqkSCY6qQw39xWRrXVaEVfRNNfUdxTj2WC5kDHYndSwB6FlmQD71c8W0a43zCQy2hAjJfMQZj4ZnY+xqPxnTphcARBybtgWyqgEBuVMkdfiIrVsgdVd7e63MRF33v7KuUgiaRzl9RUjju1+6BsBj02/lE9Kl8TZSgNu3be0Hs4PbIyt+ZQcx1IPT671sDt1WuXceSrOcvqKOevqKu/3Fbj6lYAi5ax2AghLbQPnH50LpQz3x5BGotETAEAWWKjbvuI7k1pxG99a91vwnd+vsqbIRM0htQo7ipGquY6s9MRdQRG0HHt9atEsBbiqVHn1V3sPhCOY+VbFwaAT5WtAwk11pU3LbDOBjGXxLlj+LHrHvSUuqehFS9UMdGzLyQeZfBzAyK53BFs/j9KsuMaMIl+4APMiDYDZlJkj0kMPtQvG3Wvx7rbh8x5WqfCjl0/ZTyil8usErXKouFcqVyjRTMs5VO01iWFeAeNNVc4jrtRdt7oj8tBP8ieVY+0/Wvd+Pa3930WpvdCllyP8AcQVX8yK+auCcbOnckrmrRKkx5h0YH1rnTuJ+VdLDtaPmXqnh7T2209tCWSFHmXaCOtW6jS2JTJmkHL4iTl+GZ6ET1rM8I4mty0j9MhJHoe9XWlTJsgDc6eSSoEbbYkTPvXJvWiuuKpUnia5Z01nmWMmZziVaRv5mBM9BufvWU4fxK31ueU94n4u8doNWvju4Q9uyJBALtJyIyJCrPsB+lZ1LMCepr0uDiM2HDZNRyXDxLxFOXM0Kn8Z1K3IW2SV6lun0pzgGdskAnE9R2J9Y9aaS2J2qz0tkgkKAcfiJjqJO09oU/aurBAyAAN5LnTzOlsnmi7qSoY+j99/SrPhHGLbkhCQ2OTBhDDc7T0YSftFVmvtwHDYoRB6/5vWe0Ws5blx/KfuvQj6iqXiWFbiWgj5ht7Kz4fiDCSDsvRL9x2AiG/EGmB13A7n51Y2NCzKIdxbAbNSqYse0HHyx6g1n9PqXADKZUgEfI7ilavj94IQWABBEDqfc15NjSTkG50XpHPABcV64dLhbtqN8UUSO8CqPxf4MtcSsY3DhctAtbugAlR1Kn1U1huFftUv2jbQWlNnIBuY2RA2nEgeX9K1nH/GLXtGw0SY3bgKk3WVeX1DAdi3beK9IcG8DKBY815z4ht5yaK8Z4BxEpKEZKNvpUriFwMYHT2pN7hOotMc0KE9Sq7evxbgde1LZEWCWmdx3BHvVnDeH5JeIfRJsZmjDAu8G4XNzYTEE+w6CZ2En+lWWu0hSJgxsYKtE9AYPak8LtSZKz38xhQexb2A7VO1Git21Zj1Y9higmSYX0jv7iunnaxwZe+yocN8gMlEgb/hUr2Mkj5/+K2f7J/DpN5tS48tkFU97jd//AKgk/UVlOgX3I69Yr1z9n4H7jt/3Xn57R+VV8acsdj6LbDG3V6q2uCTUbV6XJSKsVszSTjhzMlw/HkuHp8Ux1964weGlXchKha7WM6uFtYs4VSxJbyoSR5YA7/nXb+vZv/iALPba4cj5uXBAAjy/CPXb71L1JW2hdyAoBM7bgAnb1MDoK6cclWRkwJUdyBBPy6jrTiMGn778ltkedVFXityZdMouZpuBisEYfDv1O/vTLFriIrL8DMwMzsxaB07AxPtViLYJIBBKxkAQSs7iQOkj1pN3FRLMqjpLEKJ9JJAnb8qzxGjULGRx0KrL+nJs3LUf9QqcpiIjt9Kev6tmz/hmHtoh83TAsZ+HvlT+o11m3yy91ALpxtmQVdukBhI61JS1JYAHysVMiNxHSeo3G4rHGadO+XsE4Th335qG/FbjM2SSpZGRcgMMIJE47yRPtTTatzEofLfN0b9AcvJ09WO/5VPxGJbJcVmWlcRHWTMCKUtmRI3ETI3EdZn0rIezkAha/mVW3WNxSpSP4rXJmfiy2iB69a7auNbUKq9LouEzEiIK9O4nep6YlcgylfxKQVPyI60wddZytJzFyvDK0O7qRII9o9awZm7GqQRO3CjHUtt/DO183vi9cvJ8Pv1pLP5rzJaKNeQqxzJ8xnz7j36CKsS6BsDcQOYhSyhjPSFJnei0AzOg+JCAQSs7gENAMgbxJAmDHrWeM3spw3KJem7cDssHEA7zJEmenvTeq0eSkVYqoMwwMEgwQYI6gx0I9DTS31a0btsi4izJtlW+H4t5jbvvWOKBsU4RKi63Vs/NhI5gtgGZxNskg9N5npSddq3uJHKx5joztJIc28dlEbfCB9PrU9ikBs1xb4WyXFp2GJmD9KRdCJGbok9M2VfnGRFZEjBr5d/oLBY86d96qHq7RuOzxjlG0z0AFd1GoJUhbKoWa2bhB2bAg7CIB261YFQCoyWXEoMhLjrKifMI9K4qgkgEEr8QBBKz6gdPrQSjRDG7VQbmrebjKkF7lt/imOXh5em84/nXG1LS55Z8923c+Lpy8PL03nDr71LGot83k5jm454bzj+LpFOMFBILCVUsVkZBR3xG8fSsCVnTuvZZ4b+vf/qrNVpjcZ3iCxyjrBEd/pUjUa5mu2n5cctnYjL4i649Y2intBc5qG4BCEnGZDQuzZztOQbpIgDeltcQKGNxArfCxZQrfIkwfpQTNIvutkMTgaVXeUPZNp7JbzXGVsyMWcsQYA3jKpV/Vvc5oKELcCQJnEr1PTeYH2p+5d8yKgyzg5gFrQXcnzrtkQDG8ep6AvXECglmVQO7EKBPqSacZp79U4Th36KJbswAKVy67qtfZtoLj3rYRmxDZBlLekrO/wClSWtRWBIHHQoYyNwovLoqRy6K2tYyrK/ti14s8JuL3vOiD3E5n8lr54VCele0ftA41Z1bIL2K2bclB5mJZu8DYmB17fWsVd0dpmBtBTbCkQu439ff51O3w57tXH0T4xo0aPVPeHU/gID1E/mSf61ZXLlxQxRyoCnfbY9vzrnC+HEoGX7fKucRYgqh27n3PQD9T9q4UMDpMQI656/tdmSYRw5x5aLPG1cuPLsHZv5mJkxtHtFTP/SCdg65fIgDv1po61Fu8vFsuYGDACFY9R+ZmrLScF1F8xatOwJ+KIX6sYFexBjjbyAC82RJI7qVGbhcDJri4juB39DvvUrSaUGIdt/bdiZEAdT1itLw39nARRc1lzZdxbtnv7t3Py+9S24zprCxZW3bjvILfUneubN4rG00wZj9ldi8Oe7VxpVSeC7UZ6hrkn+UlQfmdiaoeLeGdKiu1p7oMbKSrqT6TANWfEPEKNvnP5/pVJpdSb15JBCBwSPULJAMdBtP2rmwzYieUuJOmtfofhX5YoYY69L/AGrfSaJ7dpEYbhR07H0/pVXxMxA7t+gj9en1ral+YJAEe1YniN0PfJHRNl+n+TWPDYXS4kvdy1P17/CY2QRw5Rz09EuxpQVKxPQfeQf1NWHCdeVOLbrcgtPZ/wDpsw+uJ+tL0ujVZDli8iVQA47T5jPX2jau6zQKUZrZJx8zK0K6g+UkCSCNx07gbb164OC8yQVZ2uLY+Xf0I7e+1VnGdKgHNRFxPxgAbHsY9D0//arzq5IPqN/nAB/SatNDqQQQdwZBB7gz/at6HJR1Sz6cUYDEr36gx9CIMxS7+qa4AGIIEbCRtsN59gK7xTQYuQOo6epU9PnHSo+kbfft/hNRmNpcHEajY8/7VkSuDC1pNHccv6Um78aD/UK9O/Zdq5S/aPrmP0P9K8w0xyuz+Het5+yq5/zLj1tn+lV8YLhd3ss4c1I3vdaLxpaNxtJpgY511iSZAPLSQpI7Et+VZXi+mNnPSMWZuRo7PkDG1m1wOxJ/lntIE16PxjgiahVDl1Ntw9t7ZAdHHcEgj8qY1Phi3cuNcZrhZ309xoKAZab4BGPQ9T+UV46aBz3Ejn+KXpIpmsaAezawp1EXRd+IDVa++AdxGmtjDr7j86h8SsPjc3yfUafSPdMATevXVI6DaQO3XrXoFjwZYS4zzcIYXxyyVwUaiOZjCz22kmuaXwbZRAuV1vPYfJihYjTAC2hhQMBHSJ3O9RHDPPfRSjEMHfVYPh1/m2FtklU1F60l0jrydHp7ZcD3/tWs8UGzc4Q1xLYFvlo9lGEYSVVTiD1AY+vXvUv/AID04tLbV7y4PccMGTKbq4uplIxxAHSrDV8At3NMumJcW1FtZBGRFoqRJIjfETt9q3jheGuB5jv7qN8zC4EcivPuM8NB1P7kgglNLatifKjH+Ldux2MZT65GovHhuzjf/n9S8nrjYFvf7TXomq8J2Xvm+WuC4btq6CCnlNkFQolT5TO4Pp1FNXPBdhlxLXI/5junXVRmfh6iNvzmo3YV5uuxakGJYKWA1etws75nmaO+0KGK5X9S5DPGwGMCT6gd61Xiy/8Au50A88Il6QgJJKWVUSB1AYgn0EmrW54KsFMMroHJtWdmX4LTi4Oq9Sw3/KKncU4GmodXcuCtu9bGJUCL4wY7g7gdP0NSNgkDT6flaOmYSPX7hea6gFtFyyYXTaWxdQQJN+/ckNMT8DxHT7VZJaN7iuMHJdUjsY2RLFrzD2BaBHtWov8AhC2b1hlywRbaXAWADDT72ZXDzHLruuwFWug4Ytk3ipYm9da6+RB8xgQIA28vefnWG4dxOvT7LLsQ0DTu1lvEGkt/+pC5gs29Jdvs28l7crbJ37QIrJcLcrpdUA0m9+5WmfKY5ss0tPUQV9txXpuu8O27r3XZnDXbH7ucSoi2SSSsqYbc9Z+VR/8AgzT8u/bhgl8W8gMRgbQhWtwohp3MzJpJh3l1jr9wsMnaG0en2KqtdoLnDuF6gI38Q3CytbJlBcdVWCQDIECslxMkC8gm1bfUSVLRFy3p2a6hIgE5sFj1ivTtbwRb2nFi5cuEDDzynMblkMCTjB3UTtv86gnwTpyiIxuMFF/dihLPqNnutKwXECDtECsy4dxoN2pI52iy7e1jOIXC+jWyTFuxoLV4CBJv3HAQgxI2JG3rWj8aaAXbGjW4ga496xbJPUcwDmAb9yomrK74NsMbRJuRbt2rZWVxuJZYOgueXfde0TVjr+GLeayzlps3BdWCILAEDKR03PSKy2B2Ug9AtXTNsEdSvObGoC8Ua6DItNrMEmcE09qEAE+UGPyPpVz4NRjrVuMcmvaJLt8gAAu7+UwsCcY/P1NW+h8HWkvM5BgC6FbJS1394k3ebCDoSQsHpU/gXh+3pMuWzsWFtcrhUkJaEIoxUCB/WtY4Hh1nztbSTMLaHlS87u6xmCagsTcZeJOSSTjbxKIo9FBOw96e0lx7T42zDsnDtLkQGgXl5lzZgQZAI39a12h8E2rZ1AY5peDqohg9pLpyZAcipGUEHEH1ml2/BdkIy8y8Sblm4LhNvNXsALbjyRGIgyD1NajDyb97V91uZ49u97WNtaQ3FtaJDFttZrOXkTjjZXyKSN8cifzq+8WcJFvhNu0wVntcm2rbkC4SEZl6di3UVd3PClk2bNpTcT93bO3dUrzA8kliSpByJk7VL4pwpdQio5aFuJc8sCTbMgGR0nrUrcOQ1wO5FKJ04LmkbA2sfouEWv8A1a4o0rOlk2FS4rEJpylvIFhPmmBAPpT3iHTo+r1rOoYWtAsBpjMsbin6FRWjseH1TUvqFu3puHJ7eQ5ROOIJULJgDaTRqvDlu5+8lmcHUolt4K+VUEDCV2J3mZpwDlIrmT+U4wzA3yA/C854rw8Ktiwi+a5orUKB1vX7qkuR2MA716lyYAHXEAfOAB/SmdPwdEvc5S2XJSzEjEW0MiNpn13qZjUuHi4ZJKinl4gACjxRUnCireZVcq+dxqlaLVwSDO/dT/aoj2bmnYtbhkbqOoP26H3prSMDcbYscRsD0E//AJV3p9CsSA6z2P8AWK9M0Z1yXHIm+BeJUtmGDID1mCJ9QR/ao/Ene9cJPlBOw/mI946fKnr2jtyQInoSexPau2TAAbcjaO+3QxULcKwSGWv5HRSHEOLAwbJnh3ClN22GMDLcnsO9bzT8TZGGDwCBsd4G+32isjc0zAhjgoG4DMJJ7EgfOqjjfF7lryhgehkTMn5nauV4lA6dwyEUF08BKImEvB1Vv4l8e3b4dF8iGVJPxEbg/wC2sVdu+n3oe4Sdyd99/wBaS1TRwtjblYFG+Rzzbld6bUC3YTsTMS05GZJCjp+VJsat+gG/6z3qn04kkem4/rWg0JlZGx+9TYLDhhLhuVFi5y4Bp2Ck6fid5TEqA3YEg/aKZsKeaB0JiN/Tp+lI5oN32AH37/rH3oujzVfDGgkjc7qiXEgBanh9sL5gzyw8xXEmR8QOXTrP1pPEB5iwd+Yci5JkgEdyNqotPxK4k4kGfxbx6R70W7jsIZvp0H5dfrUcbH8QlxGXlpr6qWR0XCaGinczenoFCuXIcTsTMgdPYr7H+lWeiuRB9GX8zv8A/wBVUcVaCp6Qd/rsf71P0b+Q/T+9WAdSFXcLaCpvibTZIjd1JUn/AE/26VUqABA+p9a0lxOZaK92X86zaDt6GPrW5HNaNOlKRw/v69TWz/ZlfCa0T/OrKPnEj9KyWntxPvU/geoKXkK9QykfMEH+lQzNzsLei3Y7K8Fe9Fa5jThrleTXepIxoxpdFEpIxoxpdFEpIxoxpdFEpIxoxpdFEpIxox/z/PnS6KJSRjRjS6KJSRjRjS6KJSRjRjS6KJSRjRjS6KJSRjRjS6KJSRjRjS6KJSRj/n+fWjGl0USkjGjGl0USlyPaiu0UWV81cAXz3D3hR9PNV53FFFeth2XAm+ZVvELhCPG0Bj9abA2BgT5d4E9q7RQ/MVkD+Kk6K6ZIJmIid4khT19qyfF3JLTvuKKK5srQJJCByH+y6bHEwxgnm7/VRyvlBpBNdorK1CRaPU99v61caK+QjEH1/SiipMOVHME/Z6f/AGT9f/NSbyAY/WiirwVN26QBvU20u/2oooN1o5VPGvhP+elSNA3l+36UUVr/AJFJ/jCvuFOcfqR+dVt9f4rj3/oKKKnOyrjcp1Tu3yqdwEf8xa/3r+oooqJ/ylbt3XvdFFFeRXoUUUUURFFFFERRRRREUUUURFFFFERRRRREUUUURFFFFERRRRREUUUURFFFFERRRRREUUUURFFFFEX/2Q=="/>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7675" name="Picture 27" descr="https://encrypted-tbn0.gstatic.com/images?q=tbn:ANd9GcSeY6SGAFal_Bh7QjVdYwItBSreuwPo6KVks8RWyb768_jRSfLdbA"/>
          <p:cNvPicPr>
            <a:picLocks noChangeAspect="1" noChangeArrowheads="1"/>
          </p:cNvPicPr>
          <p:nvPr/>
        </p:nvPicPr>
        <p:blipFill>
          <a:blip r:embed="rId10"/>
          <a:srcRect/>
          <a:stretch>
            <a:fillRect/>
          </a:stretch>
        </p:blipFill>
        <p:spPr bwMode="auto">
          <a:xfrm>
            <a:off x="5334000" y="3352800"/>
            <a:ext cx="3352800" cy="2971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7653"/>
                                        </p:tgtEl>
                                        <p:attrNameLst>
                                          <p:attrName>style.visibility</p:attrName>
                                        </p:attrNameLst>
                                      </p:cBhvr>
                                      <p:to>
                                        <p:strVal val="visible"/>
                                      </p:to>
                                    </p:set>
                                    <p:animEffect transition="in" filter="fade">
                                      <p:cBhvr>
                                        <p:cTn id="25" dur="1000"/>
                                        <p:tgtEl>
                                          <p:spTgt spid="27653"/>
                                        </p:tgtEl>
                                      </p:cBhvr>
                                    </p:animEffect>
                                    <p:anim calcmode="lin" valueType="num">
                                      <p:cBhvr>
                                        <p:cTn id="26" dur="1000" fill="hold"/>
                                        <p:tgtEl>
                                          <p:spTgt spid="27653"/>
                                        </p:tgtEl>
                                        <p:attrNameLst>
                                          <p:attrName>ppt_x</p:attrName>
                                        </p:attrNameLst>
                                      </p:cBhvr>
                                      <p:tavLst>
                                        <p:tav tm="0">
                                          <p:val>
                                            <p:strVal val="#ppt_x"/>
                                          </p:val>
                                        </p:tav>
                                        <p:tav tm="100000">
                                          <p:val>
                                            <p:strVal val="#ppt_x"/>
                                          </p:val>
                                        </p:tav>
                                      </p:tavLst>
                                    </p:anim>
                                    <p:anim calcmode="lin" valueType="num">
                                      <p:cBhvr>
                                        <p:cTn id="27" dur="1000" fill="hold"/>
                                        <p:tgtEl>
                                          <p:spTgt spid="27653"/>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7655"/>
                                        </p:tgtEl>
                                        <p:attrNameLst>
                                          <p:attrName>style.visibility</p:attrName>
                                        </p:attrNameLst>
                                      </p:cBhvr>
                                      <p:to>
                                        <p:strVal val="visible"/>
                                      </p:to>
                                    </p:set>
                                    <p:animEffect transition="in" filter="fade">
                                      <p:cBhvr>
                                        <p:cTn id="30" dur="1000"/>
                                        <p:tgtEl>
                                          <p:spTgt spid="27655"/>
                                        </p:tgtEl>
                                      </p:cBhvr>
                                    </p:animEffect>
                                    <p:anim calcmode="lin" valueType="num">
                                      <p:cBhvr>
                                        <p:cTn id="31" dur="1000" fill="hold"/>
                                        <p:tgtEl>
                                          <p:spTgt spid="27655"/>
                                        </p:tgtEl>
                                        <p:attrNameLst>
                                          <p:attrName>ppt_x</p:attrName>
                                        </p:attrNameLst>
                                      </p:cBhvr>
                                      <p:tavLst>
                                        <p:tav tm="0">
                                          <p:val>
                                            <p:strVal val="#ppt_x"/>
                                          </p:val>
                                        </p:tav>
                                        <p:tav tm="100000">
                                          <p:val>
                                            <p:strVal val="#ppt_x"/>
                                          </p:val>
                                        </p:tav>
                                      </p:tavLst>
                                    </p:anim>
                                    <p:anim calcmode="lin" valueType="num">
                                      <p:cBhvr>
                                        <p:cTn id="32" dur="1000" fill="hold"/>
                                        <p:tgtEl>
                                          <p:spTgt spid="27655"/>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8" presetClass="exit" presetSubtype="16" fill="hold" nodeType="clickEffect">
                                  <p:stCondLst>
                                    <p:cond delay="0"/>
                                  </p:stCondLst>
                                  <p:childTnLst>
                                    <p:animEffect transition="out" filter="diamond(in)">
                                      <p:cBhvr>
                                        <p:cTn id="36" dur="2000"/>
                                        <p:tgtEl>
                                          <p:spTgt spid="27653"/>
                                        </p:tgtEl>
                                      </p:cBhvr>
                                    </p:animEffect>
                                    <p:set>
                                      <p:cBhvr>
                                        <p:cTn id="37" dur="1" fill="hold">
                                          <p:stCondLst>
                                            <p:cond delay="1999"/>
                                          </p:stCondLst>
                                        </p:cTn>
                                        <p:tgtEl>
                                          <p:spTgt spid="27653"/>
                                        </p:tgtEl>
                                        <p:attrNameLst>
                                          <p:attrName>style.visibility</p:attrName>
                                        </p:attrNameLst>
                                      </p:cBhvr>
                                      <p:to>
                                        <p:strVal val="hidden"/>
                                      </p:to>
                                    </p:set>
                                  </p:childTnLst>
                                </p:cTn>
                              </p:par>
                              <p:par>
                                <p:cTn id="38" presetID="8" presetClass="exit" presetSubtype="16" fill="hold" nodeType="withEffect">
                                  <p:stCondLst>
                                    <p:cond delay="0"/>
                                  </p:stCondLst>
                                  <p:childTnLst>
                                    <p:animEffect transition="out" filter="diamond(in)">
                                      <p:cBhvr>
                                        <p:cTn id="39" dur="2000"/>
                                        <p:tgtEl>
                                          <p:spTgt spid="27655"/>
                                        </p:tgtEl>
                                      </p:cBhvr>
                                    </p:animEffect>
                                    <p:set>
                                      <p:cBhvr>
                                        <p:cTn id="40" dur="1" fill="hold">
                                          <p:stCondLst>
                                            <p:cond delay="1999"/>
                                          </p:stCondLst>
                                        </p:cTn>
                                        <p:tgtEl>
                                          <p:spTgt spid="27655"/>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3" presetClass="entr" presetSubtype="10" fill="hold" nodeType="clickEffect">
                                  <p:stCondLst>
                                    <p:cond delay="0"/>
                                  </p:stCondLst>
                                  <p:childTnLst>
                                    <p:set>
                                      <p:cBhvr>
                                        <p:cTn id="44" dur="1" fill="hold">
                                          <p:stCondLst>
                                            <p:cond delay="0"/>
                                          </p:stCondLst>
                                        </p:cTn>
                                        <p:tgtEl>
                                          <p:spTgt spid="27663"/>
                                        </p:tgtEl>
                                        <p:attrNameLst>
                                          <p:attrName>style.visibility</p:attrName>
                                        </p:attrNameLst>
                                      </p:cBhvr>
                                      <p:to>
                                        <p:strVal val="visible"/>
                                      </p:to>
                                    </p:set>
                                    <p:animEffect transition="in" filter="blinds(horizontal)">
                                      <p:cBhvr>
                                        <p:cTn id="45" dur="500"/>
                                        <p:tgtEl>
                                          <p:spTgt spid="27663"/>
                                        </p:tgtEl>
                                      </p:cBhvr>
                                    </p:animEffect>
                                  </p:childTnLst>
                                </p:cTn>
                              </p:par>
                              <p:par>
                                <p:cTn id="46" presetID="3" presetClass="entr" presetSubtype="10" fill="hold" nodeType="withEffect">
                                  <p:stCondLst>
                                    <p:cond delay="0"/>
                                  </p:stCondLst>
                                  <p:childTnLst>
                                    <p:set>
                                      <p:cBhvr>
                                        <p:cTn id="47" dur="1" fill="hold">
                                          <p:stCondLst>
                                            <p:cond delay="0"/>
                                          </p:stCondLst>
                                        </p:cTn>
                                        <p:tgtEl>
                                          <p:spTgt spid="27675"/>
                                        </p:tgtEl>
                                        <p:attrNameLst>
                                          <p:attrName>style.visibility</p:attrName>
                                        </p:attrNameLst>
                                      </p:cBhvr>
                                      <p:to>
                                        <p:strVal val="visible"/>
                                      </p:to>
                                    </p:set>
                                    <p:animEffect transition="in" filter="blinds(horizontal)">
                                      <p:cBhvr>
                                        <p:cTn id="48" dur="500"/>
                                        <p:tgtEl>
                                          <p:spTgt spid="276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0" y="228600"/>
          <a:ext cx="9144000" cy="6477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trips(down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1">
        <p:bldAsOne/>
      </p:bldGraphic>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body" sz="half" idx="1"/>
          </p:nvPr>
        </p:nvSpPr>
        <p:spPr>
          <a:xfrm>
            <a:off x="457200" y="990600"/>
            <a:ext cx="8686800" cy="5289550"/>
          </a:xfrm>
        </p:spPr>
        <p:txBody>
          <a:bodyPr>
            <a:normAutofit/>
          </a:bodyPr>
          <a:lstStyle/>
          <a:p>
            <a:pPr>
              <a:lnSpc>
                <a:spcPct val="90000"/>
              </a:lnSpc>
              <a:buFontTx/>
              <a:buNone/>
            </a:pPr>
            <a:r>
              <a:rPr lang="en-US" altLang="en-US" dirty="0" err="1" smtClean="0">
                <a:latin typeface="Times New Roman" pitchFamily="18" charset="0"/>
                <a:cs typeface="Times New Roman" pitchFamily="18" charset="0"/>
              </a:rPr>
              <a:t>Ngoài</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ra</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còn</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có</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thể</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phân</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loại</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thành</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một</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số</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nhóm</a:t>
            </a:r>
            <a:r>
              <a:rPr lang="en-US" altLang="en-US" dirty="0" smtClean="0">
                <a:latin typeface="Times New Roman" pitchFamily="18" charset="0"/>
                <a:cs typeface="Times New Roman" pitchFamily="18" charset="0"/>
              </a:rPr>
              <a:t>:</a:t>
            </a:r>
            <a:endParaRPr lang="en-US" altLang="en-US" dirty="0">
              <a:latin typeface="Times New Roman" pitchFamily="18" charset="0"/>
              <a:cs typeface="Times New Roman" pitchFamily="18" charset="0"/>
            </a:endParaRPr>
          </a:p>
          <a:p>
            <a:pPr>
              <a:lnSpc>
                <a:spcPct val="90000"/>
              </a:lnSpc>
            </a:pPr>
            <a:r>
              <a:rPr lang="en-US" altLang="en-US" dirty="0" err="1">
                <a:latin typeface="Times New Roman" pitchFamily="18" charset="0"/>
                <a:cs typeface="Times New Roman" pitchFamily="18" charset="0"/>
              </a:rPr>
              <a:t>Nhóm</a:t>
            </a:r>
            <a:r>
              <a:rPr lang="en-US" altLang="en-US" dirty="0">
                <a:latin typeface="Times New Roman" pitchFamily="18" charset="0"/>
                <a:cs typeface="Times New Roman" pitchFamily="18" charset="0"/>
              </a:rPr>
              <a:t> </a:t>
            </a:r>
            <a:r>
              <a:rPr lang="en-US" altLang="en-US" dirty="0" err="1">
                <a:latin typeface="Times New Roman" pitchFamily="18" charset="0"/>
                <a:cs typeface="Times New Roman" pitchFamily="18" charset="0"/>
              </a:rPr>
              <a:t>thí</a:t>
            </a:r>
            <a:r>
              <a:rPr lang="en-US" altLang="en-US" dirty="0">
                <a:latin typeface="Times New Roman" pitchFamily="18" charset="0"/>
                <a:cs typeface="Times New Roman" pitchFamily="18" charset="0"/>
              </a:rPr>
              <a:t> </a:t>
            </a:r>
            <a:r>
              <a:rPr lang="en-US" altLang="en-US" dirty="0" err="1">
                <a:latin typeface="Times New Roman" pitchFamily="18" charset="0"/>
                <a:cs typeface="Times New Roman" pitchFamily="18" charset="0"/>
              </a:rPr>
              <a:t>nghiệm</a:t>
            </a:r>
            <a:r>
              <a:rPr lang="en-US" altLang="en-US" dirty="0">
                <a:latin typeface="Times New Roman" pitchFamily="18" charset="0"/>
                <a:cs typeface="Times New Roman" pitchFamily="18" charset="0"/>
              </a:rPr>
              <a:t> </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nhóm</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tự</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nhiên</a:t>
            </a:r>
            <a:endParaRPr lang="en-US" altLang="en-US" dirty="0">
              <a:latin typeface="Times New Roman" pitchFamily="18" charset="0"/>
              <a:cs typeface="Times New Roman" pitchFamily="18" charset="0"/>
            </a:endParaRPr>
          </a:p>
          <a:p>
            <a:pPr>
              <a:lnSpc>
                <a:spcPct val="90000"/>
              </a:lnSpc>
            </a:pPr>
            <a:r>
              <a:rPr lang="en-US" altLang="en-US" dirty="0" err="1">
                <a:latin typeface="Times New Roman" pitchFamily="18" charset="0"/>
                <a:cs typeface="Times New Roman" pitchFamily="18" charset="0"/>
              </a:rPr>
              <a:t>Nhóm</a:t>
            </a:r>
            <a:r>
              <a:rPr lang="en-US" altLang="en-US" dirty="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tự</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phát</a:t>
            </a:r>
            <a:r>
              <a:rPr lang="en-US" altLang="en-US" dirty="0" smtClean="0">
                <a:latin typeface="Times New Roman" pitchFamily="18" charset="0"/>
                <a:cs typeface="Times New Roman" pitchFamily="18" charset="0"/>
              </a:rPr>
              <a:t> – </a:t>
            </a:r>
            <a:r>
              <a:rPr lang="en-US" altLang="en-US" dirty="0" err="1" smtClean="0">
                <a:latin typeface="Times New Roman" pitchFamily="18" charset="0"/>
                <a:cs typeface="Times New Roman" pitchFamily="18" charset="0"/>
              </a:rPr>
              <a:t>nhóm</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tổ</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chức</a:t>
            </a:r>
            <a:endParaRPr lang="en-US" altLang="en-US" dirty="0">
              <a:latin typeface="Times New Roman" pitchFamily="18" charset="0"/>
              <a:cs typeface="Times New Roman" pitchFamily="18" charset="0"/>
            </a:endParaRPr>
          </a:p>
          <a:p>
            <a:pPr>
              <a:lnSpc>
                <a:spcPct val="90000"/>
              </a:lnSpc>
            </a:pPr>
            <a:r>
              <a:rPr lang="en-US" altLang="en-US" dirty="0" err="1">
                <a:latin typeface="Times New Roman" pitchFamily="18" charset="0"/>
                <a:cs typeface="Times New Roman" pitchFamily="18" charset="0"/>
              </a:rPr>
              <a:t>Nhóm</a:t>
            </a:r>
            <a:r>
              <a:rPr lang="en-US" altLang="en-US" dirty="0">
                <a:latin typeface="Times New Roman" pitchFamily="18" charset="0"/>
                <a:cs typeface="Times New Roman" pitchFamily="18" charset="0"/>
              </a:rPr>
              <a:t> </a:t>
            </a:r>
            <a:r>
              <a:rPr lang="en-US" altLang="en-US" dirty="0" err="1">
                <a:latin typeface="Times New Roman" pitchFamily="18" charset="0"/>
                <a:cs typeface="Times New Roman" pitchFamily="18" charset="0"/>
              </a:rPr>
              <a:t>đang</a:t>
            </a:r>
            <a:r>
              <a:rPr lang="en-US" altLang="en-US" dirty="0">
                <a:latin typeface="Times New Roman" pitchFamily="18" charset="0"/>
                <a:cs typeface="Times New Roman" pitchFamily="18" charset="0"/>
              </a:rPr>
              <a:t> </a:t>
            </a:r>
            <a:r>
              <a:rPr lang="en-US" altLang="en-US" dirty="0" err="1">
                <a:latin typeface="Times New Roman" pitchFamily="18" charset="0"/>
                <a:cs typeface="Times New Roman" pitchFamily="18" charset="0"/>
              </a:rPr>
              <a:t>hình</a:t>
            </a:r>
            <a:r>
              <a:rPr lang="en-US" altLang="en-US" dirty="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thành</a:t>
            </a:r>
            <a:r>
              <a:rPr lang="en-US" altLang="en-US" dirty="0">
                <a:latin typeface="Times New Roman" pitchFamily="18" charset="0"/>
                <a:cs typeface="Times New Roman" pitchFamily="18" charset="0"/>
              </a:rPr>
              <a:t> </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tập</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thể</a:t>
            </a:r>
            <a:endParaRPr lang="en-US" altLang="en-US" dirty="0">
              <a:latin typeface="Times New Roman" pitchFamily="18" charset="0"/>
              <a:cs typeface="Times New Roman" pitchFamily="18" charset="0"/>
            </a:endParaRPr>
          </a:p>
          <a:p>
            <a:pPr>
              <a:lnSpc>
                <a:spcPct val="90000"/>
              </a:lnSpc>
            </a:pPr>
            <a:r>
              <a:rPr lang="en-US" altLang="en-US" dirty="0" err="1" smtClean="0">
                <a:latin typeface="Times New Roman" pitchFamily="18" charset="0"/>
                <a:cs typeface="Times New Roman" pitchFamily="18" charset="0"/>
              </a:rPr>
              <a:t>Nhóm</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chính</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thức</a:t>
            </a:r>
            <a:r>
              <a:rPr lang="en-US" altLang="en-US" dirty="0" smtClean="0">
                <a:latin typeface="Times New Roman" pitchFamily="18" charset="0"/>
                <a:cs typeface="Times New Roman" pitchFamily="18" charset="0"/>
              </a:rPr>
              <a:t> – </a:t>
            </a:r>
            <a:r>
              <a:rPr lang="en-US" altLang="en-US" dirty="0" err="1" smtClean="0">
                <a:latin typeface="Times New Roman" pitchFamily="18" charset="0"/>
                <a:cs typeface="Times New Roman" pitchFamily="18" charset="0"/>
              </a:rPr>
              <a:t>không</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chính</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thức</a:t>
            </a:r>
            <a:endParaRPr lang="en-US" altLang="en-US" dirty="0" smtClean="0">
              <a:latin typeface="Times New Roman" pitchFamily="18" charset="0"/>
              <a:cs typeface="Times New Roman" pitchFamily="18" charset="0"/>
            </a:endParaRPr>
          </a:p>
          <a:p>
            <a:pPr>
              <a:lnSpc>
                <a:spcPct val="90000"/>
              </a:lnSpc>
            </a:pPr>
            <a:r>
              <a:rPr lang="en-US" altLang="en-US" dirty="0" err="1" smtClean="0">
                <a:latin typeface="Times New Roman" pitchFamily="18" charset="0"/>
                <a:cs typeface="Times New Roman" pitchFamily="18" charset="0"/>
              </a:rPr>
              <a:t>Nhóm</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tự</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nguyện</a:t>
            </a:r>
            <a:r>
              <a:rPr lang="en-US" altLang="en-US" dirty="0" smtClean="0">
                <a:latin typeface="Times New Roman" pitchFamily="18" charset="0"/>
                <a:cs typeface="Times New Roman" pitchFamily="18" charset="0"/>
              </a:rPr>
              <a:t> – </a:t>
            </a:r>
            <a:r>
              <a:rPr lang="en-US" altLang="en-US" dirty="0" err="1" smtClean="0">
                <a:latin typeface="Times New Roman" pitchFamily="18" charset="0"/>
                <a:cs typeface="Times New Roman" pitchFamily="18" charset="0"/>
              </a:rPr>
              <a:t>áp</a:t>
            </a:r>
            <a:r>
              <a:rPr lang="en-US" altLang="en-US" dirty="0" smtClean="0">
                <a:latin typeface="Times New Roman" pitchFamily="18" charset="0"/>
                <a:cs typeface="Times New Roman" pitchFamily="18" charset="0"/>
              </a:rPr>
              <a:t> </a:t>
            </a:r>
            <a:r>
              <a:rPr lang="en-US" altLang="en-US" dirty="0" err="1" smtClean="0">
                <a:latin typeface="Times New Roman" pitchFamily="18" charset="0"/>
                <a:cs typeface="Times New Roman" pitchFamily="18" charset="0"/>
              </a:rPr>
              <a:t>đặt</a:t>
            </a:r>
            <a:endParaRPr lang="en-US" altLang="en-US" dirty="0">
              <a:latin typeface="Times New Roman" pitchFamily="18" charset="0"/>
              <a:cs typeface="Times New Roman" pitchFamily="18" charset="0"/>
            </a:endParaRPr>
          </a:p>
          <a:p>
            <a:pPr>
              <a:lnSpc>
                <a:spcPct val="90000"/>
              </a:lnSpc>
              <a:buNone/>
            </a:pPr>
            <a:endParaRPr lang="en-US" altLang="en-US" dirty="0">
              <a:latin typeface="Times New Roman" pitchFamily="18" charset="0"/>
              <a:cs typeface="Times New Roman" pitchFamily="18" charset="0"/>
            </a:endParaRPr>
          </a:p>
        </p:txBody>
      </p:sp>
    </p:spTree>
  </p:cSld>
  <p:clrMapOvr>
    <a:masterClrMapping/>
  </p:clrMapOvr>
  <p:transition>
    <p:wedg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1295400" y="609600"/>
            <a:ext cx="6629400" cy="944562"/>
          </a:xfrm>
        </p:spPr>
        <p:txBody>
          <a:bodyPr>
            <a:normAutofit fontScale="90000"/>
          </a:bodyPr>
          <a:lstStyle/>
          <a:p>
            <a:pPr marL="400050" indent="-400050"/>
            <a:r>
              <a:rPr lang="en-US" sz="3100" b="1" dirty="0" smtClean="0">
                <a:solidFill>
                  <a:schemeClr val="tx2"/>
                </a:solidFill>
                <a:latin typeface="Times New Roman" pitchFamily="18" charset="0"/>
                <a:cs typeface="Times New Roman" pitchFamily="18" charset="0"/>
              </a:rPr>
              <a:t>I. TỔ CHỨC XÃ HỘI</a:t>
            </a:r>
            <a:br>
              <a:rPr lang="en-US" sz="3100" b="1" dirty="0" smtClean="0">
                <a:solidFill>
                  <a:schemeClr val="tx2"/>
                </a:solidFill>
                <a:latin typeface="Times New Roman" pitchFamily="18" charset="0"/>
                <a:cs typeface="Times New Roman" pitchFamily="18" charset="0"/>
              </a:rPr>
            </a:br>
            <a:r>
              <a:rPr lang="en-US" sz="2900" b="1" dirty="0" smtClean="0">
                <a:solidFill>
                  <a:schemeClr val="tx2"/>
                </a:solidFill>
                <a:latin typeface="Times New Roman" pitchFamily="18" charset="0"/>
                <a:cs typeface="Times New Roman" pitchFamily="18" charset="0"/>
              </a:rPr>
              <a:t>     </a:t>
            </a:r>
            <a:r>
              <a:rPr lang="en-US" sz="2900" b="1" dirty="0" smtClean="0">
                <a:solidFill>
                  <a:schemeClr val="accent1">
                    <a:lumMod val="75000"/>
                  </a:schemeClr>
                </a:solidFill>
                <a:latin typeface="Times New Roman" pitchFamily="18" charset="0"/>
                <a:cs typeface="Times New Roman" pitchFamily="18" charset="0"/>
              </a:rPr>
              <a:t>1.Khái </a:t>
            </a:r>
            <a:r>
              <a:rPr lang="en-US" sz="2900" b="1" dirty="0" err="1" smtClean="0">
                <a:solidFill>
                  <a:schemeClr val="accent1">
                    <a:lumMod val="75000"/>
                  </a:schemeClr>
                </a:solidFill>
                <a:latin typeface="Times New Roman" pitchFamily="18" charset="0"/>
                <a:cs typeface="Times New Roman" pitchFamily="18" charset="0"/>
              </a:rPr>
              <a:t>niệm</a:t>
            </a:r>
            <a:r>
              <a:rPr lang="en-US" sz="2900" b="1" dirty="0" smtClean="0">
                <a:solidFill>
                  <a:schemeClr val="accent1">
                    <a:lumMod val="75000"/>
                  </a:schemeClr>
                </a:solidFill>
                <a:latin typeface="Times New Roman" pitchFamily="18" charset="0"/>
                <a:cs typeface="Times New Roman" pitchFamily="18" charset="0"/>
              </a:rPr>
              <a:t> </a:t>
            </a:r>
            <a:r>
              <a:rPr lang="en-US" sz="2900" b="1" dirty="0" err="1" smtClean="0">
                <a:solidFill>
                  <a:schemeClr val="accent1">
                    <a:lumMod val="75000"/>
                  </a:schemeClr>
                </a:solidFill>
                <a:latin typeface="Times New Roman" pitchFamily="18" charset="0"/>
                <a:cs typeface="Times New Roman" pitchFamily="18" charset="0"/>
              </a:rPr>
              <a:t>tổ</a:t>
            </a:r>
            <a:r>
              <a:rPr lang="en-US" sz="2900" b="1" dirty="0" smtClean="0">
                <a:solidFill>
                  <a:schemeClr val="accent1">
                    <a:lumMod val="75000"/>
                  </a:schemeClr>
                </a:solidFill>
                <a:latin typeface="Times New Roman" pitchFamily="18" charset="0"/>
                <a:cs typeface="Times New Roman" pitchFamily="18" charset="0"/>
              </a:rPr>
              <a:t> </a:t>
            </a:r>
            <a:r>
              <a:rPr lang="en-US" sz="2900" b="1" dirty="0" err="1" smtClean="0">
                <a:solidFill>
                  <a:schemeClr val="accent1">
                    <a:lumMod val="75000"/>
                  </a:schemeClr>
                </a:solidFill>
                <a:latin typeface="Times New Roman" pitchFamily="18" charset="0"/>
                <a:cs typeface="Times New Roman" pitchFamily="18" charset="0"/>
              </a:rPr>
              <a:t>chức</a:t>
            </a:r>
            <a:r>
              <a:rPr lang="en-US" sz="2900" b="1" dirty="0" smtClean="0">
                <a:solidFill>
                  <a:schemeClr val="accent1">
                    <a:lumMod val="75000"/>
                  </a:schemeClr>
                </a:solidFill>
                <a:latin typeface="Times New Roman" pitchFamily="18" charset="0"/>
                <a:cs typeface="Times New Roman" pitchFamily="18" charset="0"/>
              </a:rPr>
              <a:t> </a:t>
            </a:r>
            <a:r>
              <a:rPr lang="en-US" sz="2900" b="1" dirty="0" err="1" smtClean="0">
                <a:solidFill>
                  <a:schemeClr val="accent1">
                    <a:lumMod val="75000"/>
                  </a:schemeClr>
                </a:solidFill>
                <a:latin typeface="Times New Roman" pitchFamily="18" charset="0"/>
                <a:cs typeface="Times New Roman" pitchFamily="18" charset="0"/>
              </a:rPr>
              <a:t>xã</a:t>
            </a:r>
            <a:r>
              <a:rPr lang="en-US" sz="2900" b="1" dirty="0" smtClean="0">
                <a:solidFill>
                  <a:schemeClr val="accent1">
                    <a:lumMod val="75000"/>
                  </a:schemeClr>
                </a:solidFill>
                <a:latin typeface="Times New Roman" pitchFamily="18" charset="0"/>
                <a:cs typeface="Times New Roman" pitchFamily="18" charset="0"/>
              </a:rPr>
              <a:t> </a:t>
            </a:r>
            <a:r>
              <a:rPr lang="en-US" sz="2900" b="1" dirty="0" err="1" smtClean="0">
                <a:solidFill>
                  <a:schemeClr val="accent1">
                    <a:lumMod val="75000"/>
                  </a:schemeClr>
                </a:solidFill>
                <a:latin typeface="Times New Roman" pitchFamily="18" charset="0"/>
                <a:cs typeface="Times New Roman" pitchFamily="18" charset="0"/>
              </a:rPr>
              <a:t>hội</a:t>
            </a:r>
            <a:endParaRPr lang="en-US" sz="2900" b="1" dirty="0"/>
          </a:p>
        </p:txBody>
      </p:sp>
      <p:sp>
        <p:nvSpPr>
          <p:cNvPr id="5" name="Content Placeholder 4"/>
          <p:cNvSpPr>
            <a:spLocks noGrp="1"/>
          </p:cNvSpPr>
          <p:nvPr>
            <p:ph sz="half" idx="1"/>
          </p:nvPr>
        </p:nvSpPr>
        <p:spPr>
          <a:xfrm>
            <a:off x="457200" y="1600200"/>
            <a:ext cx="4876800" cy="4800600"/>
          </a:xfrm>
        </p:spPr>
        <p:txBody>
          <a:bodyPr>
            <a:normAutofit/>
          </a:bodyPr>
          <a:lstStyle/>
          <a:p>
            <a:pPr marL="0" indent="0">
              <a:buNone/>
            </a:pPr>
            <a:r>
              <a:rPr lang="en-US" dirty="0" smtClean="0">
                <a:latin typeface="Times New Roman" pitchFamily="18" charset="0"/>
                <a:cs typeface="Times New Roman" pitchFamily="18" charset="0"/>
              </a:rPr>
              <a:t>Theo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nghĩa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hợp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hoạch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nhằm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dựng</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phẩm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hữu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vô</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này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những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qui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bởi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qui </a:t>
            </a:r>
            <a:r>
              <a:rPr lang="en-US" dirty="0" err="1" smtClean="0">
                <a:latin typeface="Times New Roman" pitchFamily="18" charset="0"/>
                <a:cs typeface="Times New Roman" pitchFamily="18" charset="0"/>
              </a:rPr>
              <a:t>chế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chức</a:t>
            </a:r>
            <a:r>
              <a:rPr lang="en-US" dirty="0" smtClean="0">
                <a:latin typeface="Times New Roman" pitchFamily="18" charset="0"/>
                <a:cs typeface="Times New Roman" pitchFamily="18" charset="0"/>
              </a:rPr>
              <a:t>.</a:t>
            </a:r>
          </a:p>
          <a:p>
            <a:pPr marL="0" indent="0">
              <a:buNone/>
            </a:pPr>
            <a:endParaRPr lang="en-US" dirty="0"/>
          </a:p>
          <a:p>
            <a:pPr marL="0" indent="0">
              <a:buNone/>
            </a:pPr>
            <a:endParaRPr lang="en-US" dirty="0" smtClean="0"/>
          </a:p>
          <a:p>
            <a:pPr marL="0" indent="0">
              <a:buNone/>
            </a:pPr>
            <a:endParaRPr lang="en-US" dirty="0"/>
          </a:p>
          <a:p>
            <a:pPr marL="0" indent="0">
              <a:buNone/>
            </a:pPr>
            <a:endParaRPr lang="en-US" dirty="0"/>
          </a:p>
        </p:txBody>
      </p:sp>
      <p:pic>
        <p:nvPicPr>
          <p:cNvPr id="7" name="Content Placeholder 6"/>
          <p:cNvPicPr>
            <a:picLocks noGrp="1" noChangeAspect="1"/>
          </p:cNvPicPr>
          <p:nvPr>
            <p:ph sz="half" idx="2"/>
          </p:nvPr>
        </p:nvPicPr>
        <p:blipFill>
          <a:blip r:embed="rId3">
            <a:extLst>
              <a:ext uri="{28A0092B-C50C-407E-A947-70E740481C1C}">
                <a14:useLocalDpi xmlns="" xmlns:a14="http://schemas.microsoft.com/office/drawing/2010/main" val="0"/>
              </a:ext>
            </a:extLst>
          </a:blip>
          <a:stretch>
            <a:fillRect/>
          </a:stretch>
        </p:blipFill>
        <p:spPr>
          <a:xfrm>
            <a:off x="5334000" y="2057400"/>
            <a:ext cx="3505200" cy="3162300"/>
          </a:xfrm>
        </p:spPr>
      </p:pic>
    </p:spTree>
    <p:extLst>
      <p:ext uri="{BB962C8B-B14F-4D97-AF65-F5344CB8AC3E}">
        <p14:creationId xmlns="" xmlns:p14="http://schemas.microsoft.com/office/powerpoint/2010/main" val="154903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 calcmode="lin" valueType="num">
                                      <p:cBhvr>
                                        <p:cTn id="12"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5">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http://www.vesinhcongnghiep.net.vn/images/stories/ve-sinh-truong-hoc.jpg"/>
          <p:cNvPicPr>
            <a:picLocks noChangeAspect="1" noChangeArrowheads="1"/>
          </p:cNvPicPr>
          <p:nvPr/>
        </p:nvPicPr>
        <p:blipFill>
          <a:blip r:embed="rId3"/>
          <a:srcRect/>
          <a:stretch>
            <a:fillRect/>
          </a:stretch>
        </p:blipFill>
        <p:spPr bwMode="auto">
          <a:xfrm>
            <a:off x="1066800" y="685800"/>
            <a:ext cx="7086600" cy="5257800"/>
          </a:xfrm>
          <a:prstGeom prst="rect">
            <a:avLst/>
          </a:prstGeom>
          <a:noFill/>
        </p:spPr>
      </p:pic>
      <p:pic>
        <p:nvPicPr>
          <p:cNvPr id="1028" name="Picture 4" descr="http://www.pgdngochoi.edu.vn/upload/about/13070041061.jpg"/>
          <p:cNvPicPr>
            <a:picLocks noChangeAspect="1" noChangeArrowheads="1"/>
          </p:cNvPicPr>
          <p:nvPr/>
        </p:nvPicPr>
        <p:blipFill>
          <a:blip r:embed="rId4"/>
          <a:srcRect/>
          <a:stretch>
            <a:fillRect/>
          </a:stretch>
        </p:blipFill>
        <p:spPr bwMode="auto">
          <a:xfrm>
            <a:off x="1066800" y="685800"/>
            <a:ext cx="7086600" cy="5257800"/>
          </a:xfrm>
          <a:prstGeom prst="rect">
            <a:avLst/>
          </a:prstGeom>
          <a:noFill/>
        </p:spPr>
      </p:pic>
      <p:pic>
        <p:nvPicPr>
          <p:cNvPr id="1030" name="Picture 6" descr="https://encrypted-tbn2.gstatic.com/images?q=tbn:ANd9GcQMrHYtSGIKAXOZb6XQAcaSVaOMX2GQg28s_g-dLReVgFllVGAD"/>
          <p:cNvPicPr>
            <a:picLocks noChangeAspect="1" noChangeArrowheads="1"/>
          </p:cNvPicPr>
          <p:nvPr/>
        </p:nvPicPr>
        <p:blipFill>
          <a:blip r:embed="rId5"/>
          <a:srcRect/>
          <a:stretch>
            <a:fillRect/>
          </a:stretch>
        </p:blipFill>
        <p:spPr bwMode="auto">
          <a:xfrm>
            <a:off x="1066800" y="685800"/>
            <a:ext cx="7086600" cy="5257800"/>
          </a:xfrm>
          <a:prstGeom prst="rect">
            <a:avLst/>
          </a:prstGeom>
          <a:noFill/>
        </p:spPr>
      </p:pic>
      <p:pic>
        <p:nvPicPr>
          <p:cNvPr id="1034" name="Picture 10" descr="http://i1240.photobucket.com/albums/gg500/lvh_l0v3/e25e1eb6.jpg"/>
          <p:cNvPicPr>
            <a:picLocks noChangeAspect="1" noChangeArrowheads="1"/>
          </p:cNvPicPr>
          <p:nvPr/>
        </p:nvPicPr>
        <p:blipFill>
          <a:blip r:embed="rId6"/>
          <a:srcRect/>
          <a:stretch>
            <a:fillRect/>
          </a:stretch>
        </p:blipFill>
        <p:spPr bwMode="auto">
          <a:xfrm>
            <a:off x="1066800" y="685800"/>
            <a:ext cx="7086600" cy="5257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Scale>
                                      <p:cBhvr>
                                        <p:cTn id="7" dur="1000" decel="50000" fill="hold">
                                          <p:stCondLst>
                                            <p:cond delay="0"/>
                                          </p:stCondLst>
                                        </p:cTn>
                                        <p:tgtEl>
                                          <p:spTgt spid="10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6"/>
                                        </p:tgtEl>
                                        <p:attrNameLst>
                                          <p:attrName>ppt_x</p:attrName>
                                          <p:attrName>ppt_y</p:attrName>
                                        </p:attrNameLst>
                                      </p:cBhvr>
                                    </p:animMotion>
                                    <p:animEffect transition="in" filter="fade">
                                      <p:cBhvr>
                                        <p:cTn id="9" dur="10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54" presetClass="entr" presetSubtype="0" accel="100000" fill="hold" nodeType="clickEffect">
                                  <p:stCondLst>
                                    <p:cond delay="0"/>
                                  </p:stCondLst>
                                  <p:childTnLst>
                                    <p:set>
                                      <p:cBhvr>
                                        <p:cTn id="13" dur="1" fill="hold">
                                          <p:stCondLst>
                                            <p:cond delay="0"/>
                                          </p:stCondLst>
                                        </p:cTn>
                                        <p:tgtEl>
                                          <p:spTgt spid="1028"/>
                                        </p:tgtEl>
                                        <p:attrNameLst>
                                          <p:attrName>style.visibility</p:attrName>
                                        </p:attrNameLst>
                                      </p:cBhvr>
                                      <p:to>
                                        <p:strVal val="visible"/>
                                      </p:to>
                                    </p:set>
                                    <p:anim calcmode="lin" valueType="num">
                                      <p:cBhvr>
                                        <p:cTn id="14" dur="500" fill="hold"/>
                                        <p:tgtEl>
                                          <p:spTgt spid="1028"/>
                                        </p:tgtEl>
                                        <p:attrNameLst>
                                          <p:attrName>ppt_w</p:attrName>
                                        </p:attrNameLst>
                                      </p:cBhvr>
                                      <p:tavLst>
                                        <p:tav tm="0">
                                          <p:val>
                                            <p:strVal val="#ppt_w*0.05"/>
                                          </p:val>
                                        </p:tav>
                                        <p:tav tm="100000">
                                          <p:val>
                                            <p:strVal val="#ppt_w"/>
                                          </p:val>
                                        </p:tav>
                                      </p:tavLst>
                                    </p:anim>
                                    <p:anim calcmode="lin" valueType="num">
                                      <p:cBhvr>
                                        <p:cTn id="15" dur="500" fill="hold"/>
                                        <p:tgtEl>
                                          <p:spTgt spid="1028"/>
                                        </p:tgtEl>
                                        <p:attrNameLst>
                                          <p:attrName>ppt_h</p:attrName>
                                        </p:attrNameLst>
                                      </p:cBhvr>
                                      <p:tavLst>
                                        <p:tav tm="0">
                                          <p:val>
                                            <p:strVal val="#ppt_h"/>
                                          </p:val>
                                        </p:tav>
                                        <p:tav tm="100000">
                                          <p:val>
                                            <p:strVal val="#ppt_h"/>
                                          </p:val>
                                        </p:tav>
                                      </p:tavLst>
                                    </p:anim>
                                    <p:anim calcmode="lin" valueType="num">
                                      <p:cBhvr>
                                        <p:cTn id="16" dur="500" fill="hold"/>
                                        <p:tgtEl>
                                          <p:spTgt spid="1028"/>
                                        </p:tgtEl>
                                        <p:attrNameLst>
                                          <p:attrName>ppt_x</p:attrName>
                                        </p:attrNameLst>
                                      </p:cBhvr>
                                      <p:tavLst>
                                        <p:tav tm="0">
                                          <p:val>
                                            <p:strVal val="#ppt_x-.2"/>
                                          </p:val>
                                        </p:tav>
                                        <p:tav tm="100000">
                                          <p:val>
                                            <p:strVal val="#ppt_x"/>
                                          </p:val>
                                        </p:tav>
                                      </p:tavLst>
                                    </p:anim>
                                    <p:anim calcmode="lin" valueType="num">
                                      <p:cBhvr>
                                        <p:cTn id="17" dur="500" fill="hold"/>
                                        <p:tgtEl>
                                          <p:spTgt spid="1028"/>
                                        </p:tgtEl>
                                        <p:attrNameLst>
                                          <p:attrName>ppt_y</p:attrName>
                                        </p:attrNameLst>
                                      </p:cBhvr>
                                      <p:tavLst>
                                        <p:tav tm="0">
                                          <p:val>
                                            <p:strVal val="#ppt_y"/>
                                          </p:val>
                                        </p:tav>
                                        <p:tav tm="100000">
                                          <p:val>
                                            <p:strVal val="#ppt_y"/>
                                          </p:val>
                                        </p:tav>
                                      </p:tavLst>
                                    </p:anim>
                                    <p:animEffect transition="in" filter="fade">
                                      <p:cBhvr>
                                        <p:cTn id="18" dur="500"/>
                                        <p:tgtEl>
                                          <p:spTgt spid="1028"/>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nodeType="clickEffect">
                                  <p:stCondLst>
                                    <p:cond delay="0"/>
                                  </p:stCondLst>
                                  <p:childTnLst>
                                    <p:set>
                                      <p:cBhvr>
                                        <p:cTn id="22" dur="1" fill="hold">
                                          <p:stCondLst>
                                            <p:cond delay="0"/>
                                          </p:stCondLst>
                                        </p:cTn>
                                        <p:tgtEl>
                                          <p:spTgt spid="1030"/>
                                        </p:tgtEl>
                                        <p:attrNameLst>
                                          <p:attrName>style.visibility</p:attrName>
                                        </p:attrNameLst>
                                      </p:cBhvr>
                                      <p:to>
                                        <p:strVal val="visible"/>
                                      </p:to>
                                    </p:set>
                                    <p:animEffect transition="in" filter="barn(inHorizontal)">
                                      <p:cBhvr>
                                        <p:cTn id="23" dur="500"/>
                                        <p:tgtEl>
                                          <p:spTgt spid="1030"/>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034"/>
                                        </p:tgtEl>
                                        <p:attrNameLst>
                                          <p:attrName>style.visibility</p:attrName>
                                        </p:attrNameLst>
                                      </p:cBhvr>
                                      <p:to>
                                        <p:strVal val="visible"/>
                                      </p:to>
                                    </p:set>
                                    <p:anim calcmode="lin" valueType="num">
                                      <p:cBhvr additive="base">
                                        <p:cTn id="28" dur="500" fill="hold"/>
                                        <p:tgtEl>
                                          <p:spTgt spid="1034"/>
                                        </p:tgtEl>
                                        <p:attrNameLst>
                                          <p:attrName>ppt_x</p:attrName>
                                        </p:attrNameLst>
                                      </p:cBhvr>
                                      <p:tavLst>
                                        <p:tav tm="0">
                                          <p:val>
                                            <p:strVal val="#ppt_x"/>
                                          </p:val>
                                        </p:tav>
                                        <p:tav tm="100000">
                                          <p:val>
                                            <p:strVal val="#ppt_x"/>
                                          </p:val>
                                        </p:tav>
                                      </p:tavLst>
                                    </p:anim>
                                    <p:anim calcmode="lin" valueType="num">
                                      <p:cBhvr additive="base">
                                        <p:cTn id="29" dur="500" fill="hold"/>
                                        <p:tgtEl>
                                          <p:spTgt spid="10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6" name="Diagram 5"/>
          <p:cNvGraphicFramePr/>
          <p:nvPr/>
        </p:nvGraphicFramePr>
        <p:xfrm>
          <a:off x="304800" y="1600200"/>
          <a:ext cx="8534400"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p:cNvSpPr txBox="1"/>
          <p:nvPr/>
        </p:nvSpPr>
        <p:spPr>
          <a:xfrm>
            <a:off x="533400" y="685800"/>
            <a:ext cx="7772400" cy="523220"/>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hiểu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Tree>
    <p:extLst>
      <p:ext uri="{BB962C8B-B14F-4D97-AF65-F5344CB8AC3E}">
        <p14:creationId xmlns="" xmlns:p14="http://schemas.microsoft.com/office/powerpoint/2010/main" val="25237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8200" y="1219200"/>
            <a:ext cx="6781800" cy="1154162"/>
          </a:xfrm>
          <a:prstGeom prst="rect">
            <a:avLst/>
          </a:prstGeom>
        </p:spPr>
        <p:txBody>
          <a:bodyPr wrap="square">
            <a:spAutoFit/>
          </a:bodyPr>
          <a:lstStyle/>
          <a:p>
            <a:r>
              <a:rPr lang="en-CA" sz="2300" dirty="0" smtClean="0">
                <a:latin typeface="Times New Roman" pitchFamily="18" charset="0"/>
                <a:cs typeface="Times New Roman" pitchFamily="18" charset="0"/>
              </a:rPr>
              <a:t>-</a:t>
            </a:r>
            <a:r>
              <a:rPr lang="en-CA" sz="2300" dirty="0" err="1" smtClean="0">
                <a:latin typeface="Times New Roman" pitchFamily="18" charset="0"/>
                <a:cs typeface="Times New Roman" pitchFamily="18" charset="0"/>
              </a:rPr>
              <a:t>Nhóm</a:t>
            </a:r>
            <a:r>
              <a:rPr lang="en-CA" sz="2300" dirty="0" smtClean="0">
                <a:latin typeface="Times New Roman" pitchFamily="18" charset="0"/>
                <a:cs typeface="Times New Roman" pitchFamily="18" charset="0"/>
              </a:rPr>
              <a:t> </a:t>
            </a:r>
            <a:r>
              <a:rPr lang="en-CA" sz="2300" dirty="0" err="1">
                <a:latin typeface="Times New Roman" pitchFamily="18" charset="0"/>
                <a:cs typeface="Times New Roman" pitchFamily="18" charset="0"/>
              </a:rPr>
              <a:t>được</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lập</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ra</a:t>
            </a:r>
            <a:r>
              <a:rPr lang="en-CA" sz="2300" dirty="0">
                <a:latin typeface="Times New Roman" pitchFamily="18" charset="0"/>
                <a:cs typeface="Times New Roman" pitchFamily="18" charset="0"/>
              </a:rPr>
              <a:t> </a:t>
            </a:r>
            <a:r>
              <a:rPr lang="vi-VN" sz="2300" dirty="0">
                <a:latin typeface="Times New Roman" pitchFamily="18" charset="0"/>
                <a:cs typeface="Times New Roman" pitchFamily="18" charset="0"/>
              </a:rPr>
              <a:t>có</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chủ</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định</a:t>
            </a:r>
            <a:r>
              <a:rPr lang="vi-VN" sz="2300" dirty="0">
                <a:latin typeface="Times New Roman" pitchFamily="18" charset="0"/>
                <a:cs typeface="Times New Roman" pitchFamily="18" charset="0"/>
              </a:rPr>
              <a:t>,</a:t>
            </a:r>
            <a:r>
              <a:rPr lang="en-CA" sz="2300" dirty="0">
                <a:latin typeface="Times New Roman" pitchFamily="18" charset="0"/>
                <a:cs typeface="Times New Roman" pitchFamily="18" charset="0"/>
              </a:rPr>
              <a:t> </a:t>
            </a:r>
            <a:r>
              <a:rPr lang="vi-VN" sz="2300" dirty="0">
                <a:latin typeface="Times New Roman" pitchFamily="18" charset="0"/>
                <a:cs typeface="Times New Roman" pitchFamily="18" charset="0"/>
              </a:rPr>
              <a:t>có ý thức</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của</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các</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thành</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viên</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về</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sự</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tồn</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tại</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của</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nó</a:t>
            </a:r>
            <a:r>
              <a:rPr lang="en-CA" sz="2300" dirty="0">
                <a:latin typeface="Times New Roman" pitchFamily="18" charset="0"/>
                <a:cs typeface="Times New Roman" pitchFamily="18" charset="0"/>
              </a:rPr>
              <a:t>.</a:t>
            </a:r>
          </a:p>
          <a:p>
            <a:endParaRPr lang="en-US" sz="2300" dirty="0">
              <a:latin typeface="Times New Roman" pitchFamily="18" charset="0"/>
              <a:cs typeface="Times New Roman" pitchFamily="18" charset="0"/>
            </a:endParaRPr>
          </a:p>
        </p:txBody>
      </p:sp>
      <p:sp>
        <p:nvSpPr>
          <p:cNvPr id="7" name="Oval 6"/>
          <p:cNvSpPr/>
          <p:nvPr/>
        </p:nvSpPr>
        <p:spPr>
          <a:xfrm>
            <a:off x="457201" y="1219200"/>
            <a:ext cx="381000" cy="381000"/>
          </a:xfrm>
          <a:prstGeom prst="ellipse">
            <a:avLst/>
          </a:prstGeom>
          <a:solidFill>
            <a:srgbClr val="FFC000"/>
          </a:solidFill>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1</a:t>
            </a:r>
            <a:endPar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9" name="Picture 8"/>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rot="19355414">
            <a:off x="7706304" y="792721"/>
            <a:ext cx="1241410" cy="1145076"/>
          </a:xfrm>
          <a:prstGeom prst="rect">
            <a:avLst/>
          </a:prstGeom>
        </p:spPr>
      </p:pic>
      <p:sp>
        <p:nvSpPr>
          <p:cNvPr id="10" name="Oval 9"/>
          <p:cNvSpPr/>
          <p:nvPr/>
        </p:nvSpPr>
        <p:spPr>
          <a:xfrm>
            <a:off x="457200" y="2133600"/>
            <a:ext cx="380999" cy="381000"/>
          </a:xfrm>
          <a:prstGeom prst="ellipse">
            <a:avLst/>
          </a:prstGeom>
          <a:ln>
            <a:solidFill>
              <a:schemeClr val="tx1">
                <a:lumMod val="85000"/>
                <a:lumOff val="15000"/>
              </a:schemeClr>
            </a:solidFill>
          </a:ln>
          <a:effectLst/>
          <a:scene3d>
            <a:camera prst="orthographicFron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2</a:t>
            </a:r>
            <a:endPar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 name="Rectangle 1"/>
          <p:cNvSpPr/>
          <p:nvPr/>
        </p:nvSpPr>
        <p:spPr>
          <a:xfrm>
            <a:off x="838200" y="2057400"/>
            <a:ext cx="8077200" cy="800219"/>
          </a:xfrm>
          <a:prstGeom prst="rect">
            <a:avLst/>
          </a:prstGeom>
        </p:spPr>
        <p:txBody>
          <a:bodyPr wrap="square">
            <a:spAutoFit/>
          </a:bodyPr>
          <a:lstStyle/>
          <a:p>
            <a:r>
              <a:rPr lang="en-CA" sz="2300" dirty="0" smtClean="0">
                <a:latin typeface="Times New Roman" pitchFamily="18" charset="0"/>
                <a:cs typeface="Times New Roman" pitchFamily="18" charset="0"/>
              </a:rPr>
              <a:t>-</a:t>
            </a:r>
            <a:r>
              <a:rPr lang="en-CA" sz="2300" dirty="0" err="1" smtClean="0">
                <a:latin typeface="Times New Roman" pitchFamily="18" charset="0"/>
                <a:cs typeface="Times New Roman" pitchFamily="18" charset="0"/>
              </a:rPr>
              <a:t>Nhóm</a:t>
            </a:r>
            <a:r>
              <a:rPr lang="en-CA" sz="2300" dirty="0" smtClean="0">
                <a:latin typeface="Times New Roman" pitchFamily="18" charset="0"/>
                <a:cs typeface="Times New Roman" pitchFamily="18" charset="0"/>
              </a:rPr>
              <a:t> </a:t>
            </a:r>
            <a:r>
              <a:rPr lang="en-CA" sz="2300" dirty="0" err="1">
                <a:latin typeface="Times New Roman" pitchFamily="18" charset="0"/>
                <a:cs typeface="Times New Roman" pitchFamily="18" charset="0"/>
              </a:rPr>
              <a:t>phải</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thể</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hiện</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cụ</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thể</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các</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quan</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hệ</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quyền</a:t>
            </a:r>
            <a:r>
              <a:rPr lang="en-CA" sz="2300" dirty="0">
                <a:latin typeface="Times New Roman" pitchFamily="18" charset="0"/>
                <a:cs typeface="Times New Roman" pitchFamily="18" charset="0"/>
              </a:rPr>
              <a:t> </a:t>
            </a:r>
            <a:r>
              <a:rPr lang="en-CA" sz="2300" dirty="0" err="1" smtClean="0">
                <a:latin typeface="Times New Roman" pitchFamily="18" charset="0"/>
                <a:cs typeface="Times New Roman" pitchFamily="18" charset="0"/>
              </a:rPr>
              <a:t>lực</a:t>
            </a:r>
            <a:r>
              <a:rPr lang="en-CA" sz="2300" dirty="0" smtClean="0">
                <a:latin typeface="Times New Roman" pitchFamily="18" charset="0"/>
                <a:cs typeface="Times New Roman" pitchFamily="18" charset="0"/>
              </a:rPr>
              <a:t> </a:t>
            </a:r>
            <a:r>
              <a:rPr lang="en-CA" sz="2300" dirty="0" err="1" smtClean="0">
                <a:latin typeface="Times New Roman" pitchFamily="18" charset="0"/>
                <a:cs typeface="Times New Roman" pitchFamily="18" charset="0"/>
              </a:rPr>
              <a:t>xã</a:t>
            </a:r>
            <a:r>
              <a:rPr lang="en-CA" sz="2300" dirty="0" smtClean="0">
                <a:latin typeface="Times New Roman" pitchFamily="18" charset="0"/>
                <a:cs typeface="Times New Roman" pitchFamily="18" charset="0"/>
              </a:rPr>
              <a:t> </a:t>
            </a:r>
            <a:r>
              <a:rPr lang="en-CA" sz="2300" dirty="0" err="1" smtClean="0">
                <a:latin typeface="Times New Roman" pitchFamily="18" charset="0"/>
                <a:cs typeface="Times New Roman" pitchFamily="18" charset="0"/>
              </a:rPr>
              <a:t>hội</a:t>
            </a:r>
            <a:r>
              <a:rPr lang="en-CA" sz="2300" dirty="0" smtClean="0">
                <a:latin typeface="Times New Roman" pitchFamily="18" charset="0"/>
                <a:cs typeface="Times New Roman" pitchFamily="18" charset="0"/>
              </a:rPr>
              <a:t> </a:t>
            </a:r>
            <a:r>
              <a:rPr lang="en-CA" sz="2300" dirty="0" err="1">
                <a:latin typeface="Times New Roman" pitchFamily="18" charset="0"/>
                <a:cs typeface="Times New Roman" pitchFamily="18" charset="0"/>
              </a:rPr>
              <a:t>trong</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cấu</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trúc</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nhóm</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như</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thứ</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bậc</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trên</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dưới</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cao</a:t>
            </a:r>
            <a:r>
              <a:rPr lang="en-CA" sz="2300" dirty="0">
                <a:latin typeface="Times New Roman" pitchFamily="18" charset="0"/>
                <a:cs typeface="Times New Roman" pitchFamily="18" charset="0"/>
              </a:rPr>
              <a:t> </a:t>
            </a:r>
            <a:r>
              <a:rPr lang="en-CA" sz="2300" dirty="0" err="1">
                <a:latin typeface="Times New Roman" pitchFamily="18" charset="0"/>
                <a:cs typeface="Times New Roman" pitchFamily="18" charset="0"/>
              </a:rPr>
              <a:t>thấp</a:t>
            </a:r>
            <a:r>
              <a:rPr lang="en-CA" sz="2300" dirty="0">
                <a:latin typeface="Times New Roman" pitchFamily="18" charset="0"/>
                <a:cs typeface="Times New Roman" pitchFamily="18" charset="0"/>
              </a:rPr>
              <a:t>.</a:t>
            </a:r>
            <a:endParaRPr lang="en-US" sz="2300" dirty="0">
              <a:latin typeface="Times New Roman" pitchFamily="18" charset="0"/>
              <a:cs typeface="Times New Roman" pitchFamily="18" charset="0"/>
            </a:endParaRPr>
          </a:p>
        </p:txBody>
      </p:sp>
      <p:sp>
        <p:nvSpPr>
          <p:cNvPr id="11" name="Rectangle 10"/>
          <p:cNvSpPr/>
          <p:nvPr/>
        </p:nvSpPr>
        <p:spPr>
          <a:xfrm>
            <a:off x="228600" y="533400"/>
            <a:ext cx="6400800" cy="830997"/>
          </a:xfrm>
          <a:prstGeom prst="rect">
            <a:avLst/>
          </a:prstGeom>
        </p:spPr>
        <p:txBody>
          <a:bodyPr wrap="square">
            <a:spAutoFit/>
          </a:bodyPr>
          <a:lstStyle/>
          <a:p>
            <a:r>
              <a:rPr lang="en-US" sz="2400" b="1" dirty="0" smtClean="0">
                <a:solidFill>
                  <a:schemeClr val="accent1">
                    <a:lumMod val="75000"/>
                  </a:schemeClr>
                </a:solidFill>
                <a:latin typeface="Times New Roman" pitchFamily="18" charset="0"/>
                <a:cs typeface="Times New Roman" pitchFamily="18" charset="0"/>
              </a:rPr>
              <a:t>2.Các </a:t>
            </a:r>
            <a:r>
              <a:rPr lang="en-US" sz="2400" b="1" dirty="0" err="1" smtClean="0">
                <a:solidFill>
                  <a:schemeClr val="accent1">
                    <a:lumMod val="75000"/>
                  </a:schemeClr>
                </a:solidFill>
                <a:latin typeface="Times New Roman" pitchFamily="18" charset="0"/>
                <a:cs typeface="Times New Roman" pitchFamily="18" charset="0"/>
              </a:rPr>
              <a:t>dấu</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hiêu</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cơ</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bản</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của</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tổ</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chức</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xã</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hội</a:t>
            </a:r>
            <a:r>
              <a:rPr lang="en-US" sz="2400" b="1" dirty="0" smtClean="0">
                <a:solidFill>
                  <a:schemeClr val="accent1">
                    <a:lumMod val="75000"/>
                  </a:schemeClr>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en-US" sz="2400" dirty="0"/>
          </a:p>
        </p:txBody>
      </p:sp>
      <p:sp>
        <p:nvSpPr>
          <p:cNvPr id="12" name="Rectangle 11"/>
          <p:cNvSpPr/>
          <p:nvPr/>
        </p:nvSpPr>
        <p:spPr>
          <a:xfrm>
            <a:off x="762000" y="2895600"/>
            <a:ext cx="8153400" cy="800219"/>
          </a:xfrm>
          <a:prstGeom prst="rect">
            <a:avLst/>
          </a:prstGeom>
        </p:spPr>
        <p:txBody>
          <a:bodyPr wrap="square">
            <a:spAutoFit/>
          </a:bodyPr>
          <a:lstStyle/>
          <a:p>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Mỗi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thành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viên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tổ</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chức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phải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địa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vị</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tương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đương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trong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xã</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hội</a:t>
            </a:r>
            <a:r>
              <a:rPr lang="en-US" sz="2300" dirty="0" smtClean="0">
                <a:latin typeface="Times New Roman" pitchFamily="18" charset="0"/>
                <a:cs typeface="Times New Roman" pitchFamily="18" charset="0"/>
              </a:rPr>
              <a:t>.</a:t>
            </a:r>
            <a:endParaRPr lang="en-US" sz="2300" dirty="0"/>
          </a:p>
        </p:txBody>
      </p:sp>
      <p:sp>
        <p:nvSpPr>
          <p:cNvPr id="13" name="Oval 12"/>
          <p:cNvSpPr/>
          <p:nvPr/>
        </p:nvSpPr>
        <p:spPr>
          <a:xfrm>
            <a:off x="457200" y="3048000"/>
            <a:ext cx="381000" cy="381000"/>
          </a:xfrm>
          <a:prstGeom prst="ellipse">
            <a:avLst/>
          </a:prstGeom>
          <a:solidFill>
            <a:srgbClr val="00B050"/>
          </a:solidFill>
          <a:ln>
            <a:solidFill>
              <a:schemeClr val="tx1">
                <a:lumMod val="85000"/>
                <a:lumOff val="15000"/>
              </a:schemeClr>
            </a:solidFill>
          </a:ln>
          <a:effectLst/>
          <a:scene3d>
            <a:camera prst="orthographicFront">
              <a:rot lat="0" lon="0" rev="0"/>
            </a:camera>
            <a:lightRig rig="threePt" dir="t">
              <a:rot lat="0" lon="0" rev="1200000"/>
            </a:lightRig>
          </a:scene3d>
          <a:sp3d>
            <a:bevelT w="63500" h="25400"/>
          </a:sp3d>
        </p:spPr>
        <p:style>
          <a:lnRef idx="0">
            <a:schemeClr val="accent4"/>
          </a:lnRef>
          <a:fillRef idx="3">
            <a:schemeClr val="accent4"/>
          </a:fillRef>
          <a:effectRef idx="3">
            <a:schemeClr val="accent4"/>
          </a:effectRef>
          <a:fontRef idx="minor">
            <a:schemeClr val="lt1"/>
          </a:fontRef>
        </p:style>
        <p:txBody>
          <a:bodyPr rtlCol="0" anchor="ctr"/>
          <a:lstStyle/>
          <a:p>
            <a:pPr algn="ctr"/>
            <a:r>
              <a:rPr lang="en-US" dirty="0"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3</a:t>
            </a:r>
            <a:endPar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4" name="Oval 13"/>
          <p:cNvSpPr/>
          <p:nvPr/>
        </p:nvSpPr>
        <p:spPr>
          <a:xfrm>
            <a:off x="457200" y="3886200"/>
            <a:ext cx="381000" cy="347636"/>
          </a:xfrm>
          <a:prstGeom prst="ellipse">
            <a:avLst/>
          </a:prstGeom>
          <a:ln/>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4</a:t>
            </a:r>
          </a:p>
        </p:txBody>
      </p:sp>
      <p:sp>
        <p:nvSpPr>
          <p:cNvPr id="15" name="TextBox 14"/>
          <p:cNvSpPr txBox="1"/>
          <p:nvPr/>
        </p:nvSpPr>
        <p:spPr>
          <a:xfrm>
            <a:off x="3321627" y="3066587"/>
            <a:ext cx="4419600" cy="369332"/>
          </a:xfrm>
          <a:prstGeom prst="rect">
            <a:avLst/>
          </a:prstGeom>
          <a:noFill/>
        </p:spPr>
        <p:txBody>
          <a:bodyPr wrap="square" rtlCol="0">
            <a:spAutoFit/>
          </a:bodyPr>
          <a:lstStyle/>
          <a:p>
            <a:endParaRPr lang="en-US"/>
          </a:p>
        </p:txBody>
      </p:sp>
      <p:sp>
        <p:nvSpPr>
          <p:cNvPr id="16" name="TextBox 15"/>
          <p:cNvSpPr txBox="1"/>
          <p:nvPr/>
        </p:nvSpPr>
        <p:spPr>
          <a:xfrm>
            <a:off x="762000" y="3810000"/>
            <a:ext cx="8382000" cy="800219"/>
          </a:xfrm>
          <a:prstGeom prst="rect">
            <a:avLst/>
          </a:prstGeom>
          <a:noFill/>
        </p:spPr>
        <p:txBody>
          <a:bodyPr wrap="square" rtlCol="0">
            <a:spAutoFit/>
          </a:bodyPr>
          <a:lstStyle/>
          <a:p>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Trong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mọi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tổ</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chức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luôn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có</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những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quy</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tắc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điều</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chỉnh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hệ</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giữ</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giúp</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tổ</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chức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hoạt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động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được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nhịp</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nhàng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ổn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định</a:t>
            </a:r>
            <a:r>
              <a:rPr lang="en-US" sz="2300" dirty="0" smtClean="0">
                <a:latin typeface="Times New Roman" pitchFamily="18" charset="0"/>
                <a:cs typeface="Times New Roman" pitchFamily="18" charset="0"/>
              </a:rPr>
              <a:t>.</a:t>
            </a:r>
          </a:p>
        </p:txBody>
      </p:sp>
      <p:sp>
        <p:nvSpPr>
          <p:cNvPr id="17" name="Oval 16"/>
          <p:cNvSpPr/>
          <p:nvPr/>
        </p:nvSpPr>
        <p:spPr>
          <a:xfrm>
            <a:off x="457200" y="4724400"/>
            <a:ext cx="380999" cy="381000"/>
          </a:xfrm>
          <a:prstGeom prst="ellipse">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5</a:t>
            </a:r>
          </a:p>
        </p:txBody>
      </p:sp>
      <p:sp>
        <p:nvSpPr>
          <p:cNvPr id="18" name="Rectangle 17"/>
          <p:cNvSpPr/>
          <p:nvPr/>
        </p:nvSpPr>
        <p:spPr>
          <a:xfrm>
            <a:off x="762000" y="4724400"/>
            <a:ext cx="8382000" cy="1154162"/>
          </a:xfrm>
          <a:prstGeom prst="rect">
            <a:avLst/>
          </a:prstGeom>
        </p:spPr>
        <p:txBody>
          <a:bodyPr wrap="square">
            <a:spAutoFit/>
          </a:bodyPr>
          <a:lstStyle/>
          <a:p>
            <a:pPr eaLnBrk="0" hangingPunct="0"/>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Phần</a:t>
            </a:r>
            <a:r>
              <a:rPr lang="en-US" sz="2300" dirty="0" smtClean="0">
                <a:latin typeface="Times New Roman" pitchFamily="18" charset="0"/>
                <a:cs typeface="Times New Roman" pitchFamily="18" charset="0"/>
              </a:rPr>
              <a:t> </a:t>
            </a:r>
            <a:r>
              <a:rPr lang="en-US" sz="2300" dirty="0" err="1">
                <a:latin typeface="Times New Roman" pitchFamily="18" charset="0"/>
                <a:cs typeface="Times New Roman" pitchFamily="18" charset="0"/>
              </a:rPr>
              <a:t>lớn</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mục</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đích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và</a:t>
            </a:r>
            <a:r>
              <a:rPr lang="en-US" sz="2300" dirty="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mối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quan</a:t>
            </a:r>
            <a:r>
              <a:rPr lang="en-US" sz="2300" dirty="0" smtClean="0">
                <a:latin typeface="Times New Roman" pitchFamily="18" charset="0"/>
                <a:cs typeface="Times New Roman" pitchFamily="18" charset="0"/>
              </a:rPr>
              <a:t> </a:t>
            </a:r>
            <a:r>
              <a:rPr lang="en-US" sz="2300" dirty="0" err="1">
                <a:latin typeface="Times New Roman" pitchFamily="18" charset="0"/>
                <a:cs typeface="Times New Roman" pitchFamily="18" charset="0"/>
              </a:rPr>
              <a:t>hệ</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của</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tổ</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chức</a:t>
            </a:r>
            <a:r>
              <a:rPr lang="en-US" sz="2300" dirty="0">
                <a:latin typeface="Times New Roman" pitchFamily="18" charset="0"/>
                <a:cs typeface="Times New Roman" pitchFamily="18" charset="0"/>
              </a:rPr>
              <a:t> </a:t>
            </a:r>
            <a:r>
              <a:rPr lang="en-US" sz="2300" dirty="0" err="1" smtClean="0">
                <a:latin typeface="Times New Roman" pitchFamily="18" charset="0"/>
                <a:cs typeface="Times New Roman" pitchFamily="18" charset="0"/>
              </a:rPr>
              <a:t>mang</a:t>
            </a:r>
            <a:r>
              <a:rPr lang="en-US" sz="2300" dirty="0" smtClean="0">
                <a:latin typeface="Times New Roman" pitchFamily="18" charset="0"/>
                <a:cs typeface="Times New Roman" pitchFamily="18" charset="0"/>
              </a:rPr>
              <a:t> </a:t>
            </a:r>
            <a:r>
              <a:rPr lang="en-US" sz="2300" dirty="0" err="1">
                <a:latin typeface="Times New Roman" pitchFamily="18" charset="0"/>
                <a:cs typeface="Times New Roman" pitchFamily="18" charset="0"/>
              </a:rPr>
              <a:t>tính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chính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thức</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và</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công</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khai</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hóa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Vị</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thế</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vai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trò</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của</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thành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viên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quyết</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định</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phần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lớn</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sự</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tương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tác</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trong</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và</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ngoài</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tổ</a:t>
            </a:r>
            <a:r>
              <a:rPr lang="en-US" sz="2300" dirty="0" smtClean="0">
                <a:latin typeface="Times New Roman" pitchFamily="18" charset="0"/>
                <a:cs typeface="Times New Roman" pitchFamily="18" charset="0"/>
              </a:rPr>
              <a:t> </a:t>
            </a:r>
            <a:r>
              <a:rPr lang="en-US" sz="2300" dirty="0" err="1" smtClean="0">
                <a:latin typeface="Times New Roman" pitchFamily="18" charset="0"/>
                <a:cs typeface="Times New Roman" pitchFamily="18" charset="0"/>
              </a:rPr>
              <a:t>chức</a:t>
            </a:r>
            <a:r>
              <a:rPr lang="en-US" sz="2300" dirty="0" smtClean="0">
                <a:latin typeface="Times New Roman" pitchFamily="18" charset="0"/>
                <a:cs typeface="Times New Roman" pitchFamily="18" charset="0"/>
              </a:rPr>
              <a:t>.</a:t>
            </a:r>
            <a:endParaRPr lang="en-US" sz="2300" dirty="0">
              <a:latin typeface="Times New Roman" pitchFamily="18" charset="0"/>
              <a:cs typeface="Times New Roman" pitchFamily="18" charset="0"/>
            </a:endParaRPr>
          </a:p>
        </p:txBody>
      </p:sp>
    </p:spTree>
    <p:extLst>
      <p:ext uri="{BB962C8B-B14F-4D97-AF65-F5344CB8AC3E}">
        <p14:creationId xmlns="" xmlns:p14="http://schemas.microsoft.com/office/powerpoint/2010/main" val="400009274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arn(inHorizontal)">
                                      <p:cBhvr>
                                        <p:cTn id="22" dur="500"/>
                                        <p:tgtEl>
                                          <p:spTgt spid="2"/>
                                        </p:tgtEl>
                                      </p:cBhvr>
                                    </p:animEffect>
                                  </p:childTnLst>
                                </p:cTn>
                              </p:par>
                              <p:par>
                                <p:cTn id="23" presetID="16" presetClass="entr" presetSubtype="26"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barn(inHorizontal)">
                                      <p:cBhvr>
                                        <p:cTn id="25" dur="500"/>
                                        <p:tgtEl>
                                          <p:spTgt spid="10"/>
                                        </p:tgtEl>
                                      </p:cBhvr>
                                    </p:animEffect>
                                  </p:childTnLst>
                                </p:cTn>
                              </p:par>
                            </p:childTnLst>
                          </p:cTn>
                        </p:par>
                      </p:childTnLst>
                    </p:cTn>
                  </p:par>
                  <p:par>
                    <p:cTn id="26" fill="hold">
                      <p:stCondLst>
                        <p:cond delay="indefinite"/>
                      </p:stCondLst>
                      <p:childTnLst>
                        <p:par>
                          <p:cTn id="27" fill="hold">
                            <p:stCondLst>
                              <p:cond delay="0"/>
                            </p:stCondLst>
                            <p:childTnLst>
                              <p:par>
                                <p:cTn id="28" presetID="54" presetClass="entr" presetSubtype="0" accel="10000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p:val>
                                            <p:strVal val="#ppt_w*0.05"/>
                                          </p:val>
                                        </p:tav>
                                        <p:tav tm="100000">
                                          <p:val>
                                            <p:strVal val="#ppt_w"/>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anim calcmode="lin" valueType="num">
                                      <p:cBhvr>
                                        <p:cTn id="32" dur="500" fill="hold"/>
                                        <p:tgtEl>
                                          <p:spTgt spid="12"/>
                                        </p:tgtEl>
                                        <p:attrNameLst>
                                          <p:attrName>ppt_x</p:attrName>
                                        </p:attrNameLst>
                                      </p:cBhvr>
                                      <p:tavLst>
                                        <p:tav tm="0">
                                          <p:val>
                                            <p:strVal val="#ppt_x-.2"/>
                                          </p:val>
                                        </p:tav>
                                        <p:tav tm="100000">
                                          <p:val>
                                            <p:strVal val="#ppt_x"/>
                                          </p:val>
                                        </p:tav>
                                      </p:tavLst>
                                    </p:anim>
                                    <p:anim calcmode="lin" valueType="num">
                                      <p:cBhvr>
                                        <p:cTn id="33" dur="500" fill="hold"/>
                                        <p:tgtEl>
                                          <p:spTgt spid="12"/>
                                        </p:tgtEl>
                                        <p:attrNameLst>
                                          <p:attrName>ppt_y</p:attrName>
                                        </p:attrNameLst>
                                      </p:cBhvr>
                                      <p:tavLst>
                                        <p:tav tm="0">
                                          <p:val>
                                            <p:strVal val="#ppt_y"/>
                                          </p:val>
                                        </p:tav>
                                        <p:tav tm="100000">
                                          <p:val>
                                            <p:strVal val="#ppt_y"/>
                                          </p:val>
                                        </p:tav>
                                      </p:tavLst>
                                    </p:anim>
                                    <p:animEffect transition="in" filter="fade">
                                      <p:cBhvr>
                                        <p:cTn id="34" dur="500"/>
                                        <p:tgtEl>
                                          <p:spTgt spid="12"/>
                                        </p:tgtEl>
                                      </p:cBhvr>
                                    </p:animEffect>
                                  </p:childTnLst>
                                </p:cTn>
                              </p:par>
                              <p:par>
                                <p:cTn id="35" presetID="54" presetClass="entr" presetSubtype="0" accel="10000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strVal val="#ppt_w*0.05"/>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anim calcmode="lin" valueType="num">
                                      <p:cBhvr>
                                        <p:cTn id="39" dur="500" fill="hold"/>
                                        <p:tgtEl>
                                          <p:spTgt spid="13"/>
                                        </p:tgtEl>
                                        <p:attrNameLst>
                                          <p:attrName>ppt_x</p:attrName>
                                        </p:attrNameLst>
                                      </p:cBhvr>
                                      <p:tavLst>
                                        <p:tav tm="0">
                                          <p:val>
                                            <p:strVal val="#ppt_x-.2"/>
                                          </p:val>
                                        </p:tav>
                                        <p:tav tm="100000">
                                          <p:val>
                                            <p:strVal val="#ppt_x"/>
                                          </p:val>
                                        </p:tav>
                                      </p:tavLst>
                                    </p:anim>
                                    <p:anim calcmode="lin" valueType="num">
                                      <p:cBhvr>
                                        <p:cTn id="40" dur="500" fill="hold"/>
                                        <p:tgtEl>
                                          <p:spTgt spid="13"/>
                                        </p:tgtEl>
                                        <p:attrNameLst>
                                          <p:attrName>ppt_y</p:attrName>
                                        </p:attrNameLst>
                                      </p:cBhvr>
                                      <p:tavLst>
                                        <p:tav tm="0">
                                          <p:val>
                                            <p:strVal val="#ppt_y"/>
                                          </p:val>
                                        </p:tav>
                                        <p:tav tm="100000">
                                          <p:val>
                                            <p:strVal val="#ppt_y"/>
                                          </p:val>
                                        </p:tav>
                                      </p:tavLst>
                                    </p:anim>
                                    <p:animEffect transition="in" filter="fade">
                                      <p:cBhvr>
                                        <p:cTn id="41" dur="5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grpId="0" nodeType="click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dissolve">
                                      <p:cBhvr>
                                        <p:cTn id="46" dur="500"/>
                                        <p:tgtEl>
                                          <p:spTgt spid="14"/>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ssolve">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grpId="0" nodeType="click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blinds(horizontal)">
                                      <p:cBhvr>
                                        <p:cTn id="54" dur="500"/>
                                        <p:tgtEl>
                                          <p:spTgt spid="18"/>
                                        </p:tgtEl>
                                      </p:cBhvr>
                                    </p:animEffect>
                                  </p:childTnLst>
                                </p:cTn>
                              </p:par>
                              <p:par>
                                <p:cTn id="55" presetID="3" presetClass="entr" presetSubtype="1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blinds(horizontal)">
                                      <p:cBhvr>
                                        <p:cTn id="5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10" grpId="0" animBg="1"/>
      <p:bldP spid="2" grpId="0"/>
      <p:bldP spid="11" grpId="0"/>
      <p:bldP spid="12" grpId="0"/>
      <p:bldP spid="13" grpId="0" animBg="1"/>
      <p:bldP spid="14" grpId="0" animBg="1"/>
      <p:bldP spid="16" grpId="0"/>
      <p:bldP spid="17" grpId="0" animBg="1"/>
      <p:bldP spid="1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Oval 5"/>
          <p:cNvSpPr/>
          <p:nvPr/>
        </p:nvSpPr>
        <p:spPr>
          <a:xfrm>
            <a:off x="2895600" y="2971800"/>
            <a:ext cx="2438400" cy="1002322"/>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400" dirty="0" smtClean="0">
                <a:latin typeface="Times New Roman" pitchFamily="18" charset="0"/>
                <a:cs typeface="Times New Roman" pitchFamily="18" charset="0"/>
              </a:rPr>
              <a:t>TỔ CHỨC XÃ HỘI</a:t>
            </a:r>
            <a:endParaRPr lang="en-US" sz="2400" dirty="0">
              <a:latin typeface="Times New Roman" pitchFamily="18" charset="0"/>
              <a:cs typeface="Times New Roman" pitchFamily="18" charset="0"/>
            </a:endParaRPr>
          </a:p>
        </p:txBody>
      </p:sp>
      <p:sp>
        <p:nvSpPr>
          <p:cNvPr id="8" name="Oval 7"/>
          <p:cNvSpPr/>
          <p:nvPr/>
        </p:nvSpPr>
        <p:spPr>
          <a:xfrm>
            <a:off x="1447800" y="1219200"/>
            <a:ext cx="2133600" cy="1271953"/>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600" dirty="0" err="1" smtClean="0">
                <a:latin typeface="Times New Roman" pitchFamily="18" charset="0"/>
                <a:cs typeface="Times New Roman" pitchFamily="18" charset="0"/>
              </a:rPr>
              <a:t>Nhóm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uy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quyền</a:t>
            </a:r>
            <a:endParaRPr lang="en-US" sz="2600" dirty="0">
              <a:latin typeface="Times New Roman" pitchFamily="18" charset="0"/>
              <a:cs typeface="Times New Roman" pitchFamily="18" charset="0"/>
            </a:endParaRPr>
          </a:p>
        </p:txBody>
      </p:sp>
      <p:sp>
        <p:nvSpPr>
          <p:cNvPr id="11" name="Oval 10"/>
          <p:cNvSpPr/>
          <p:nvPr/>
        </p:nvSpPr>
        <p:spPr>
          <a:xfrm>
            <a:off x="5105400" y="1295400"/>
            <a:ext cx="2209800" cy="14478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tự</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nguyện</a:t>
            </a:r>
            <a:endParaRPr lang="en-US" sz="2600" dirty="0">
              <a:latin typeface="Times New Roman" pitchFamily="18" charset="0"/>
              <a:cs typeface="Times New Roman" pitchFamily="18" charset="0"/>
            </a:endParaRPr>
          </a:p>
        </p:txBody>
      </p:sp>
      <p:sp>
        <p:nvSpPr>
          <p:cNvPr id="14" name="Oval 13"/>
          <p:cNvSpPr/>
          <p:nvPr/>
        </p:nvSpPr>
        <p:spPr>
          <a:xfrm>
            <a:off x="5181600" y="4191000"/>
            <a:ext cx="2209800" cy="13716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biệt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lập</a:t>
            </a:r>
            <a:endParaRPr lang="en-US" sz="2600" dirty="0">
              <a:latin typeface="Times New Roman" pitchFamily="18" charset="0"/>
              <a:cs typeface="Times New Roman" pitchFamily="18" charset="0"/>
            </a:endParaRPr>
          </a:p>
        </p:txBody>
      </p:sp>
      <p:sp>
        <p:nvSpPr>
          <p:cNvPr id="15" name="Oval 14"/>
          <p:cNvSpPr/>
          <p:nvPr/>
        </p:nvSpPr>
        <p:spPr>
          <a:xfrm>
            <a:off x="1295400" y="4267200"/>
            <a:ext cx="2133600" cy="1295400"/>
          </a:xfrm>
          <a:prstGeom prst="ellipse">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quan</a:t>
            </a:r>
            <a:r>
              <a:rPr lang="en-US" sz="2600" dirty="0" smtClean="0">
                <a:latin typeface="Times New Roman" pitchFamily="18" charset="0"/>
                <a:cs typeface="Times New Roman" pitchFamily="18" charset="0"/>
              </a:rPr>
              <a:t> </a:t>
            </a:r>
            <a:r>
              <a:rPr lang="en-US" sz="2600" dirty="0" err="1">
                <a:latin typeface="Times New Roman" pitchFamily="18" charset="0"/>
                <a:cs typeface="Times New Roman" pitchFamily="18" charset="0"/>
              </a:rPr>
              <a:t>liêu</a:t>
            </a:r>
            <a:endParaRPr lang="en-US" sz="2600" dirty="0">
              <a:latin typeface="Times New Roman" pitchFamily="18" charset="0"/>
              <a:cs typeface="Times New Roman" pitchFamily="18" charset="0"/>
            </a:endParaRPr>
          </a:p>
        </p:txBody>
      </p:sp>
      <p:sp>
        <p:nvSpPr>
          <p:cNvPr id="16" name="Right Arrow 15"/>
          <p:cNvSpPr/>
          <p:nvPr/>
        </p:nvSpPr>
        <p:spPr>
          <a:xfrm rot="19362398">
            <a:off x="4847511" y="2568910"/>
            <a:ext cx="545123" cy="338796"/>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17" name="Right Arrow 16"/>
          <p:cNvSpPr/>
          <p:nvPr/>
        </p:nvSpPr>
        <p:spPr>
          <a:xfrm rot="1521203">
            <a:off x="4843049" y="3997299"/>
            <a:ext cx="593534" cy="331770"/>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22" name="Right Arrow 21"/>
          <p:cNvSpPr/>
          <p:nvPr/>
        </p:nvSpPr>
        <p:spPr>
          <a:xfrm rot="12890512">
            <a:off x="2946390" y="2560010"/>
            <a:ext cx="534102" cy="345397"/>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23" name="Right Arrow 22"/>
          <p:cNvSpPr/>
          <p:nvPr/>
        </p:nvSpPr>
        <p:spPr>
          <a:xfrm rot="9280805">
            <a:off x="3012626" y="3995784"/>
            <a:ext cx="584864" cy="322301"/>
          </a:xfrm>
          <a:prstGeom prst="rightArrow">
            <a:avLst/>
          </a:prstGeom>
        </p:spPr>
        <p:style>
          <a:lnRef idx="1">
            <a:schemeClr val="accent6"/>
          </a:lnRef>
          <a:fillRef idx="3">
            <a:schemeClr val="accent6"/>
          </a:fillRef>
          <a:effectRef idx="2">
            <a:schemeClr val="accent6"/>
          </a:effectRef>
          <a:fontRef idx="minor">
            <a:schemeClr val="lt1"/>
          </a:fontRef>
        </p:style>
        <p:txBody>
          <a:bodyPr rtlCol="0" anchor="ctr"/>
          <a:lstStyle/>
          <a:p>
            <a:pPr algn="ctr"/>
            <a:endParaRPr lang="en-US"/>
          </a:p>
        </p:txBody>
      </p:sp>
      <p:sp>
        <p:nvSpPr>
          <p:cNvPr id="12" name="Rectangle 11"/>
          <p:cNvSpPr/>
          <p:nvPr/>
        </p:nvSpPr>
        <p:spPr>
          <a:xfrm>
            <a:off x="609600" y="609600"/>
            <a:ext cx="4572000" cy="830997"/>
          </a:xfrm>
          <a:prstGeom prst="rect">
            <a:avLst/>
          </a:prstGeom>
        </p:spPr>
        <p:txBody>
          <a:bodyPr>
            <a:spAutoFit/>
          </a:bodyPr>
          <a:lstStyle/>
          <a:p>
            <a:r>
              <a:rPr lang="en-US" sz="2400" b="1" dirty="0" smtClean="0">
                <a:solidFill>
                  <a:schemeClr val="accent1">
                    <a:lumMod val="75000"/>
                  </a:schemeClr>
                </a:solidFill>
                <a:latin typeface="Times New Roman" pitchFamily="18" charset="0"/>
                <a:cs typeface="Times New Roman" pitchFamily="18" charset="0"/>
              </a:rPr>
              <a:t>3. </a:t>
            </a:r>
            <a:r>
              <a:rPr lang="en-US" sz="2400" b="1" dirty="0" err="1" smtClean="0">
                <a:solidFill>
                  <a:schemeClr val="accent1">
                    <a:lumMod val="75000"/>
                  </a:schemeClr>
                </a:solidFill>
                <a:latin typeface="Times New Roman" pitchFamily="18" charset="0"/>
                <a:cs typeface="Times New Roman" pitchFamily="18" charset="0"/>
              </a:rPr>
              <a:t>Phân</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loại</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của</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tổ</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chức</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xã</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hội</a:t>
            </a:r>
            <a:r>
              <a:rPr lang="en-US" sz="2400" b="1" dirty="0" smtClean="0">
                <a:solidFill>
                  <a:schemeClr val="accent1">
                    <a:lumMod val="75000"/>
                  </a:schemeClr>
                </a:solidFill>
                <a:latin typeface="Times New Roman" pitchFamily="18" charset="0"/>
                <a:cs typeface="Times New Roman" pitchFamily="18" charset="0"/>
              </a:rPr>
              <a:t>:</a:t>
            </a:r>
            <a:r>
              <a:rPr lang="en-US" sz="2400" dirty="0" smtClean="0">
                <a:latin typeface="Times New Roman" pitchFamily="18" charset="0"/>
                <a:cs typeface="Times New Roman" pitchFamily="18" charset="0"/>
              </a:rPr>
              <a:t/>
            </a:r>
            <a:br>
              <a:rPr lang="en-US" sz="2400" dirty="0" smtClean="0">
                <a:latin typeface="Times New Roman" pitchFamily="18" charset="0"/>
                <a:cs typeface="Times New Roman" pitchFamily="18" charset="0"/>
              </a:rPr>
            </a:br>
            <a:endParaRPr lang="en-US" sz="2400" dirty="0"/>
          </a:p>
        </p:txBody>
      </p:sp>
    </p:spTree>
    <p:extLst>
      <p:ext uri="{BB962C8B-B14F-4D97-AF65-F5344CB8AC3E}">
        <p14:creationId xmlns="" xmlns:p14="http://schemas.microsoft.com/office/powerpoint/2010/main" val="3678522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downLeft)">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1000" fill="hold"/>
                                        <p:tgtEl>
                                          <p:spTgt spid="22"/>
                                        </p:tgtEl>
                                        <p:attrNameLst>
                                          <p:attrName>ppt_w</p:attrName>
                                        </p:attrNameLst>
                                      </p:cBhvr>
                                      <p:tavLst>
                                        <p:tav tm="0">
                                          <p:val>
                                            <p:fltVal val="0"/>
                                          </p:val>
                                        </p:tav>
                                        <p:tav tm="100000">
                                          <p:val>
                                            <p:strVal val="#ppt_w"/>
                                          </p:val>
                                        </p:tav>
                                      </p:tavLst>
                                    </p:anim>
                                    <p:anim calcmode="lin" valueType="num">
                                      <p:cBhvr>
                                        <p:cTn id="18" dur="1000" fill="hold"/>
                                        <p:tgtEl>
                                          <p:spTgt spid="22"/>
                                        </p:tgtEl>
                                        <p:attrNameLst>
                                          <p:attrName>ppt_h</p:attrName>
                                        </p:attrNameLst>
                                      </p:cBhvr>
                                      <p:tavLst>
                                        <p:tav tm="0">
                                          <p:val>
                                            <p:fltVal val="0"/>
                                          </p:val>
                                        </p:tav>
                                        <p:tav tm="100000">
                                          <p:val>
                                            <p:strVal val="#ppt_h"/>
                                          </p:val>
                                        </p:tav>
                                      </p:tavLst>
                                    </p:anim>
                                    <p:anim calcmode="lin" valueType="num">
                                      <p:cBhvr>
                                        <p:cTn id="19" dur="1000" fill="hold"/>
                                        <p:tgtEl>
                                          <p:spTgt spid="22"/>
                                        </p:tgtEl>
                                        <p:attrNameLst>
                                          <p:attrName>style.rotation</p:attrName>
                                        </p:attrNameLst>
                                      </p:cBhvr>
                                      <p:tavLst>
                                        <p:tav tm="0">
                                          <p:val>
                                            <p:fltVal val="90"/>
                                          </p:val>
                                        </p:tav>
                                        <p:tav tm="100000">
                                          <p:val>
                                            <p:fltVal val="0"/>
                                          </p:val>
                                        </p:tav>
                                      </p:tavLst>
                                    </p:anim>
                                    <p:animEffect transition="in" filter="fade">
                                      <p:cBhvr>
                                        <p:cTn id="20" dur="1000"/>
                                        <p:tgtEl>
                                          <p:spTgt spid="22"/>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000" fill="hold"/>
                                        <p:tgtEl>
                                          <p:spTgt spid="16"/>
                                        </p:tgtEl>
                                        <p:attrNameLst>
                                          <p:attrName>ppt_w</p:attrName>
                                        </p:attrNameLst>
                                      </p:cBhvr>
                                      <p:tavLst>
                                        <p:tav tm="0">
                                          <p:val>
                                            <p:fltVal val="0"/>
                                          </p:val>
                                        </p:tav>
                                        <p:tav tm="100000">
                                          <p:val>
                                            <p:strVal val="#ppt_w"/>
                                          </p:val>
                                        </p:tav>
                                      </p:tavLst>
                                    </p:anim>
                                    <p:anim calcmode="lin" valueType="num">
                                      <p:cBhvr>
                                        <p:cTn id="32" dur="1000" fill="hold"/>
                                        <p:tgtEl>
                                          <p:spTgt spid="16"/>
                                        </p:tgtEl>
                                        <p:attrNameLst>
                                          <p:attrName>ppt_h</p:attrName>
                                        </p:attrNameLst>
                                      </p:cBhvr>
                                      <p:tavLst>
                                        <p:tav tm="0">
                                          <p:val>
                                            <p:fltVal val="0"/>
                                          </p:val>
                                        </p:tav>
                                        <p:tav tm="100000">
                                          <p:val>
                                            <p:strVal val="#ppt_h"/>
                                          </p:val>
                                        </p:tav>
                                      </p:tavLst>
                                    </p:anim>
                                    <p:anim calcmode="lin" valueType="num">
                                      <p:cBhvr>
                                        <p:cTn id="33" dur="1000" fill="hold"/>
                                        <p:tgtEl>
                                          <p:spTgt spid="16"/>
                                        </p:tgtEl>
                                        <p:attrNameLst>
                                          <p:attrName>style.rotation</p:attrName>
                                        </p:attrNameLst>
                                      </p:cBhvr>
                                      <p:tavLst>
                                        <p:tav tm="0">
                                          <p:val>
                                            <p:fltVal val="90"/>
                                          </p:val>
                                        </p:tav>
                                        <p:tav tm="100000">
                                          <p:val>
                                            <p:fltVal val="0"/>
                                          </p:val>
                                        </p:tav>
                                      </p:tavLst>
                                    </p:anim>
                                    <p:animEffect transition="in" filter="fade">
                                      <p:cBhvr>
                                        <p:cTn id="34" dur="1000"/>
                                        <p:tgtEl>
                                          <p:spTgt spid="16"/>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1000" fill="hold"/>
                                        <p:tgtEl>
                                          <p:spTgt spid="11"/>
                                        </p:tgtEl>
                                        <p:attrNameLst>
                                          <p:attrName>ppt_w</p:attrName>
                                        </p:attrNameLst>
                                      </p:cBhvr>
                                      <p:tavLst>
                                        <p:tav tm="0">
                                          <p:val>
                                            <p:fltVal val="0"/>
                                          </p:val>
                                        </p:tav>
                                        <p:tav tm="100000">
                                          <p:val>
                                            <p:strVal val="#ppt_w"/>
                                          </p:val>
                                        </p:tav>
                                      </p:tavLst>
                                    </p:anim>
                                    <p:anim calcmode="lin" valueType="num">
                                      <p:cBhvr>
                                        <p:cTn id="38" dur="1000" fill="hold"/>
                                        <p:tgtEl>
                                          <p:spTgt spid="11"/>
                                        </p:tgtEl>
                                        <p:attrNameLst>
                                          <p:attrName>ppt_h</p:attrName>
                                        </p:attrNameLst>
                                      </p:cBhvr>
                                      <p:tavLst>
                                        <p:tav tm="0">
                                          <p:val>
                                            <p:fltVal val="0"/>
                                          </p:val>
                                        </p:tav>
                                        <p:tav tm="100000">
                                          <p:val>
                                            <p:strVal val="#ppt_h"/>
                                          </p:val>
                                        </p:tav>
                                      </p:tavLst>
                                    </p:anim>
                                    <p:anim calcmode="lin" valueType="num">
                                      <p:cBhvr>
                                        <p:cTn id="39" dur="1000" fill="hold"/>
                                        <p:tgtEl>
                                          <p:spTgt spid="11"/>
                                        </p:tgtEl>
                                        <p:attrNameLst>
                                          <p:attrName>style.rotation</p:attrName>
                                        </p:attrNameLst>
                                      </p:cBhvr>
                                      <p:tavLst>
                                        <p:tav tm="0">
                                          <p:val>
                                            <p:fltVal val="90"/>
                                          </p:val>
                                        </p:tav>
                                        <p:tav tm="100000">
                                          <p:val>
                                            <p:fltVal val="0"/>
                                          </p:val>
                                        </p:tav>
                                      </p:tavLst>
                                    </p:anim>
                                    <p:animEffect transition="in" filter="fade">
                                      <p:cBhvr>
                                        <p:cTn id="40" dur="10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p:cTn id="45" dur="1000" fill="hold"/>
                                        <p:tgtEl>
                                          <p:spTgt spid="17"/>
                                        </p:tgtEl>
                                        <p:attrNameLst>
                                          <p:attrName>ppt_w</p:attrName>
                                        </p:attrNameLst>
                                      </p:cBhvr>
                                      <p:tavLst>
                                        <p:tav tm="0">
                                          <p:val>
                                            <p:fltVal val="0"/>
                                          </p:val>
                                        </p:tav>
                                        <p:tav tm="100000">
                                          <p:val>
                                            <p:strVal val="#ppt_w"/>
                                          </p:val>
                                        </p:tav>
                                      </p:tavLst>
                                    </p:anim>
                                    <p:anim calcmode="lin" valueType="num">
                                      <p:cBhvr>
                                        <p:cTn id="46" dur="1000" fill="hold"/>
                                        <p:tgtEl>
                                          <p:spTgt spid="17"/>
                                        </p:tgtEl>
                                        <p:attrNameLst>
                                          <p:attrName>ppt_h</p:attrName>
                                        </p:attrNameLst>
                                      </p:cBhvr>
                                      <p:tavLst>
                                        <p:tav tm="0">
                                          <p:val>
                                            <p:fltVal val="0"/>
                                          </p:val>
                                        </p:tav>
                                        <p:tav tm="100000">
                                          <p:val>
                                            <p:strVal val="#ppt_h"/>
                                          </p:val>
                                        </p:tav>
                                      </p:tavLst>
                                    </p:anim>
                                    <p:anim calcmode="lin" valueType="num">
                                      <p:cBhvr>
                                        <p:cTn id="47" dur="1000" fill="hold"/>
                                        <p:tgtEl>
                                          <p:spTgt spid="17"/>
                                        </p:tgtEl>
                                        <p:attrNameLst>
                                          <p:attrName>style.rotation</p:attrName>
                                        </p:attrNameLst>
                                      </p:cBhvr>
                                      <p:tavLst>
                                        <p:tav tm="0">
                                          <p:val>
                                            <p:fltVal val="90"/>
                                          </p:val>
                                        </p:tav>
                                        <p:tav tm="100000">
                                          <p:val>
                                            <p:fltVal val="0"/>
                                          </p:val>
                                        </p:tav>
                                      </p:tavLst>
                                    </p:anim>
                                    <p:animEffect transition="in" filter="fade">
                                      <p:cBhvr>
                                        <p:cTn id="48" dur="1000"/>
                                        <p:tgtEl>
                                          <p:spTgt spid="17"/>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 calcmode="lin" valueType="num">
                                      <p:cBhvr>
                                        <p:cTn id="51" dur="1000" fill="hold"/>
                                        <p:tgtEl>
                                          <p:spTgt spid="14"/>
                                        </p:tgtEl>
                                        <p:attrNameLst>
                                          <p:attrName>ppt_w</p:attrName>
                                        </p:attrNameLst>
                                      </p:cBhvr>
                                      <p:tavLst>
                                        <p:tav tm="0">
                                          <p:val>
                                            <p:fltVal val="0"/>
                                          </p:val>
                                        </p:tav>
                                        <p:tav tm="100000">
                                          <p:val>
                                            <p:strVal val="#ppt_w"/>
                                          </p:val>
                                        </p:tav>
                                      </p:tavLst>
                                    </p:anim>
                                    <p:anim calcmode="lin" valueType="num">
                                      <p:cBhvr>
                                        <p:cTn id="52" dur="1000" fill="hold"/>
                                        <p:tgtEl>
                                          <p:spTgt spid="14"/>
                                        </p:tgtEl>
                                        <p:attrNameLst>
                                          <p:attrName>ppt_h</p:attrName>
                                        </p:attrNameLst>
                                      </p:cBhvr>
                                      <p:tavLst>
                                        <p:tav tm="0">
                                          <p:val>
                                            <p:fltVal val="0"/>
                                          </p:val>
                                        </p:tav>
                                        <p:tav tm="100000">
                                          <p:val>
                                            <p:strVal val="#ppt_h"/>
                                          </p:val>
                                        </p:tav>
                                      </p:tavLst>
                                    </p:anim>
                                    <p:anim calcmode="lin" valueType="num">
                                      <p:cBhvr>
                                        <p:cTn id="53" dur="1000" fill="hold"/>
                                        <p:tgtEl>
                                          <p:spTgt spid="14"/>
                                        </p:tgtEl>
                                        <p:attrNameLst>
                                          <p:attrName>style.rotation</p:attrName>
                                        </p:attrNameLst>
                                      </p:cBhvr>
                                      <p:tavLst>
                                        <p:tav tm="0">
                                          <p:val>
                                            <p:fltVal val="90"/>
                                          </p:val>
                                        </p:tav>
                                        <p:tav tm="100000">
                                          <p:val>
                                            <p:fltVal val="0"/>
                                          </p:val>
                                        </p:tav>
                                      </p:tavLst>
                                    </p:anim>
                                    <p:animEffect transition="in" filter="fade">
                                      <p:cBhvr>
                                        <p:cTn id="54" dur="1000"/>
                                        <p:tgtEl>
                                          <p:spTgt spid="14"/>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 calcmode="lin" valueType="num">
                                      <p:cBhvr>
                                        <p:cTn id="59" dur="1000" fill="hold"/>
                                        <p:tgtEl>
                                          <p:spTgt spid="23"/>
                                        </p:tgtEl>
                                        <p:attrNameLst>
                                          <p:attrName>ppt_w</p:attrName>
                                        </p:attrNameLst>
                                      </p:cBhvr>
                                      <p:tavLst>
                                        <p:tav tm="0">
                                          <p:val>
                                            <p:fltVal val="0"/>
                                          </p:val>
                                        </p:tav>
                                        <p:tav tm="100000">
                                          <p:val>
                                            <p:strVal val="#ppt_w"/>
                                          </p:val>
                                        </p:tav>
                                      </p:tavLst>
                                    </p:anim>
                                    <p:anim calcmode="lin" valueType="num">
                                      <p:cBhvr>
                                        <p:cTn id="60" dur="1000" fill="hold"/>
                                        <p:tgtEl>
                                          <p:spTgt spid="23"/>
                                        </p:tgtEl>
                                        <p:attrNameLst>
                                          <p:attrName>ppt_h</p:attrName>
                                        </p:attrNameLst>
                                      </p:cBhvr>
                                      <p:tavLst>
                                        <p:tav tm="0">
                                          <p:val>
                                            <p:fltVal val="0"/>
                                          </p:val>
                                        </p:tav>
                                        <p:tav tm="100000">
                                          <p:val>
                                            <p:strVal val="#ppt_h"/>
                                          </p:val>
                                        </p:tav>
                                      </p:tavLst>
                                    </p:anim>
                                    <p:anim calcmode="lin" valueType="num">
                                      <p:cBhvr>
                                        <p:cTn id="61" dur="1000" fill="hold"/>
                                        <p:tgtEl>
                                          <p:spTgt spid="23"/>
                                        </p:tgtEl>
                                        <p:attrNameLst>
                                          <p:attrName>style.rotation</p:attrName>
                                        </p:attrNameLst>
                                      </p:cBhvr>
                                      <p:tavLst>
                                        <p:tav tm="0">
                                          <p:val>
                                            <p:fltVal val="90"/>
                                          </p:val>
                                        </p:tav>
                                        <p:tav tm="100000">
                                          <p:val>
                                            <p:fltVal val="0"/>
                                          </p:val>
                                        </p:tav>
                                      </p:tavLst>
                                    </p:anim>
                                    <p:animEffect transition="in" filter="fade">
                                      <p:cBhvr>
                                        <p:cTn id="62" dur="1000"/>
                                        <p:tgtEl>
                                          <p:spTgt spid="23"/>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 calcmode="lin" valueType="num">
                                      <p:cBhvr>
                                        <p:cTn id="65" dur="1000" fill="hold"/>
                                        <p:tgtEl>
                                          <p:spTgt spid="15"/>
                                        </p:tgtEl>
                                        <p:attrNameLst>
                                          <p:attrName>ppt_w</p:attrName>
                                        </p:attrNameLst>
                                      </p:cBhvr>
                                      <p:tavLst>
                                        <p:tav tm="0">
                                          <p:val>
                                            <p:fltVal val="0"/>
                                          </p:val>
                                        </p:tav>
                                        <p:tav tm="100000">
                                          <p:val>
                                            <p:strVal val="#ppt_w"/>
                                          </p:val>
                                        </p:tav>
                                      </p:tavLst>
                                    </p:anim>
                                    <p:anim calcmode="lin" valueType="num">
                                      <p:cBhvr>
                                        <p:cTn id="66" dur="1000" fill="hold"/>
                                        <p:tgtEl>
                                          <p:spTgt spid="15"/>
                                        </p:tgtEl>
                                        <p:attrNameLst>
                                          <p:attrName>ppt_h</p:attrName>
                                        </p:attrNameLst>
                                      </p:cBhvr>
                                      <p:tavLst>
                                        <p:tav tm="0">
                                          <p:val>
                                            <p:fltVal val="0"/>
                                          </p:val>
                                        </p:tav>
                                        <p:tav tm="100000">
                                          <p:val>
                                            <p:strVal val="#ppt_h"/>
                                          </p:val>
                                        </p:tav>
                                      </p:tavLst>
                                    </p:anim>
                                    <p:anim calcmode="lin" valueType="num">
                                      <p:cBhvr>
                                        <p:cTn id="67" dur="1000" fill="hold"/>
                                        <p:tgtEl>
                                          <p:spTgt spid="15"/>
                                        </p:tgtEl>
                                        <p:attrNameLst>
                                          <p:attrName>style.rotation</p:attrName>
                                        </p:attrNameLst>
                                      </p:cBhvr>
                                      <p:tavLst>
                                        <p:tav tm="0">
                                          <p:val>
                                            <p:fltVal val="90"/>
                                          </p:val>
                                        </p:tav>
                                        <p:tav tm="100000">
                                          <p:val>
                                            <p:fltVal val="0"/>
                                          </p:val>
                                        </p:tav>
                                      </p:tavLst>
                                    </p:anim>
                                    <p:animEffect transition="in" filter="fade">
                                      <p:cBhvr>
                                        <p:cTn id="6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1" grpId="0" animBg="1"/>
      <p:bldP spid="14" grpId="0" animBg="1"/>
      <p:bldP spid="15" grpId="0" animBg="1"/>
      <p:bldP spid="16" grpId="0" animBg="1"/>
      <p:bldP spid="17" grpId="0" animBg="1"/>
      <p:bldP spid="22" grpId="0" animBg="1"/>
      <p:bldP spid="23" grpId="0" animBg="1"/>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1000" r="-1000"/>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1600200" y="228600"/>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fontScale="775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4000" dirty="0" err="1">
                <a:latin typeface="Times New Roman" pitchFamily="18" charset="0"/>
                <a:cs typeface="Times New Roman" pitchFamily="18" charset="0"/>
              </a:rPr>
              <a:t>Nhóm</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uy</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quyền</a:t>
            </a:r>
            <a:r>
              <a:rPr lang="en-US" sz="4000" dirty="0">
                <a:latin typeface="Times New Roman" pitchFamily="18" charset="0"/>
                <a:cs typeface="Times New Roman" pitchFamily="18" charset="0"/>
              </a:rPr>
              <a:t/>
            </a:r>
            <a:br>
              <a:rPr lang="en-US" sz="4000" dirty="0">
                <a:latin typeface="Times New Roman" pitchFamily="18" charset="0"/>
                <a:cs typeface="Times New Roman" pitchFamily="18" charset="0"/>
              </a:rPr>
            </a:br>
            <a:r>
              <a:rPr lang="en-US" sz="4000" b="1" i="1" dirty="0">
                <a:latin typeface="Times New Roman" pitchFamily="18" charset="0"/>
                <a:cs typeface="Times New Roman" pitchFamily="18" charset="0"/>
              </a:rPr>
              <a:t> </a:t>
            </a:r>
            <a:r>
              <a:rPr lang="en-US" sz="4000" i="1" dirty="0">
                <a:latin typeface="Times New Roman" pitchFamily="18" charset="0"/>
                <a:cs typeface="Times New Roman" pitchFamily="18" charset="0"/>
              </a:rPr>
              <a:t>(Charismatic groups)</a:t>
            </a:r>
            <a:endParaRPr lang="en-US" sz="4000" dirty="0">
              <a:solidFill>
                <a:srgbClr val="002060"/>
              </a:solidFill>
              <a:latin typeface="Times New Roman" pitchFamily="18" charset="0"/>
              <a:ea typeface="Arial Unicode MS" panose="020B0604020202020204" pitchFamily="34" charset="-128"/>
              <a:cs typeface="Times New Roman" pitchFamily="18" charset="0"/>
            </a:endParaRPr>
          </a:p>
        </p:txBody>
      </p:sp>
      <p:sp>
        <p:nvSpPr>
          <p:cNvPr id="6" name="Content Placeholder 2"/>
          <p:cNvSpPr>
            <a:spLocks noGrp="1"/>
          </p:cNvSpPr>
          <p:nvPr>
            <p:ph sz="quarter" idx="1"/>
          </p:nvPr>
        </p:nvSpPr>
        <p:spPr>
          <a:xfrm>
            <a:off x="609600" y="1371600"/>
            <a:ext cx="6447501" cy="4697411"/>
          </a:xfrm>
        </p:spPr>
        <p:txBody>
          <a:bodyPr/>
          <a:lstStyle/>
          <a:p>
            <a:pPr marL="0" lvl="1" indent="0">
              <a:buNone/>
            </a:pPr>
            <a:r>
              <a:rPr lang="en-US" sz="2000" u="sng" dirty="0">
                <a:solidFill>
                  <a:srgbClr val="0070C0"/>
                </a:solidFill>
                <a:latin typeface="Arial" panose="020B0604020202020204" pitchFamily="34" charset="0"/>
                <a:cs typeface="Arial" panose="020B0604020202020204" pitchFamily="34" charset="0"/>
              </a:rPr>
              <a:t>1. </a:t>
            </a:r>
            <a:r>
              <a:rPr lang="en-US" sz="2000" u="sng" dirty="0" err="1">
                <a:solidFill>
                  <a:srgbClr val="0070C0"/>
                </a:solidFill>
                <a:latin typeface="Arial" panose="020B0604020202020204" pitchFamily="34" charset="0"/>
                <a:cs typeface="Arial" panose="020B0604020202020204" pitchFamily="34" charset="0"/>
              </a:rPr>
              <a:t>Đặc</a:t>
            </a:r>
            <a:r>
              <a:rPr lang="en-US" sz="2000" u="sng" dirty="0">
                <a:solidFill>
                  <a:srgbClr val="0070C0"/>
                </a:solidFill>
                <a:latin typeface="Arial" panose="020B0604020202020204" pitchFamily="34" charset="0"/>
                <a:cs typeface="Arial" panose="020B0604020202020204" pitchFamily="34" charset="0"/>
              </a:rPr>
              <a:t> </a:t>
            </a:r>
            <a:r>
              <a:rPr lang="en-US" sz="2000" u="sng" dirty="0" err="1">
                <a:solidFill>
                  <a:srgbClr val="0070C0"/>
                </a:solidFill>
                <a:latin typeface="Arial" panose="020B0604020202020204" pitchFamily="34" charset="0"/>
                <a:cs typeface="Arial" panose="020B0604020202020204" pitchFamily="34" charset="0"/>
              </a:rPr>
              <a:t>Điểm</a:t>
            </a:r>
            <a:endParaRPr lang="en-US" sz="2000" u="sng" dirty="0">
              <a:solidFill>
                <a:srgbClr val="0070C0"/>
              </a:solidFill>
              <a:latin typeface="Arial" panose="020B0604020202020204" pitchFamily="34" charset="0"/>
              <a:cs typeface="Arial" panose="020B0604020202020204" pitchFamily="34" charset="0"/>
            </a:endParaRPr>
          </a:p>
          <a:p>
            <a:pPr marL="0" indent="0">
              <a:buNone/>
            </a:pPr>
            <a:endParaRPr lang="en-US" dirty="0"/>
          </a:p>
        </p:txBody>
      </p:sp>
      <p:sp>
        <p:nvSpPr>
          <p:cNvPr id="9" name="Rounded Rectangle 8"/>
          <p:cNvSpPr/>
          <p:nvPr/>
        </p:nvSpPr>
        <p:spPr>
          <a:xfrm>
            <a:off x="838200" y="1905000"/>
            <a:ext cx="6063837" cy="1295400"/>
          </a:xfrm>
          <a:prstGeom prst="roundRect">
            <a:avLst/>
          </a:prstGeom>
          <a:gradFill>
            <a:gsLst>
              <a:gs pos="0">
                <a:srgbClr val="00B050"/>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US" sz="2400" dirty="0" err="1">
                <a:solidFill>
                  <a:schemeClr val="tx1"/>
                </a:solidFill>
                <a:latin typeface="Times New Roman" pitchFamily="18" charset="0"/>
                <a:cs typeface="Times New Roman" pitchFamily="18" charset="0"/>
              </a:rPr>
              <a:t>Các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loại</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nhóm</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này</a:t>
            </a:r>
            <a:r>
              <a:rPr lang="en-US" sz="2400" dirty="0">
                <a:solidFill>
                  <a:schemeClr val="tx1"/>
                </a:solidFill>
                <a:latin typeface="Times New Roman" pitchFamily="18" charset="0"/>
                <a:cs typeface="Times New Roman" pitchFamily="18" charset="0"/>
              </a:rPr>
              <a:t> do </a:t>
            </a:r>
            <a:r>
              <a:rPr lang="en-US" sz="2400" dirty="0" err="1">
                <a:solidFill>
                  <a:schemeClr val="tx1"/>
                </a:solidFill>
                <a:latin typeface="Times New Roman" pitchFamily="18" charset="0"/>
                <a:cs typeface="Times New Roman" pitchFamily="18" charset="0"/>
              </a:rPr>
              <a:t>một</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thủ</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lĩnh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đầy</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uy</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quyền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lãnh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đạo</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và</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dẫn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dắt</a:t>
            </a:r>
            <a:r>
              <a:rPr lang="en-US" sz="2400" dirty="0">
                <a:solidFill>
                  <a:schemeClr val="tx1"/>
                </a:solidFill>
                <a:latin typeface="Times New Roman" pitchFamily="18" charset="0"/>
                <a:cs typeface="Times New Roman" pitchFamily="18" charset="0"/>
              </a:rPr>
              <a:t>. </a:t>
            </a:r>
            <a:r>
              <a:rPr lang="vi-VN" sz="2400" dirty="0">
                <a:solidFill>
                  <a:schemeClr val="tx1"/>
                </a:solidFill>
                <a:latin typeface="Times New Roman" pitchFamily="18" charset="0"/>
                <a:cs typeface="Times New Roman" pitchFamily="18" charset="0"/>
              </a:rPr>
              <a:t> Người thủ lĩnh đó được coi là có những năng lực vượt trội hoặc ít ra là khác thường</a:t>
            </a:r>
            <a:endParaRPr lang="en-US" sz="2400" dirty="0">
              <a:solidFill>
                <a:schemeClr val="tx1"/>
              </a:solidFill>
              <a:latin typeface="Times New Roman" pitchFamily="18" charset="0"/>
              <a:cs typeface="Times New Roman" pitchFamily="18" charset="0"/>
            </a:endParaRPr>
          </a:p>
        </p:txBody>
      </p:sp>
      <p:sp>
        <p:nvSpPr>
          <p:cNvPr id="10" name="Rounded Rectangle 9"/>
          <p:cNvSpPr/>
          <p:nvPr/>
        </p:nvSpPr>
        <p:spPr>
          <a:xfrm>
            <a:off x="914400" y="3429000"/>
            <a:ext cx="6096000" cy="914400"/>
          </a:xfrm>
          <a:prstGeom prst="roundRect">
            <a:avLst/>
          </a:prstGeom>
          <a:gradFill>
            <a:gsLst>
              <a:gs pos="7000">
                <a:srgbClr val="CCCCFF"/>
              </a:gs>
              <a:gs pos="91000">
                <a:schemeClr val="accent1">
                  <a:lumMod val="45000"/>
                  <a:lumOff val="55000"/>
                </a:schemeClr>
              </a:gs>
              <a:gs pos="90000">
                <a:schemeClr val="accent1">
                  <a:lumMod val="45000"/>
                  <a:lumOff val="55000"/>
                </a:schemeClr>
              </a:gs>
              <a:gs pos="91000">
                <a:schemeClr val="accent1">
                  <a:lumMod val="30000"/>
                  <a:lumOff val="70000"/>
                </a:schemeClr>
              </a:gs>
            </a:gsLst>
            <a:lin ang="5400000" scaled="1"/>
          </a:gra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400" dirty="0" err="1">
                <a:solidFill>
                  <a:schemeClr val="tx1"/>
                </a:solidFill>
                <a:latin typeface="Times New Roman" pitchFamily="18" charset="0"/>
                <a:cs typeface="Times New Roman" pitchFamily="18" charset="0"/>
              </a:rPr>
              <a:t>Các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thành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viên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trong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nhóm</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tôn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sùng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thủ</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lĩnh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và</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sẵn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sàng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hiến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dâng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phần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lớn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sức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lực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của</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mình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cho</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thủ</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lĩnh</a:t>
            </a:r>
            <a:r>
              <a:rPr lang="en-US" sz="2400" dirty="0">
                <a:solidFill>
                  <a:schemeClr val="tx1"/>
                </a:solidFill>
                <a:latin typeface="Times New Roman" pitchFamily="18" charset="0"/>
                <a:cs typeface="Times New Roman" pitchFamily="18" charset="0"/>
              </a:rPr>
              <a:t>.</a:t>
            </a:r>
          </a:p>
        </p:txBody>
      </p:sp>
      <p:sp>
        <p:nvSpPr>
          <p:cNvPr id="11" name="Rounded Rectangle 10"/>
          <p:cNvSpPr/>
          <p:nvPr/>
        </p:nvSpPr>
        <p:spPr>
          <a:xfrm>
            <a:off x="838200" y="4495800"/>
            <a:ext cx="6096000" cy="990600"/>
          </a:xfrm>
          <a:prstGeom prst="roundRect">
            <a:avLst/>
          </a:prstGeom>
          <a:gradFill>
            <a:gsLst>
              <a:gs pos="7000">
                <a:srgbClr val="0070C0"/>
              </a:gs>
              <a:gs pos="91000">
                <a:schemeClr val="accent1">
                  <a:lumMod val="45000"/>
                  <a:lumOff val="55000"/>
                </a:schemeClr>
              </a:gs>
              <a:gs pos="90000">
                <a:schemeClr val="accent1">
                  <a:lumMod val="45000"/>
                  <a:lumOff val="55000"/>
                </a:schemeClr>
              </a:gs>
              <a:gs pos="91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sz="2400" dirty="0" err="1">
                <a:solidFill>
                  <a:schemeClr val="tx1"/>
                </a:solidFill>
                <a:latin typeface="Times New Roman" pitchFamily="18" charset="0"/>
                <a:cs typeface="Times New Roman" pitchFamily="18" charset="0"/>
              </a:rPr>
              <a:t>Nhóm</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uy</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quyền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gần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giống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với</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hiện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tượng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chính</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trị</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phổ</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biến</a:t>
            </a:r>
            <a:r>
              <a:rPr lang="en-US" sz="2400" dirty="0">
                <a:solidFill>
                  <a:schemeClr val="tx1"/>
                </a:solidFill>
                <a:latin typeface="Times New Roman" pitchFamily="18" charset="0"/>
                <a:cs typeface="Times New Roman" pitchFamily="18" charset="0"/>
              </a:rPr>
              <a:t> ở </a:t>
            </a:r>
            <a:r>
              <a:rPr lang="en-US" sz="2400" dirty="0" err="1">
                <a:solidFill>
                  <a:schemeClr val="tx1"/>
                </a:solidFill>
                <a:latin typeface="Times New Roman" pitchFamily="18" charset="0"/>
                <a:cs typeface="Times New Roman" pitchFamily="18" charset="0"/>
              </a:rPr>
              <a:t>nhiều</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nước</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trên</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thế</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giới</a:t>
            </a:r>
            <a:r>
              <a:rPr lang="en-US" sz="2400" dirty="0">
                <a:solidFill>
                  <a:schemeClr val="tx1"/>
                </a:solidFill>
                <a:latin typeface="Times New Roman" pitchFamily="18" charset="0"/>
                <a:cs typeface="Times New Roman" pitchFamily="18" charset="0"/>
              </a:rPr>
              <a:t> - </a:t>
            </a:r>
            <a:r>
              <a:rPr lang="en-US" sz="2400" dirty="0" err="1">
                <a:solidFill>
                  <a:schemeClr val="tx1"/>
                </a:solidFill>
                <a:latin typeface="Times New Roman" pitchFamily="18" charset="0"/>
                <a:cs typeface="Times New Roman" pitchFamily="18" charset="0"/>
              </a:rPr>
              <a:t>sùng</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bái</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cá</a:t>
            </a:r>
            <a:r>
              <a:rPr lang="en-US" sz="2400" dirty="0">
                <a:solidFill>
                  <a:schemeClr val="tx1"/>
                </a:solidFill>
                <a:latin typeface="Times New Roman" pitchFamily="18" charset="0"/>
                <a:cs typeface="Times New Roman" pitchFamily="18" charset="0"/>
              </a:rPr>
              <a:t> </a:t>
            </a:r>
            <a:r>
              <a:rPr lang="en-US" sz="2400" dirty="0" err="1">
                <a:solidFill>
                  <a:schemeClr val="tx1"/>
                </a:solidFill>
                <a:latin typeface="Times New Roman" pitchFamily="18" charset="0"/>
                <a:cs typeface="Times New Roman" pitchFamily="18" charset="0"/>
              </a:rPr>
              <a:t>nhân</a:t>
            </a:r>
            <a:r>
              <a:rPr lang="en-US" sz="2400" dirty="0">
                <a:solidFill>
                  <a:schemeClr val="tx1"/>
                </a:solidFill>
                <a:latin typeface="Times New Roman" pitchFamily="18" charset="0"/>
                <a:cs typeface="Times New Roman" pitchFamily="18" charset="0"/>
              </a:rPr>
              <a:t>. </a:t>
            </a:r>
          </a:p>
        </p:txBody>
      </p:sp>
      <p:sp>
        <p:nvSpPr>
          <p:cNvPr id="12" name="Rounded Rectangle 11"/>
          <p:cNvSpPr/>
          <p:nvPr/>
        </p:nvSpPr>
        <p:spPr>
          <a:xfrm>
            <a:off x="838200" y="5638800"/>
            <a:ext cx="6172200" cy="1219200"/>
          </a:xfrm>
          <a:prstGeom prst="roundRect">
            <a:avLst/>
          </a:prstGeom>
          <a:gradFill>
            <a:gsLst>
              <a:gs pos="7000">
                <a:srgbClr val="7030A0"/>
              </a:gs>
              <a:gs pos="91000">
                <a:schemeClr val="accent1">
                  <a:lumMod val="45000"/>
                  <a:lumOff val="55000"/>
                </a:schemeClr>
              </a:gs>
              <a:gs pos="90000">
                <a:schemeClr val="accent1">
                  <a:lumMod val="45000"/>
                  <a:lumOff val="55000"/>
                </a:schemeClr>
              </a:gs>
              <a:gs pos="91000">
                <a:schemeClr val="accent1">
                  <a:lumMod val="30000"/>
                  <a:lumOff val="70000"/>
                </a:schemeClr>
              </a:gs>
            </a:gsLst>
            <a:lin ang="5400000" scaled="1"/>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lgn="ctr"/>
            <a:r>
              <a:rPr lang="en-US" sz="2300" dirty="0" err="1">
                <a:solidFill>
                  <a:schemeClr val="tx1"/>
                </a:solidFill>
                <a:latin typeface="Times New Roman" pitchFamily="18" charset="0"/>
                <a:cs typeface="Times New Roman" pitchFamily="18" charset="0"/>
              </a:rPr>
              <a:t>Đặc</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điểm</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quan</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trọng</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của</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nhóm</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uy</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quyền</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là</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nhóm</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này</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dễ</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bị</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biến</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đổi</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và</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phụ</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thuộc</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nhiều</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vào</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thủ</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lĩnh</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của</a:t>
            </a:r>
            <a:r>
              <a:rPr lang="en-US" sz="2300" dirty="0">
                <a:solidFill>
                  <a:schemeClr val="tx1"/>
                </a:solidFill>
                <a:latin typeface="Times New Roman" pitchFamily="18" charset="0"/>
                <a:cs typeface="Times New Roman" pitchFamily="18" charset="0"/>
              </a:rPr>
              <a:t> </a:t>
            </a:r>
            <a:r>
              <a:rPr lang="en-US" sz="2300" dirty="0" err="1">
                <a:solidFill>
                  <a:schemeClr val="tx1"/>
                </a:solidFill>
                <a:latin typeface="Times New Roman" pitchFamily="18" charset="0"/>
                <a:cs typeface="Times New Roman" pitchFamily="18" charset="0"/>
              </a:rPr>
              <a:t>nhóm</a:t>
            </a:r>
            <a:r>
              <a:rPr lang="en-US" sz="2300" dirty="0">
                <a:solidFill>
                  <a:schemeClr val="tx1"/>
                </a:solidFill>
                <a:latin typeface="Times New Roman" pitchFamily="18" charset="0"/>
                <a:cs typeface="Times New Roman" pitchFamily="18" charset="0"/>
              </a:rPr>
              <a:t>. </a:t>
            </a:r>
          </a:p>
          <a:p>
            <a:endParaRPr lang="en-US" sz="2300"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4419859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down)">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9" grpId="0" animBg="1"/>
      <p:bldP spid="10" grpId="0" animBg="1"/>
      <p:bldP spid="11" grpId="0" animBg="1"/>
      <p:bldP spid="1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5" name="TextBox 4"/>
          <p:cNvSpPr txBox="1"/>
          <p:nvPr/>
        </p:nvSpPr>
        <p:spPr>
          <a:xfrm>
            <a:off x="304800" y="381000"/>
            <a:ext cx="7689273" cy="1538883"/>
          </a:xfrm>
          <a:prstGeom prst="rect">
            <a:avLst/>
          </a:prstGeom>
          <a:noFill/>
        </p:spPr>
        <p:txBody>
          <a:bodyPr wrap="square" rtlCol="0">
            <a:spAutoFit/>
          </a:bodyPr>
          <a:lstStyle/>
          <a:p>
            <a:pPr marL="400050" indent="-400050">
              <a:buAutoNum type="romanUcPeriod"/>
            </a:pPr>
            <a:r>
              <a:rPr lang="en-US" sz="2800" b="1" dirty="0" smtClean="0">
                <a:solidFill>
                  <a:schemeClr val="tx2"/>
                </a:solidFill>
                <a:latin typeface="Times New Roman" pitchFamily="18" charset="0"/>
                <a:cs typeface="Times New Roman" pitchFamily="18" charset="0"/>
              </a:rPr>
              <a:t>NHÓM XÃ HỘI:</a:t>
            </a:r>
          </a:p>
          <a:p>
            <a:r>
              <a:rPr lang="en-US" dirty="0" smtClean="0">
                <a:latin typeface="Times New Roman" pitchFamily="18" charset="0"/>
                <a:cs typeface="Times New Roman" pitchFamily="18" charset="0"/>
              </a:rPr>
              <a:t>     </a:t>
            </a:r>
            <a:r>
              <a:rPr lang="en-US" sz="2400" b="1" dirty="0" smtClean="0">
                <a:solidFill>
                  <a:schemeClr val="accent1">
                    <a:lumMod val="75000"/>
                  </a:schemeClr>
                </a:solidFill>
                <a:latin typeface="Times New Roman" pitchFamily="18" charset="0"/>
                <a:cs typeface="Times New Roman" pitchFamily="18" charset="0"/>
              </a:rPr>
              <a:t>1.Khái </a:t>
            </a:r>
            <a:r>
              <a:rPr lang="en-US" sz="2400" b="1" dirty="0" err="1" smtClean="0">
                <a:solidFill>
                  <a:schemeClr val="accent1">
                    <a:lumMod val="75000"/>
                  </a:schemeClr>
                </a:solidFill>
                <a:latin typeface="Times New Roman" pitchFamily="18" charset="0"/>
                <a:cs typeface="Times New Roman" pitchFamily="18" charset="0"/>
              </a:rPr>
              <a:t>niệm</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nhóm</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xã</a:t>
            </a:r>
            <a:r>
              <a:rPr lang="en-US" sz="2400" b="1" dirty="0" smtClean="0">
                <a:solidFill>
                  <a:schemeClr val="accent1">
                    <a:lumMod val="75000"/>
                  </a:schemeClr>
                </a:solidFill>
                <a:latin typeface="Times New Roman" pitchFamily="18" charset="0"/>
                <a:cs typeface="Times New Roman" pitchFamily="18" charset="0"/>
              </a:rPr>
              <a:t> </a:t>
            </a:r>
            <a:r>
              <a:rPr lang="en-US" sz="2400" b="1" dirty="0" err="1" smtClean="0">
                <a:solidFill>
                  <a:schemeClr val="accent1">
                    <a:lumMod val="75000"/>
                  </a:schemeClr>
                </a:solidFill>
                <a:latin typeface="Times New Roman" pitchFamily="18" charset="0"/>
                <a:cs typeface="Times New Roman" pitchFamily="18" charset="0"/>
              </a:rPr>
              <a:t>hội</a:t>
            </a:r>
            <a:endParaRPr lang="en-US" sz="2400" b="1" dirty="0" smtClean="0">
              <a:solidFill>
                <a:schemeClr val="accent1">
                  <a:lumMod val="75000"/>
                </a:schemeClr>
              </a:solidFill>
              <a:latin typeface="Times New Roman" pitchFamily="18" charset="0"/>
              <a:cs typeface="Times New Roman" pitchFamily="18" charset="0"/>
            </a:endParaRPr>
          </a:p>
          <a:p>
            <a:r>
              <a:rPr lang="en-US" sz="2400" b="1" dirty="0" smtClean="0">
                <a:latin typeface="Times New Roman" pitchFamily="18" charset="0"/>
                <a:cs typeface="Times New Roman" pitchFamily="18" charset="0"/>
              </a:rPr>
              <a:t> </a:t>
            </a:r>
          </a:p>
          <a:p>
            <a:r>
              <a:rPr lang="en-US" dirty="0"/>
              <a:t> </a:t>
            </a:r>
            <a:r>
              <a:rPr lang="en-US" dirty="0" smtClean="0"/>
              <a:t>   </a:t>
            </a:r>
          </a:p>
        </p:txBody>
      </p:sp>
      <p:sp>
        <p:nvSpPr>
          <p:cNvPr id="7" name="TextBox 6"/>
          <p:cNvSpPr txBox="1"/>
          <p:nvPr/>
        </p:nvSpPr>
        <p:spPr>
          <a:xfrm>
            <a:off x="381000" y="1295400"/>
            <a:ext cx="8382000" cy="3046988"/>
          </a:xfrm>
          <a:prstGeom prst="rect">
            <a:avLst/>
          </a:prstGeom>
          <a:noFill/>
        </p:spPr>
        <p:txBody>
          <a:bodyPr wrap="square" rtlCol="0">
            <a:spAutoFit/>
          </a:bodyPr>
          <a:lstStyle/>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tập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hợp</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người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với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về</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thế</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vai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trò</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cầu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lợi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ích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những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hướng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giá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trị</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hình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thành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hòa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rất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dạng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chéo</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Cùng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lúc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nhân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có</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thể</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thuộc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nhau</a:t>
            </a:r>
            <a:r>
              <a:rPr lang="en-US" sz="2400" dirty="0" smtClean="0">
                <a:latin typeface="Times New Roman" pitchFamily="18" charset="0"/>
                <a:cs typeface="Times New Roman" pitchFamily="18" charset="0"/>
              </a:rPr>
              <a:t>.</a:t>
            </a:r>
          </a:p>
          <a:p>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Nhóm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một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đối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tượng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nghiên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cứu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trọng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của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nhiều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lĩnh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vực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khoa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xã</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hội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triết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tâm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lý</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học</a:t>
            </a:r>
            <a:r>
              <a:rPr lang="en-US" sz="2400" dirty="0" smtClean="0">
                <a:latin typeface="Times New Roman" pitchFamily="18" charset="0"/>
                <a:cs typeface="Times New Roman" pitchFamily="18" charset="0"/>
              </a:rPr>
              <a:t> ….</a:t>
            </a:r>
          </a:p>
          <a:p>
            <a:endParaRPr lang="en-US" sz="2400" dirty="0">
              <a:latin typeface="Times New Roman" pitchFamily="18" charset="0"/>
              <a:cs typeface="Times New Roman" pitchFamily="18" charset="0"/>
            </a:endParaRPr>
          </a:p>
        </p:txBody>
      </p:sp>
      <p:sp>
        <p:nvSpPr>
          <p:cNvPr id="2050" name="AutoShape 2" descr="data:image/jpeg;base64,/9j/4AAQSkZJRgABAQAAAQABAAD/2wCEAAkGBhQSERUUExQWFRQVFh0YGRgXGR0dGRwfHRgXHRgfIR0aHCYeHR0jHhgYHy8iIycpLCwsHx4xNTQqNSYrLSkBCQoKDgwOGg8PGi0kHyUwMDQ0LCosKjI0LCwsKiwsKS4sLiwsLy8sLSwsLzQpLC8pLCwsLCwsLCwsLCwsLCwsLP/AABEIAMIBBAMBIgACEQEDEQH/xAAcAAACAgMBAQAAAAAAAAAAAAAGBwQFAAIDAQj/xABJEAACAQIEAwYDBQQIAwYHAAABAhEAAwQSITEFBkEHEyJRYXEygZEUI0KhsVJicsEVQ4KSorLR8DNT4SQlc8LS4hYmNGOz0/H/xAAaAQADAQEBAQAAAAAAAAAAAAADBAUCAQAG/8QANxEAAQMBBQUHAwQBBQEAAAAAAQACAxEEEiExQRNRkbHwBWFxgaHB0SIy4RQjM/E0JEJicrJS/9oADAMBAAIRAxEAPwAt7Quar1jBgd29m9dIAdXHhy5WOoGs7aetV3MWKPEeEd8Fy92SxDNJOQMh2Gplg2vrRB2kYPPw66WysUCsvh1HjSYMkjwzt0qByxw21iOFW7avlz2SHCQJOoadNSY33qlE9jIGuA+oOz67kBzbzyNKIX5V5Yvu+CvWjaP2dizqXIIzH4dAdTlZvLxCmyFbLD5hp+Hb8pak32c8Qvrjjb+FbrHOp8PjW2xUftA+mu9ObQfEh/zf9fyofaIc2WjjXUea3ZyC3AdcUjeL46eKp3yC0n2lCw6ELdC5yT4tQs6nefOnnZvIRKLIPULp9TFJTl9lTj7lgMgv3/wyBrcynbTUimThcQG4tdti4CgwynuoIykkHNOUAyCOs6mjW1t8tDf9raoULqVJ1KWPPqGzxK+xymWW5lM65gpUeHyIncDSm/wTiQxFm3dWIYeRHUg6HUag0G9qHKtko2Jlxdm2h8UrBYLsZ2B86MeUMKi4LDhT/VK+86uA7fmxrtqlZLZ43ajD0FVyNpbI4aflAvE+Hf8AzJaAYjMVvGdvDaOnscg386JVwZ4Xgbj94121bZny5FDeN9YM66sTrQp2zrbt3LTBPvbiwbmZgYUjwxMRrvvVtxrife8DF7OLdwG33htsxKHOuYaMWmCDE7Vt7XSshJ+00B8sNPNca4NL9+K4dqONvfZEyhhbcgv4VI/A1sZhMfiPSYqh4ZwpbnF7He3Cjm0t9iMqnOpJXSIUEKpgCjjmvgbYvAW1w6pmbI/jOXTu2G4B18QqxwuEtOyi5atpdAA1UZtB0YqJ91JoItIjh2YGP1etOvJF2d997TBR35jt28WMIAHd0L94IO34TBLToOnUVT9pfD7l61YfLlt2e8d2MGPAMpynVvENooYxvLxbmHuzcAHeDETEwFAuZdTvpE/OrvjXOLYzDY6wqDPbm2io2Z7gzQWVVExGXXbxVtkOyex8eVBXzwXC++HB2fwrjs6d24fazHwhnyHuyJTMdYXQScx1oV4twZH45b8Rysy3XbMs5kRngA7D7tRt50c8go1vA2LbrBRI1BB1JOoYCN6g27qHjN0MiHu8IpLncTcmNTlA1OsT60OOYtlle3cea85tWtb4Km7PObbmKxuJFxfDdXvIzMVTIFXKFOkNmk7a1F7J+H2s2Kd5S4HCKAWUhYJjKPWNx0qy7PsQLeKx1t0YXnud7lI2TM0EnYT3i6f6UfYWPzrtqmDS9jBQODfQLMTTgTmKqkscesi5dsKxNy1b7xgyMAFgEeICOo6eflSg5ksYnFXrTaXr17DhwtnaIYaaxEKSSKscC158XxO6zlms2b6EAklmYtbtgR8UEmJ9K04TzJaTE4QhXtvbtiw5YZvCqhVIUEZSWLZgZ02p2zw7AudHiaetK+ND8Ickm0oHdYps8LthEt20UoERRlJC9NfDr1ml/wAc4sOI8Vs4bvcq2X8B7vNNxWl1PiHhItzmP86aPeEfEvzXxD6RP5GlRyZhbTcZxlwKYtu/dBZkFnIOsgDwz8R61MsrgBJIcwMPPrmmZQTdaBqrF1a7xxkcC7kRwZmFQ21ERtqzRrpqa7DlL/va1cGFC4W2gIyBcucBiCQpmQzDcdBVQmJe1x3KrNN27kdeviGYS34gM0kCPhHlNNMEqGJ0AUk+kCmZ5HRXburAOu9CaA6tdClHzPxjEYziiphSwNtmFoHLlBUEXHBOhBAJn5Ubdm/L1zCYYpdtAXGuFiwZTIhQuqyeh+pod7OuAG44xxu+Ju8CWzrCZis6mRs2wir/AIbz53vE/sqsgsqrL4lIdrqlgQpmI0J1GwolqvPaYYh9LRjhuqsx0ab7sz7qx5x4+cHY7wBWYsAEZ9xIzH4Z0Bmgvl/BLieLu6nw4eLgUt4MxCgZQdY1YwY2HlVh2nqt7GcPsE/EzZhMQrNbHymG19KgB3wODuqwFrF3sSxV1hj4mDDWJy5FKztJO2sYgaGxBrfvfh5E+wHqtuJLiTkOvdMLieAt3rb27gLKwyso003g5NfzpQcb459nxrWbCstrDpdsqC765kYZjPkWMA+a+lXvZfxm7fxOJzm2TdhyW0ZmXSFg/syx0PnUzhvK977djLuJUBMTKLBVpUtMAkgA5VUaifSuMDbG9zZMcOe5dqZgLuCoOWOVnxOCuO19bVnv1MP8JFoMGJMgCS8Tr8NMrm68G4ZfKuAGswrJqDMBY9DIHzoS50w9vBYS3hbIKrfYgo5ZpGpYAzIJYg7jY1c80HuuFdyyl7wsooUJJzKFkgKPwxuPSuzSGV0cjjgXYDDKoWWMuhzQMgh/kTs/s4rDG67694ywswMoUaknUncxprHSvKMuSMKlnAWEXNOQMxAbV2GZ+nmSPlWUvPbZTI4tcaVW2QNDRUK4+1qfASA+WckjNHtXMYKFPdnI3lEqfddPqCD60IYjFW/6dBCuH7lVYx4WUjyK5swMbdBRvaugDZv7rf6UtNEGBveAUSNzjWiQ/N2Ou2OKO9pct9bmdYGbMzAAQGGszpp1p0YniAS13l+53SgDN4CImBqWB6mNhS97UMDdfG4a9as3GW3kzMF0GW6W1PQa7mBUztT5huPhItaI1w27oHiO0gNp4fh6H9KoSBtpMTe7HrlVBbWIPciTAcDwa3GvWtTeIcvmch82oOpjWZ0oL564kLfEb/dsJvYNEkNqCLg101kBBpV92UtcxGDnEZ2W2+S3mkKUCrEAQGgyJM7R0q15+4dbbCXSFAa2mZSFE/EARttBNChcYbTddjp6jktOuvjqMNVX8qXLWKwVo3mN4KMhFxZBKaFiDOYncFtug60W4NLSKBbUKAIhUIH5LSp7PeZXQ4WyrhcOVfvcwGtxmfLBmZMoPkablvELH4j/AGW/0oVtiMUhByOI4rcTr7R3IB7XMMblmyRbZlS7mc5WChcsamJAJI2pd2cNeucPvEEfZ7F9SsTBa5KmDALEDJ8Wwjzpsdpd6cCy6rLrq3hB1kiTG4B09KEuT+DPiuGXrMd0lzEBldVERbyDaROqxNULLNs7KHHRyXlZWSg3Ix5AwD2uH2Qx+Md4NZEPDL7GDtVtzFiTZw128tvvSiZhbgnMZA2AJ61nBeF3LVi3aN3MLaKohANFAA3J8qEObObFxGC4jbTvQ2GCqxIUKZvBdCon8JPtFT2gzzF1KiuPgSjGjGZ40UnGcnrdvDGF3ttcw+VhMi3ntATr4iokggnbXoaG+xrAy+Kv5oKKtuCJEOSxMyNsgHzpkcMwRNm2C7/8JQdR/wAsdYmqnl7kS1hA/dFnV2BKuQdto0Cn5j5139QWxvYa40p3ALVwOc07q+a6c282jCYUurobhEW/CSrEESJnLMHzqj5Ve7iMScee5dLtu3bMFwEuWwsgqVGszGpExBkite2C9ZNizmJLo5y2zIkZRMxBEEJGvnVv2crZXh6LaJuBpLiJh2+NdQIAOgnpGprRaGWMPGbjn5/jjVca47am7r3Ql2fWb39LX1DSE73vT0PiZV3IJGY6eVMr+lba31wxvIL7LmCZTJEEzvGwPXpQ9ynyZewuJxF4XUIvdGUlh42bVs0E60KWcVf/APiArJZzda3PxZbRltBqFGWPaaPIG2uR7q4Nb4ZIYrEAN5VpxHlf7Fh+I3O+ZvtFstJUCSCzFdNiSxjzHtqHciWbV3H2ReyhNWliQxYKxUTOwIBpycR4Gl+w9u6zsjwCJjYz+EDrFI6xjfsuLuPYIBtOyWswzCMzpJneFNM9nudNHIyv1H3FEO0XWuadF9DHGJvmU/MGgbtAuWlw4IJVnvWwTbEM2sgTpv5770Z8Oxi3bKOjZldQQRoD56dNZ0padrnGir2cOCVIHelwdRJZAAI8gSD51OsMRdaA06eyPK8BhIW3Bbebjt+41hgoUhAVgZotpMkDfxmRqaYl3hodSHMBhBVCQNdNW+I79MtROX+KpibCOFYhkUwdSPc+fWanXi4HgVj+60fqWkfOaWneXP8Aq0oOCMxtBhhXHikny1xNLXFV+7VLKF7Zz5iESW1ljIMkLr57a1edn2Bs3uKYm/4QllnNsSMpzvcUb7+HMfmKFuMYHE2buI70d0MTcYOxOYQGF0iVnqyHz2NNjs9wSLg7T3UtreYeI5AjEBjkmQCfDlq3bJAyEvafu+nPdz3ZpKJpLrrq4YrXnfimGw9o3Sts3hK2iFBOfKxGo1A3npQhxvG3cdbwGVBm+8Z3tqxtqSAFUtBgiPEPnrpVt21XEGGs7FjdJWCdALbZtNjutX3LWEXCYO3aSXKrmaBpmbxtJ0UQTGp2FJsLIYGSD7iTwoQjEOkeW6BLTs9tXrXEkRUUsmdLhIkKozZjIGhMRm9Y9KcGFxS3s6K9pihh1BmNxB+YP0NLTlhLlvCY/F2SC922SpLKtxCHY3GyydBMgzrG1WnY+952xLNPdsQxYjVrhOpzdYE6evrTVui2t+UkC7QeJ1QYHXKN34rTj2De/wAYSyjCLNtXcnZVWDHik6swHz8qMOX+OWcTaF20GAZspdwQWIifEZmJjfzAoP7ROVgiX8Ut5g117asjZcpGcEAHQjUA6mIHtVn2WcHu2sKXuZstxpRVZSAuusbaknY66GlpmRuszZK4igA58/RFY520LTrj8I5awp1jf/fSsqsxeHtZtWuqY2DXF/JYHzrKkgBN47yhHnHGLh+M4O+0hDbKuQD0ZgJjf4hR3a4tbZc0wsTJBiPPbau162CRpOtCHafijhsETaUDvW7pxrlysjz4dpMb702L07o4x4eqXF1gcSrfjPFlGHu3bPiK23ZTlYrKq3WIiRSUw3ErxGMsrBGIY51VAJcZ2UqBtqvw/vUZdlvH3a2+HcKbdpQV0UHxM2ads0z6monLOJs2+KYktOXNdKgKTJF+bekdFYn0gVQZSymVlASMR7cOaFTa3HY0KK+zt71nA2rN221pkLyXB6uzD06+dE74VH1J7zSNSCv90afUGswWLLDwofdiB+hJ/Kt7+DLjxC2P7OY/UxUV7i55cdU40BoAy64pWccS0/G8NbtnKVv284AiGUA6DaCAo09dKbdzEKu5A9zr9N6Rg4diLnFrSXIzm/lzI65ilttSYJIIUGJ10iKdWHwJtiFYf2l1+qkfpVHtD6bjRjRqVgobxO9LvtmxlwrZQZu4YMW8MAsCuXUiZjN+dWfZliGOBRciqmdyvikkZ2nQ66Ga87VOF4jEYe0tu1nKXCxyGTGRhsQDuek0D4Tme/axOG+6IOGs90bWZhmyBwxYAxmkP8wKbiZ+osjY20qKnnRCednKSU7b1gvaZRoWRlE7aggUjuSOBNib93DFmWz3Z70pA1DLkmRr4l8vpT4BPlS65R5OxeDxF9/umS4AJlp+Mt8MCN/OlLLaNlFIK4mlESRl5zUYYLg9yzbCi61wBQozEBtBG4Uj8hXSxcCqS5uLp+ImNPVTl/OpipcjV1Hsn+rGh/heKxF7FYyxdzLYSFtsFAzBgQ2pB29KQYwuDjux9aJovAoOSU3OnM3225cOZ+7tkGyrDUAgZ5MnqJFNrkzgi4XA2grsMyC4S2WJcBiNRsCYpdcs8nWcTi8VbuFzbtk5QDBMXbiAEj0WdIpr8N4KLCKqahQAM+pgDTxb/lVTtKRoa2GMYD4StmbUl7itsNi21gh/ZW/USKXWMwGIwuPxWOuW/uXV1DK4LL3hRF8IOadhU7mPtH7jiFq2twLZRsuIGXMBDHMRpm2026Vbc68QttgbgkEsbeUHQkm7biAYPmdqFDHJC5t7J9OFea29weDdGXWiruzrGB8LdR3uMLV7KXMgMconUEkRA0JoZ7R8BY+12EsKitdXxlIgk3AFJA0nUydz1oq7KMQ1y3imLSrXsqDQaKDP+Yb0S4zgNi86tdtI7KRBYAkazvvRXTiC1veO/wBR8rF2/EGrTGY2zw3BKC8LbQW0JE5mCnLMDqRJpR8zcyf0gcEbmVW1W5l0AzXgAD65Yb5+9F3PmJTFYS/btK6nCX0G0q5OddD6anrVl2ZctixhVd9WvkXCGX4YBAHr5zpvRIS2zxGVw+uvMfBqhurI66MkU4O3YVFVFlVAVcqNoo0ABidB610u3GAOXvPZgCP8RDfnU1UA2oT7ROZXwlgdyV70sJBEnJqCY/iyj61JiidM8NGZTjpAwVQF2qYgteRCQrZAWQSS0sQpMSukbEztTG5Qw161g7VvEOVuKvizan4jAzElTAgUu8VZucTx02Vt3FsjDs7FcrNopIBInUlvCfKm9hcYG0Oj9V1B+hANPWx4bDHBqMT15oMVXPdJTr1VdxTl3D4jKL1tbwH7WsT5RA+lCPOPM9pLONw1kXUuWUUTJyQXtLAMyJzwNtjRfzDhD3F9kADi05Vpy65DHiERG9JDlXl25jnuuWYW0XM5BEkwTbWDv8Jknau2KJhaZJDg2nOv4XJ3urdbqp3AcK+LxD2gxF25h2XO2oVRlzE6yWb4OvxGm3yhwZ8JhEstl8MklSdSST1A9KCOynD5DiLlxSrsyqpZSPCASYJGxJG3kKZ+FxCusqwYbSpBH5VrtG0F7ixv2inGizCy6KnNK/tev3ibFlQxturOQBMkGOmsqI/vUZ8iYW+MBYF8srhYyZQhVQSEBGWZygUE9qzE4q2LgJXKoUKdWlzI12kgDT0pr2D4RIywIjyrNpNLLE3fU9cV2P8AkcVDuYLU63D/AGm/ka9qfmrKmpi8d6WfZ7dZr961ddcRmm4twPm0DAaxpmOaTvrRjzTwy02DxA7tJ7m4QcokHu2gjTQ+tAfZTbFvHYiydTa7xAfa4oPtOWmndtBgQRIIgg7U/bSG2i8O5AhJMdEuOx2/aFi9OUP3sTpmylEMTvGadK37V+Pd1YFpQc16WVwYylWX9Zj50U4Llq1ZYth7dtCYlcoCtHsJU+o08waFu1DA27uELsGS7YghTA0d0DHyYaCCp9/IdinbJaw9wzP9eq66IiL6TVWPZpxv7Vhfxo9nKjHNmD+HRoaYJgzEUXF3HRW9vCfoZH5il12Ucawtq2bElb7Au5JOVgrELvswVgIA1o+bEu//AA0MftP4R8h8R+g96WtrBHM4AURIXOcwE4+Pyk7wG1d/py5dS0zLbxN7PGwzG4BJ2nX8jTa49xW5awr3bajOsQDtqyg9D0J6VR8H5ENjFXb/AH7nvXLMgACyWJ8ydJNXHN7smDuFWKkFdQYPxqDtR5JRNMzdgP7Qg24w+an4W7ns22YasisfcqCf1oP4hgbX9JIuUBWK5hsDnW8Xn3P60T2uJKMPYlgXe2hGYxMqJJJ2E9a3/oO0XDuivc0JYjyHTyAoLJNm499UQsvNCs1cRpVPzDxBbWHctPjGQEdCwOvyq3t2wuwiqHnXDg4O4TusMPeQP0Y1iGheAd68/I0Vd2c8ULpctEElSHzEzObSI6fD+Zr3k/DoMRj2GhfEa67wbm31qi5d459kw+ZUVmuXWWSY0QJlHtLMZ96iYnFG1i27ti/3xbRvCxLSIg7dJn6VQMJe5+l72/KAHUA7kS4XklcNee7YZybh8Su5gnMzaMBpqx3B+VE+GxQ0VpV4+Ftz7HZvka4YLFG6qECAyqx+YBj86m3bAYQwBB6ESKlyFxdicU00ilKJF8f5cW7xxsMXbLeu6sAJAZc59NJIpncz8Ts27DW8wZmBVYGYBgvU/CCN95qnxnZ7/wB4jFd6ckmVInL4YEktLLuPSR0mPOecUysuH0yIFYQMsE5p0BjaqW1/USMbo0Y+KDcETS7eeqq27PeXbuEwypcNtpYvKT+KD1AP5UU91rULgHe/ZrXeavkE5pza+em/Su1/GMJCqGaNlO3uSIHzNTpH1eSd6KxmFAg7hmD+1/aEPht98CWQATlzRrGpOmp6D1FFuBwa2FRS/hUBVzEdI9qoeU8Nfso1trYU5yxk7yBrpOmkfI1S86cUZ7/dPGS0R8IMnMqlhM+wp0NM8pYDh8YIZNxgJGPRTKmlt2j8LS/jLKGczIFBG4m4w/nR5w+41y0jzlzoGjLtIB6k1T8U5bD31vlnZkIOXTZdREDcHWOutLwSbF5PcVpzL4ohzlnhlzhrYx3TNbnvNCC+RVfKI66Tr5ztFVbdpAv8RsE51wxUKyQGBZswUxEjVl210ou5sxGTDI6NOZwubQgqQxIM6EEqPpQXwvhGGbHC7ebu1tQwA0BZXUjSDpo0xFUbPdka6SUVJqMPCmSDJVpAbhTmmLzHw662GvW7L+J7bIA+o1EGG+IaE6kmgzkHla5hldMRbzMXzlA4ywBCnKYD9YOoHoZpj4i7KjyOs1FxFtGQSyqw2bMAw9j/AC2PWalbRzYyzQpplL14571R86cdGHwRLW2+9PdbrpnVsxEMdQoNRey4lMBBViO8bKQupACiTG5kEaeVC/aZx5rjLhwue3bIYuoMBxOswejQVnf5UwOA4KcPaR9LaW1Xuxu0ASXI8zPhGnmTtTk37Vla2mLjXy0QmAOlJOQQPxLFrieN2GdWaymo8JysUViInQ+OfpTOXFE7W3/wj9Wry3h1YEECPLy8ojaPTalx2nc3tZjD2bzLcturMwMGChMGPiiVPT11E0NrX2t7YxhQctV1xZGC7v1Uni/a33V+7aWxmFtykl9yuh2U9dNzXtK7H4wXbty4ohWaRIAJ0EkxpmJkn1Jr2vpo+zbLcF5uNN5+VMdaJKmhTP5f5PF3F3Mal10V7jEJ5lgC+oiQHZlGn4Zpg2sPlWJn3qLwzCCzbt2x+BVHuYEn5mTVZztzf9gW0cmbvHKyRKiAN/EImfXY18qA+eQNGJ0VRxa0EgUCvLS6+1VHOvCxfwV5T0Qv0/CM0exywY1ir204KhhswBkbGRXDGYpVGrKOmpH8zQmuuuB3L12ooF85cHxl0Y1DhwyObqqBamcuYZhA3EST86+kFtP+2I/h/wDdSG4Zi0tcdRl+AYm5GUSIJcCAPfpTtxHFctsufu0HUjM2voNB8yapdpnaSNAGNOaDZgWtNfVSLhYEksgA6kEf+aqzmGzdxGHe3bUHNGplRowOmbU7e1UnKHMge+yXmzMxAtMRP7U6kmJ0o4vEAE0g+N0Mg7kcPD2pWcWL5LVu9lTu1BMCTAJUgmf3I9KOeH8SN63buI0i4oYQoiD6kml12xXWBQqYR0JjzIKgz6bGPOaYvAnsWMNh7QdV+6RVDMMx8I899TTczb0EZpia5evyhh1JHUyw69lYZLh/F/l/9NROJ8O722UuSymJGYjY6bVNbiFsb3E/vD/Wo2Kx6x4czfwo5/RYqaCAcCj3XnT0Sq4niRbuthoKBNwxGUkTLAnz0Pzq1x/D0s4jD29P6hTB0ZnZsxBPtNDnaSRcxjZgUHd25OXxEeLpPy89KMuD8Cs49LGJdXGilQHYDw5lGk7aVdeTFBG86j10/KUNHSOAwx/v8I44fhVt21VdlAGuuwAGvyrs2IUfiX6ioeG4PaXZFPuJ/WptrDqNlUewA/SoVSU1RqoMJxhmxt220d0EBBI0JIXYxru3WhfnY5sTbQSQFVV0M6sTGu8TE/8AWiPgeIZ+I4vxMUQZQJMAyo22/C1EF+0GMEAj11pxztlICBoOSEPqbQ71zs5rg1OVf2V3+bfyEe5qv5o5hs4HDlmEAnKAvmVYz6bGpl4upi34gNwTqP4Sf0P1FBvarZtvw4mTmS4umxlpUhgRPwlj/qKDZmtdK1rtSiS1uEtVf2a81HEvcswwuKO8R2OZQoyqQRofESJHWPMCq3mnjT3eLLZZVVS9q209JjPqDtBMHyituyDEWLeY6nF3pRFzALkWG67GVYkwdBR43KVi9f76+iXLnQgQFjaOrH95pPlA0qhM9sFpcbpxHRQGAyRCpGB6H9+St7HErSqFDLCgABWzQAIG2tRLnMNkXRbzHO0QMp67DUdatbNgIIUaDpXz/g+YMQmPW62dr3eZctwncvAUgztmI8x0ig2Oym0XyTkFqaUMpQJrc28LvXRbW3bOQPnaSo120E+pJ9fnQbxKwLd5lKlQGBg9dATvuDr6U2rr6+1LjGFbvE8r/B3oUhuoUbR6gfnRLFJdBByAKxMKmqNsFg1u2bVx7aZmRWbwg7gHrVnbw6jRVUewA/QVS4/mZbd63YtqHLQPCdBrEabQNfQVbXAYIB2pB8ZbQkUqjB5OFUrOE2PtXG3iTatM9xwToZLBQRs2rLp6U0PsZUfdmP3Tqvy6r8tPSlFxBL3CHunvFZsWrBSshlyzB12+MbdRRN2Y8b72wy3MQ3eZsxDZYAOgAJkdCTtqeu9UrbCZI9uPtFAPc8cEKB9HXNTijaziMujjIT5nw/JtvkYPpSS5mwgxXHLlpQzq17KwDQTCr3sE6KPCwnp6073wkjV3I9wP0AoKtciYaxiheXOueQpzk5XMyNZkOJ36iPxCk7LaNjeJrUig/KM+ISEAeOv9rvY7McIRNy0Cx3yM6qNBoAGH1OpMnSYGUsebuN30xt5SWlXIggEgD4ekfDB086yqzLE8tBMx9flJvtH1H6R15J2YHgBXLmv3WgAfFE6fuxQt2p4gWFw020uq7sCL2d4ICQRLwDBajrAY1btsOjBlOxG3+5kUFds1sNgFPVbymfdXB/UVLsYu2htRr+ExM4mM4ov4dw633SEopOUakA/rUk4JOiKPZR/pQxyjzhbu4a0BMqoUz5gQflRIOIKdg59kf/00pLRr3A51KOA8tGaqrnLVk3hc7tFugz3gUZvmeo6EHeunHcM17DXLQAFzLIHQx1B8v06+slMQSx+7ufMKP1YGgbinNGbFh0zZAII0BmCNwJ8jHypiCJ0jrzNOgsSOutuv/rrcovJXDjcxi+KO68Z03ysAR6b0xeJYoSLepYicqiW9NOg9TAoK5U4RfW6byiLbq0EMJILAj9PQ0YYPEIhbN4NfxKVGn7xEH61y2SVkwK9DHRuVVT8w8opjQn2gZAg0CHx9JBbaNBoAf4qXvPWAW1iEw6sEtWVSWYtLKVBILayeg0py3LgbUEEeYMj8qUvbMwF5CAJaysnzhnAn5CKc7NedqATXA07kG0facKddZps8KxaXbNu7b0S4gddI0IkVIcA71W8IVMNhbFouDktIgJ3aFA0USSfQTUg33b4EgftXNP8ACPF9ctTHlocQEdrXEVKVvbBbLYi0iRIsE6kD8Z8/nR7yzatphbCWTKC2uUzO4kmfcmlV2oYpmxty27Ai0qwwUAwyBiOpiT1Jo67OCbmFFy1obbG1lY+FgqrqNyh1iRI02qza43NscTuscuuaViLTM4VRzFU/NHHvs1rwsBcMQD5TDH5VY4bGhjlIKPuUbf3HRh6iflQh2kYY5rVyRGVkA6zOaf0qbZGtklAKPLVgK85SN/Pcv5AVvQxIIJmWOw1HxbRRR37kHKUn+0SPcaRVN2d237m4zTDMAs7EAEGPnp8qIsZhVdlzCY1B2I9iNR8jXLV/K6i7ERcFQtLWGcD4x8k/1Y0O8+curfwrG47nuwXEZRsDoYUEg+/rRGbVxfhYOPJ9/wC8o/UH3oE7TOb+6tHD5GW46hhJUj4vmCDlPlXrHG6SZobWq7M+6wnCnkldwXity1irVyxlR84RBHh8RyxHqCQfc19C2XuBtUBA6o38mA/Wk/2ZZDjzdu5W+6ZgAkw2ZAPCBE7kEU5Uuu3wIFB6udf7qn9WFPdrSgyhmoCDZGG7eOXet34iFEsHWNdVP6iR+dI/kF1u8Tz3Vzkd5dCmPjzeE+LbKTPpFOy7gZBzuzeg8K/RdT8yaiYTlzD5iwsWw3mEUH6gTSUFodFG9tPuGe5GkYwuad3D2K6XJE3L1xUt7ZVnrtLnxE/whfnXWxgbZhlRDpKmB8td6Be1W9aW2lgOyMCL0DMRALKAJOVT8X00oo5Wxr3sJbuoRBTQMsbaDUHYx61o2YsgbKdSubW88sBwCX64V+9yAZnDkHLrrJmPnTYKZFQEyQoUk9YFB3K/B79nEM9y2djqCCNfb0mirjOLFuw11phBmPnoNvntTFtl2j2sbjT3QYm3QSUt+2QJOF0+9OcTJ+GR021JOu+lEvZdyz9mwveMQzYgK8RssEqD5k5ppZ8f5lXGYySxtWXCqTAfLGkgQDvrp6+1OjhfA+7RUdjcCqFEs0QAAPDMD6Ue2l8Fmjg4/Hksw3XyOepGNsIiyG7r2YKPo3h/Kq9sRmRgSt4EaZJzaagiMyyDBBkairhMBbG1tB7KJ+sTWYi5lWolCRRPiQDv661Xz1xRib9xsQhF53ZmDSCCSdIBrKsO0HH27uOuEAQoCSOuUQfzkV5X28DiY2mmgUOQC8UxuyniKHDHCqwZsP8AEyggHOzn8XWQ22m1F+OwSXEKuqsvkwBH0NLPsUUd5jHmDKLl+dwzPyIpqXDINfL20BtodRUITVgqq3D8CtqAbQ7ojrbgfVYyt8x9K04hxg4VC98AoIGdCBqTABV2EE+hI9qsheVR4iF9zH60re13mFyVw9twbLWw7ZSDLd4QNvLKD86FZbOJpwytN6NJI5sZJFfZMrhHEreJtret6qZ6g7Eg/CSOnnSz4pwx7OJVCRK93qNtT4aj9k/ELhum2WcqLRK5SJ0ddwYBAzHfzoi5j4NirmIzrbkQmsqJykxpmOtOXf007oycPzh5oNNpGHDr8Iu4ThO5tW7ZIJRQsjrGld2vqk5mC6ncxP8ArVbgA7tFxyD+yPB/LMfkatLeFRGkKAT1jX671Lc4uNUzcDcD1x+FX4qwl3VbJY/tRk/xGG+k0ve1XhAHdXb2eG+7hWLRuyyz+5/602aUva6144lFW0blo2vEcsgamddlPWfUeVPdms/1ANcqoVolJjLdOuskV8kZ2wtq6vd3CyDNDQ4MbMQCJ2MGN6I/t0fFbuL65cw/wFv0oS7IMCyYFmYQLt5nXbVQqrOm2qsIPlRuwpWeMMkcGnCq22S80FwSW7XcWj4tMkH7nUxrOZt+vlvRvwHH2OH8LtuNiqO+u73AubU7CenpU/mPlPD4tgbyZmAgMCQ0TtI1j0pb9pmH7hxYtMVsrateGTuxukdY0FsflVaFwtTY4DkM+9JvGzLnjVNzAYu3i7Fu6BKuMy+YOokEag6HUUN894G8y28oNxUzGQJYSBExvtuB7+dV/Y1iLrWrqOxa2gt5ASTE95IEnyVdqYF4a+1IyNFmtBu4090drjJHQqh5TvXFw1tO7ylQfjJB3J2Aq2uJcLjxounRCTv5lv5VNRdBXJRLMfLSlHfUSSjA0GC4thT+K68f2VH5KD+dKbtf4ZkvWrofMLi5QCSSMkliSTrOYR86ZHOi3Dgb4sjNcKQo06soO+mxO9K/jPKeOv4TC/dglLdwssqGBa4TGUaEwBtVLs9rYjtnOpjT0rzS07nP+gIr7OuTFtWBdeDcuqrhhIZVZFOXyOsny2o1W1cX4SrDyYZT/eXT/DVRym7m0s5YVVTQ7QAIIIBB02NEUUhM/avL96O2sYun1UHE42F8asoHWMy/VZj5gVrwvidu7mNt1eInKZ/371U89c0DBWVMAm4WXWYACyTAIPUDcb0sOy7iUY3umTP3ylQwYgoFBaR9IOvlTcVjc6zulPlljvqhPmbfDePt1VWfaliFOOfTMFsWwwPw6l2j6GfnR/yLcJ4fZkBdCFUTAUGABJ8waWXP3CoxxQFyLpDFnM6bNB/ZAUCOlN/hqqLaqmyiBFMWqQCzxMHWCHG39xxU60Kqec7QbA31LZQbZ1HpqPzAFW9taGO0a+FwbBmKhjGgmYkx7aGp0ILpWgbwju+0pTcgcrjGYrKWhLJW4dJzQ6wu4jMJ19K+g6VfZXw92t3MRZC2wzBIaSGySSZ3XVo6+1Me3xECBcBttt4vhPs40+Rg+lNdpTXpy05BDs8f0VGZU2uGKtyK7E1X8ax/c2XuHZFZj8gTSLQSaBFJS25vGAXFOrJb7wAZ5V/iIn8JjYr+dZVFdw9nHMcRdt3Bcc+LLcMEgAaSNB0j0rK+qZFDG0MdWozx1U4ue41CKOVOz/FYa/cY3lCP+FJk+IlTJGm509aORgbSwt25JbYPdbX5FgD9Kn2NGpa9pNnE/bke2rPZCJm0GVSCep1H4TpUCOP9ZMdodN25PGQwso1Mexwu0nw20Hson6xQb2tcItthGxEfeWwiAzoFN1SdNt+tGPC8Ybti3cMS6BjG0ka1W83cEOLwtyyGCF41IkaMG2n0oVnfsZmk4UOPHFdlrI01xQj2Q8Pti3du/wBalx7QM6ZSLTbecrTEYg0vuUOVLmEd7Vy98bApCwrmNdZMNp8P0mjuzZKaEzO1atMwmmc5pqutjMbQCvMVxG0GFu5u0QCsjUwNYgV2bCEfAxX0PiX6HUfIilbzDxhr14MQAUMaDyb31g9aYXKnFmxGHDv8QYqfWI1/OtWiy7NgdxWY5iSQpRxdxfjtz+9b8X+Eww+Walb2u8cbvrK2rrKrWmzBSVnxxqND0Ig03LgpTdqHDXuY6yyp3qpbUMnn94xI+hr1gIZNVx0Oa7aPqZgOCKezXii/0fh0gyEM/N2P86MQ1DfLNjLbUZMsDaNqteNXmTDXnWcy2nIjQyEJGvTWlydo8955rVLoXW9uaAe1Lhy3Bh4UB3ds79cqI2ST5AuY96vez/FXcRhme8TmF0gSxYwFTqfUmpvFuCJi3GacluRIMSxifksR7z5Uy1/6aehOW7wWLu1Ys5Gwduzg7IUAMbYzHqd4n61e3Br71WYPg3cqO61AEZWP6N0Pvp7VZYfFK2mzDdW0YfLy9RpSr5LzyTqihlGii6Fsq69KEsdzc9nF9x3YgZNTPizxsegWY2M0R4y9IMbICT7gE0prt5rxWVDXSNSo1dj/ANabskTX3nOy+dUCVxFAEW9r2L7vhxAPx3UWR5Alj/kq15Ww+TBYZTMiykzvJUMfzNVPO/DrjYSxbCZlQANt+wFH5k1ccFsXMqhtIUSD00FZc8CBrBvJ9loMN8uVnd4arQwlHjR10b2PRh6MCK0+2Pb/AOKJX/mIDH9pdSvuJHtU4CsK0iW6hGD9DiOutyXPbLaR8JauZpPeFVggqVZSWPr8C6jzqh7JsAnjxCobmIBNu2swoUqMzOY0GsTvuADRT2g8lXMUqDDlEgksrEhSTHigAjN69al8g8uvhMKEUqxJJYk5Tm2IIynaIqibSBZBEHfUeVeuKE2L92/SoHfqrfBcAXNnvRdutuxHhUb5UU/Cv5nqTVwmHC7CKjWrtyf+GPk//tFVOC5sa5iTZFvYssTqMsyZOhmNtKUZGXA3dMUWRxqLxz8PbJEQFAPafi4toZ+FmIHnC/6n86McXjmUQLbSfIp9fjpTdrfE8xW2FYZB4pjQ7mSpImAhiZpiwUNoaD1ghzNdsyQjHspuXHwTXLhkvdbLoBooVegHUN9KMmQEQdQelDvLGJcYazbt20CpbVQWc9FGsBDvvvVwLd47vbX2Rj+ZcfpS9om2sjnAZlaZFdaASOvCq1OCKf8ACbJ+6dU+kyv9kgelDPaHxwW8BeV1yvcXImsqSSASDvoJOoG1WHG+P2cK6pfxFzMwzQioIWSM3wzEg7EmunFOXMNikTvFN1SMyl3c7gajXSRXYmOjcyRzSG1403LT3Nc0trU9eHugDkzhKvhVLvBk/nB/nWUY4PgBsL3a2WuIDKsrKunQMG/EPMaHQ+dZRJLc9zyceBXW2agFCOI9zVFCr4valJz7iblripBd1tXAhALEIfAAdJg+JfrTgZqUvbSIvYW5GysJ9mU/zNMdnPAmodQR7pWcVbhoUzeBKBhrIXbu1/QVLuUE8jcdu3cNbzLlAED2BgH6UaqCRrSUmDyO9GGS43cMrqUdQytuD/veohuth9LhL2elw6sn8fmv7/186sEWtnoTm1NRmiMfTA4jrrmk9zFhxYxJtM4ZnBuKRsVZmK/MCJ8+lMzgdm1hsMgBMOA8HViWVZAAEmlf2ncvXmxVs2LJyQEBBAXMzEgCT4dTtp6UWcu8Z7ju7V/W9kVZlS2gAgktA9tD71QtEhkiaG4mlTTGiFHEGuLjlpWgr15owyXLu82k8h8Z9zsvy19a3+xqohVAH+9/OtreN/cuf3f9DWt3GCR4bn9xv5CpzSAUchxwpwXazagbVG45eKYa8wiVtsROo2rt9tXyf+4//pqp5o4gv2S8JMlCBKsN/cUSMgvA7whuY66cFE5X4m93Dx4Rce4wlRAVQFlo89YHrHlRClkKAq7DQCg3kXiSpaZQrFs5kgfTc0Vvi337uB5syj9Mxrc9BM6u9dYCYwB7Kbb2qJjkD+H8Q2YaFfY9DXFrl99EFtF8zmY/+WtrfD7nW9H8FtR/mzUAmui0G0xvAcfYLgmIawPvfHbG9wDxAdc6jcebL8wN6XfArwOMtt+Hvc2m0CSI9KZN7hAZSHe44IIILwCI10QKKGeG8tWsLi1CLFu4pyAknK66kAnbMpmP3TR4JRExwOvXWa8+MSkXcxU+Ph0EV4kLdQqdAwI+vWqLmHmhUsFRIusgPoDPiGhB6NtXPnTGFLSrbmc0ssT4YO/pMfSgvHyVDHqQonfQEkf4hpTllswN2Rx8ktJKbpYOt/smDyVxoXrOViTcUkkGdidNSSTRHQP2ecPZWa4VIVrYAPQy7T7xlFHFL2oNEpurUdS0VUe6ZNcbi5PvFGn4x6D8Q9R+Y9hXdk1iukwKWcKhFaaFVfMPEe4wz3EiTlC+XiIHT0mgvgCq+LtuqZdc7ASdgTPpLQKmdpHGfs+EZUAYXHASYhDMtHUiAYjbUbEVSdmguXBdJcrnyq1wfEAASVTyJLb9ANNaoRkssjn0xrTxyQiwOmDa4deqP3uvddktGIMXLvRP3V6F/wAl666V3tcOtgC2FGTyOs+ZM7k9Sd6m4awqIFQBVUQAOlaWRrU1rdTmjvf/ALW4DrE9YcaxLKdwwQ/8JjCN+yeiH06Kf7J6Tvx7iH2fC3ru3d22Ye4By/nFTbyKykMAVIgg7R1mhziXMK2MPf8AGtxURgjghvFlOW28T4toJ+IeoM7iaQ8ClRUc8vPReeQ9pOvPv+eKR9/iVy/cS5fuG4xic/ikbwdjG+0daf3AcecRh7V3Llzr8I2ESNPTSR6UjuUuAnG4m3azZQcxLRMAA6xpJOg+dPmwLOGtohdUVECjMwBgAAb+1X+2ZYxdYMxy5KfZGPNSpsVlQ/6XtnbOw81tXCPqFisr52+3en9k/wD+TwXHjfMNrDZRcDnMCfAuaAOp1Ef9DULjoW82EUCVuXO9M/spbLCfmyUnec+ZWxmINyIyyig9FDEgaddTM0c9m/GbmKufesG7izkWFCxJTSF0iFAqxauzCyzh4zGePeMktZrUBKa7jTgf7TBwmEVRoAIqUFrWyNK6VKKMvIrUitq8ri8qLmqyGw90yFKrnDHYMhDKf7yikvzfxFvtpuLoC63cufNB0O0DcifanZzBhDdsXraxme2yidBJUxrXzvxK0yXbgYQQcpB6ESCPrpV3sprQHO1y8s0ranuLWs0FT5mnwvoPk7jJxuDt4hlCM+acpMeFis666xMVcm23nPvVRy7grOAwVtM5FtVnM51JfxHYa6nQAVIi7iN81iz5bXX/AP1j/F7VDme2+QzgnI4yWguwG/rNZiOLNmNu0gu3BvBhE/jbp/CJPpWl3hpdT3wW4SNZ+Eeir0996s8NhVtqFRQqjYD/AHv61vdGlYaDWpWnOFKN/vrdzQzwzhYtXXQAIrjvFyjy8Lj5eE+zUseYOcHuYxXsO6BmUIXk5NACdJA1knfQ04eM2D3QuL8VolxG5WCLg+ak/MCkPi3bDOyo4bIWXOBo0MACAfPerXY7Wl8l7PTwOfW5LWz7GuHn4j8Y+NV9FIwIBBkHUEbHyreqHkV2PDsMzklmtAkn1JI/Iir2alPbdcW7iiNNRVc750qrx2DNxIX41IdD5Muq/I/CfQmrW4JFRwMoJNYIBaQVtji1wcEnuduM3HxzZWdLdy1b8JkAjIJ0OmjZlJ8wRUDmLiL4ZMMiuSWtvdOYf8wgKNdYAXf3rlzviFucSuG3JCnKB+9BzZfTOzH50wuF8Tsubdl8hYIFAIBGgAiSIn0q+ZHMji+mv0408KVSbmtvvoaCuvJS+UuYX+y2VWyWItrJEKJIk7t5nyohGKxJ2tWl/iuMx+ioB+dSLOHUAQAAPIVIFQHVc4muadDgABQevyoBs4lt7qL/AAW9fq7H9K53uFwpa7eusAJMuFH+ALVqDVLzm3/ZWHRmAPtqT+kVqKIPeGnVcMrgKjkEHYe3hOK57TW8j2xIZbpdhJg6sNNY0Mg/Kr/gvLYwSQoZ7ckkxNwTuYHxj21Hkeg52W4SxbuYgWrpusQpYlSCBLaTAGpM/KmZbXQU5b2CN5ijqGjIY7txQoJC4XnYk9ZrTD3AygqQynYjUGuirG1Q72BIJe0QrHVgfgf3A2P7w1852rfDY8MSpBS4BJRt/cHZl9R84OlTw7Qo7mVF5uXLrfyVBz1x9bVm5YGt27ZeBmywpBWZIPrp77Uq+ULyXmu2MSzqLtqAwYQndkXCx9BkETP51Z9sKkY4SwOaymUCZUAsDPzzGpXZjygLrfa7utsaW1/aIMkn90EDTqR6a/RNLbPY6tOLsfPTgkGjaTfXkOX5U/k3s/uWj3pbwEZVUgq2WRlLQdCQAcvSdfRi4Dh6Wx4URT5hQD9d6kYcaV2AqFK90j778TvTtaC63AbqleVlexXtYWUgufeVjgr+rhheL3BAjKM+g9TqKLeyDg5UXL+YZWAUDrMmZ02jbWvO2Xh9y6thrdt3K94DlUtvkI2GnwmofZ/dxSW2RbRC5t3DLrJ9PWr01pL7DUnH8lJxxfvU6yTZTSt6psJYxDDxXVT+G3J+rMf0rbH4burT3Ll6+4RSYVlSfQZFXfbevnwXONAOSoXWjEu5/AVwah3+J2k+K7bHuwn6TNUvL9zD4vOe4aUIH3zF5mdszH/Zohs4NE+BFX+EAfpWnskY664AHiuNMRFQSfT5Vdd4rbb4c7/wW3P55Y/Ovn7mu27Yy4O7YPcvMQhHi8Tkj9favpR1ql4jwe1dzB0DBtDprHvv6+9M2W0PgvUoaocjI3kA1A4/CreXsI5yPd8TqoAnZNBoo2HvufOixTVPwu4bbCzcMmPu3P8AWAbg/wD3F6+Y18478c4yuFtd4QW1CgDqTMSeg03paJu0N1gxOneiz1aauOG/u7usMlvZ5gsPd7lbqtc18InpuJ2n0md6nPtXzrjeZLi47vkMBbveABgyg5ifSfLWntyzxoYvC2r4XLnBkeoJU/KVMelUrbYv04Dm5e/wk4pr9QVY5or5y40wXEsD4VF9pHkAy6fIV9B8Qxq2wJks2iourMfID9SdB1oWPJFvEXe+xSKbh2RfgUev7bebH2Aig2O1tgc6orX0RpIC9l6tBz8OqeaucFzBnH3dp2HTRVX01YjT2FTg2Ibpat+5a4foAo/OumD4atsaVMikLp1KPfAyaOvT0UD+jnPx33PogVB+QLf4qwcEs7lM587hLn/GTVhXhNeuN3Lm1foaeGHJBfPrJYwr3lRM9sqEJUGJYAx8ppW8FvMcZbuXBmtpc71gGgkzOxEHUD5eVN3nrCo2Bv5xmATONYhgfCdPU0k8Jg7l+4LdkF3cAKo6/ET8o118q+o7Mufp3XuPdTeploJvhfRuFYFFKmVIBB8wRI/Ku1ccJYCIiDZFCj5AD+Vdq+bNK4J5ZmoR7SuK91hPUnb5QPzYUVsKC+0Xly9irSrZyyG1DGBG/kdZApiyFomaX5LElbpoq7sd4bksPeJH3zAAdctvMNfdifpTJBpd8rcKxGFsol4sirPitAMBqTr4Sw33iKMbHDbVxQ2ZroPU3WZT8gcv5UK1TmWdxG/0yCPHAGRtLjwFfjFTb+Mtp8bov8TAfqarsXjbN0aZ3I1VraOSD5hgsA/P3qwscPtp8FtF9lAP1iuzba0AhxzothzGmorxp7HmkDzzh8VdxrG5auFmGW34dWVdAYXQHqR0Jpk8nXe5w9my5CFUGjeEydW+KJ1J2qy5htQi3uti4Lh/h+G6P7jMfkKtsZibVpM11lCeuoPsOvtFOSWiSVrYWjKm/HRY2TGjanWvdQ8MqEblMtCBW80krfOT/bytp8ttsRlAViiBC8CVgRA1mKb/ANmur8N3N6XFB/NMp/WvWqzSWe7fxqNNONEON7JK0NKb/wAVU+ayq77ReH9Wh9RcgfQpNZSl8d/Ao2zPdxHypT2wdKxUAj2rvk1FeXbf+/pRNEFYKqubcEb2CxFobvbKj3O35xVrQ/z+hPDsTEyLebTfwsp6e1Eg/lb4jmsv+0qg7K+XL2E77v8AL4j4QvyzH5wv0phUsexviA7u+rNJDg6mdCoHX1U0yVvA7Ux2hX9Q68sQfxhbtUEips1xexJkUkEVccRgBdt5WkayCNGUj4WB6EUKc6PcuYK9aYTetAucv40ysM6j56joZ9KNmND3M2Msm003VFxAxTKwLgwZEDUgjQjrXGP2UjZBmDrqjsG0aYyCR3aHrNfPuHwZa4to6MzhNemZgNvSaf3L+HbB4a1g0K3r9tTmIkIuZmaWO4Gug3PoNaRD3h9tBBj70GRv8ax86f3AmIUQuUEz5kk7knqT5mq3ar3G7GDgk7I1ravcK7t3n8KxwvDQmZmJe6whnO/sBsqj9kfOTrWw0IqWpritnXXapLQGigR3OLjUrbG4pbVt7jzlRSxjUwBJpO8S7QL7Y1TZdjmu5bSMYUAkAArsZB/601uZcG17B37duM72mUSYEkedIRb9u2Qz2w5C6T01/wD7V3sqJjmvcc8vJJ2lxFF9GGtWqr5UxjXcFh7j/E9pSfnt84iumI4rLG3ZXvLg0OsIn8Tef7olvaoUlIyQU5G10mX9eKo+0S0xwF7KRMDcxMMDAnrpoOtK3kG6Ux6QpJVGG23hgzO3UfOnM3CgWDXT3twagkQifwL09zLetb3OG2WVmuKsAZix0iNSZ3ERM01FapGwOipn/S4+KK+DU4a/FfenkpWBvlhrUuhbhHMStcNu0xuRMW7oy3CB1V9mEaw8H1ohwnEEuEqCQ43RhDj3U9PUSPWlntdG65ICD3rd28LzDUbx77lJiot4Sal0GdpfH3wuFDWmyu9wICN4hi0eR0An1osEZleGDVBc66Kq1xnOGGtXu6ZiIMM4HgRvJjuDr5aVYXeFKSXQm053ZIE/xKfC3zE+tfPuAxLHEBmAdS4ZgWIzQZIJ1mfP3r6F4TxNcRZS6kgOJg7gyQR8iCKf7R7PbZw2lTvPf7IdmtDnE4/13rl9ru2/+Kmdf+ZaBP8Aet6sP7Ob5V2+0rcTMjBlncGf9n0qXULF8KRyWEo5/Ghhvn0b2YGo4q3LHrr5TlWOzwPd8fHBarZDaESp0Pt1FLHtD4pct27FvWbHeKW6ErlC/Pu8rf2qZC3LtrR171f27YhvmnX+yT7Uq+1Li9u5eCW3kQGceTxlWZ65Y09qe7PJNqYQMq8KZ8eaxM2kDgcsKEb/AGwrnjggcB7jCAWuMQNBJkkV9G2HTCYe1bdvgRUG5ZiqgaDUsdOlKnsltXM926hVSQLYdtcoJzGF6mAm5getNzAcMRDn1e4Rrccy59J6D0WBTHatpdJJsmjLU94QbLCxrb7znoPnT1PdqojYnEtqtu2i9BdLF/chAQvtJrKsbqa1lStl/wAj6JvbDRo681JNR8Oxk61lZW9Euupqu4//APS3/wDwbn/42rKytM+4Ljskoey5oa/Hlb/89NjhzbV7WU72l/kHyQrP/GFbCqTmjEsluVZlP7pI/SsrKk2g0jKpWIAztBQ9yqO/c9997r/WeL/NNGOIwyopCKqiDooAH5VlZQbEP2q6pjtQkWgt03ID5awNvvb5yJJxVwfCNsw022qXxNjZxSC192CdQnhB9wN68rK9az+2DrX3TFjH+qc3Shw8kdWzoPaulZWU2FEOa4Ys/dv/AAt/lNfN2N+EfL9WrKyr/ZGT/L3Sdp0ToN5k4NZKkqfs9rUGDqqTtRRgbKrbQKAoyjQCBsJ0FZWV86//ACH9alVj/iM/7Hk1a3t/lQZ2mYhlwcKxAZ4MEiRlOhjcV5WVV7PFbTH4qdP/ABuQ32TOTjYJJAsvE9PEu3luaZXNaD7M7wM6CVb8SmRqDuD7VlZXu3v5Xf8AX5RuzPvZ4jmrHh7k2kJMkoCSfagDtpUfZ8Pp/XfyrKyhdm/zs60K5asndapVWj94nv8A6V9Bcmj/ALDh/wDw/wCZrKyrPbX2jx9klZNVdVhrKyvmk+ubUie1Jz9tfU/BWVlN2E/6pnn/AOSiUGwl8B/6CJeyNB9lJgT3jfotNCztWVlYtX8zvFAZ9oXl7evKysrgyXSv/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data:image/jpeg;base64,/9j/4AAQSkZJRgABAQAAAQABAAD/2wCEAAkGBhQSERUUExQWFRQVFh0YGRgXGR0dGRwfHRgXHRgfIR0aHCYeHR0jHhgYHy8iIycpLCwsHx4xNTQqNSYrLSkBCQoKDgwOGg8PGi0kHyUwMDQ0LCosKjI0LCwsKiwsKS4sLiwsLy8sLSwsLzQpLC8pLCwsLCwsLCwsLCwsLCwsLP/AABEIAMIBBAMBIgACEQEDEQH/xAAcAAACAgMBAQAAAAAAAAAAAAAGBwQFAAIDAQj/xABJEAACAQIEAwYDBQQIAwYHAAABAhEAAwQSITEFBkEHEyJRYXEygZEUI0KhsVJicsEVQ4KSorLR8DNT4SQlc8LS4hYmNGOz0/H/xAAaAQADAQEBAQAAAAAAAAAAAAADBAUCAQAG/8QANxEAAQMBBQUHAwQBBQEAAAAAAQACAxEEEiExQRNRkbHwBWFxgaHB0SIy4RQjM/E0JEJicrJS/9oADAMBAAIRAxEAPwAt7Quar1jBgd29m9dIAdXHhy5WOoGs7aetV3MWKPEeEd8Fy92SxDNJOQMh2Gplg2vrRB2kYPPw66WysUCsvh1HjSYMkjwzt0qByxw21iOFW7avlz2SHCQJOoadNSY33qlE9jIGuA+oOz67kBzbzyNKIX5V5Yvu+CvWjaP2dizqXIIzH4dAdTlZvLxCmyFbLD5hp+Hb8pak32c8Qvrjjb+FbrHOp8PjW2xUftA+mu9ObQfEh/zf9fyofaIc2WjjXUea3ZyC3AdcUjeL46eKp3yC0n2lCw6ELdC5yT4tQs6nefOnnZvIRKLIPULp9TFJTl9lTj7lgMgv3/wyBrcynbTUimThcQG4tdti4CgwynuoIykkHNOUAyCOs6mjW1t8tDf9raoULqVJ1KWPPqGzxK+xymWW5lM65gpUeHyIncDSm/wTiQxFm3dWIYeRHUg6HUag0G9qHKtko2Jlxdm2h8UrBYLsZ2B86MeUMKi4LDhT/VK+86uA7fmxrtqlZLZ43ajD0FVyNpbI4aflAvE+Hf8AzJaAYjMVvGdvDaOnscg386JVwZ4Xgbj94121bZny5FDeN9YM66sTrQp2zrbt3LTBPvbiwbmZgYUjwxMRrvvVtxrife8DF7OLdwG33htsxKHOuYaMWmCDE7Vt7XSshJ+00B8sNPNca4NL9+K4dqONvfZEyhhbcgv4VI/A1sZhMfiPSYqh4ZwpbnF7He3Cjm0t9iMqnOpJXSIUEKpgCjjmvgbYvAW1w6pmbI/jOXTu2G4B18QqxwuEtOyi5atpdAA1UZtB0YqJ91JoItIjh2YGP1etOvJF2d997TBR35jt28WMIAHd0L94IO34TBLToOnUVT9pfD7l61YfLlt2e8d2MGPAMpynVvENooYxvLxbmHuzcAHeDETEwFAuZdTvpE/OrvjXOLYzDY6wqDPbm2io2Z7gzQWVVExGXXbxVtkOyex8eVBXzwXC++HB2fwrjs6d24fazHwhnyHuyJTMdYXQScx1oV4twZH45b8Rysy3XbMs5kRngA7D7tRt50c8go1vA2LbrBRI1BB1JOoYCN6g27qHjN0MiHu8IpLncTcmNTlA1OsT60OOYtlle3cea85tWtb4Km7PObbmKxuJFxfDdXvIzMVTIFXKFOkNmk7a1F7J+H2s2Kd5S4HCKAWUhYJjKPWNx0qy7PsQLeKx1t0YXnud7lI2TM0EnYT3i6f6UfYWPzrtqmDS9jBQODfQLMTTgTmKqkscesi5dsKxNy1b7xgyMAFgEeICOo6eflSg5ksYnFXrTaXr17DhwtnaIYaaxEKSSKscC158XxO6zlms2b6EAklmYtbtgR8UEmJ9K04TzJaTE4QhXtvbtiw5YZvCqhVIUEZSWLZgZ02p2zw7AudHiaetK+ND8Ickm0oHdYps8LthEt20UoERRlJC9NfDr1ml/wAc4sOI8Vs4bvcq2X8B7vNNxWl1PiHhItzmP86aPeEfEvzXxD6RP5GlRyZhbTcZxlwKYtu/dBZkFnIOsgDwz8R61MsrgBJIcwMPPrmmZQTdaBqrF1a7xxkcC7kRwZmFQ21ERtqzRrpqa7DlL/va1cGFC4W2gIyBcucBiCQpmQzDcdBVQmJe1x3KrNN27kdeviGYS34gM0kCPhHlNNMEqGJ0AUk+kCmZ5HRXburAOu9CaA6tdClHzPxjEYziiphSwNtmFoHLlBUEXHBOhBAJn5Ubdm/L1zCYYpdtAXGuFiwZTIhQuqyeh+pod7OuAG44xxu+Ju8CWzrCZis6mRs2wir/AIbz53vE/sqsgsqrL4lIdrqlgQpmI0J1GwolqvPaYYh9LRjhuqsx0ab7sz7qx5x4+cHY7wBWYsAEZ9xIzH4Z0Bmgvl/BLieLu6nw4eLgUt4MxCgZQdY1YwY2HlVh2nqt7GcPsE/EzZhMQrNbHymG19KgB3wODuqwFrF3sSxV1hj4mDDWJy5FKztJO2sYgaGxBrfvfh5E+wHqtuJLiTkOvdMLieAt3rb27gLKwyso003g5NfzpQcb459nxrWbCstrDpdsqC765kYZjPkWMA+a+lXvZfxm7fxOJzm2TdhyW0ZmXSFg/syx0PnUzhvK977djLuJUBMTKLBVpUtMAkgA5VUaifSuMDbG9zZMcOe5dqZgLuCoOWOVnxOCuO19bVnv1MP8JFoMGJMgCS8Tr8NMrm68G4ZfKuAGswrJqDMBY9DIHzoS50w9vBYS3hbIKrfYgo5ZpGpYAzIJYg7jY1c80HuuFdyyl7wsooUJJzKFkgKPwxuPSuzSGV0cjjgXYDDKoWWMuhzQMgh/kTs/s4rDG67694ywswMoUaknUncxprHSvKMuSMKlnAWEXNOQMxAbV2GZ+nmSPlWUvPbZTI4tcaVW2QNDRUK4+1qfASA+WckjNHtXMYKFPdnI3lEqfddPqCD60IYjFW/6dBCuH7lVYx4WUjyK5swMbdBRvaugDZv7rf6UtNEGBveAUSNzjWiQ/N2Ou2OKO9pct9bmdYGbMzAAQGGszpp1p0YniAS13l+53SgDN4CImBqWB6mNhS97UMDdfG4a9as3GW3kzMF0GW6W1PQa7mBUztT5huPhItaI1w27oHiO0gNp4fh6H9KoSBtpMTe7HrlVBbWIPciTAcDwa3GvWtTeIcvmch82oOpjWZ0oL564kLfEb/dsJvYNEkNqCLg101kBBpV92UtcxGDnEZ2W2+S3mkKUCrEAQGgyJM7R0q15+4dbbCXSFAa2mZSFE/EARttBNChcYbTddjp6jktOuvjqMNVX8qXLWKwVo3mN4KMhFxZBKaFiDOYncFtug60W4NLSKBbUKAIhUIH5LSp7PeZXQ4WyrhcOVfvcwGtxmfLBmZMoPkablvELH4j/AGW/0oVtiMUhByOI4rcTr7R3IB7XMMblmyRbZlS7mc5WChcsamJAJI2pd2cNeucPvEEfZ7F9SsTBa5KmDALEDJ8Wwjzpsdpd6cCy6rLrq3hB1kiTG4B09KEuT+DPiuGXrMd0lzEBldVERbyDaROqxNULLNs7KHHRyXlZWSg3Ix5AwD2uH2Qx+Md4NZEPDL7GDtVtzFiTZw128tvvSiZhbgnMZA2AJ61nBeF3LVi3aN3MLaKohANFAA3J8qEObObFxGC4jbTvQ2GCqxIUKZvBdCon8JPtFT2gzzF1KiuPgSjGjGZ40UnGcnrdvDGF3ttcw+VhMi3ntATr4iokggnbXoaG+xrAy+Kv5oKKtuCJEOSxMyNsgHzpkcMwRNm2C7/8JQdR/wAsdYmqnl7kS1hA/dFnV2BKuQdto0Cn5j5139QWxvYa40p3ALVwOc07q+a6c282jCYUurobhEW/CSrEESJnLMHzqj5Ve7iMScee5dLtu3bMFwEuWwsgqVGszGpExBkite2C9ZNizmJLo5y2zIkZRMxBEEJGvnVv2crZXh6LaJuBpLiJh2+NdQIAOgnpGprRaGWMPGbjn5/jjVca47am7r3Ql2fWb39LX1DSE73vT0PiZV3IJGY6eVMr+lba31wxvIL7LmCZTJEEzvGwPXpQ9ynyZewuJxF4XUIvdGUlh42bVs0E60KWcVf/APiArJZzda3PxZbRltBqFGWPaaPIG2uR7q4Nb4ZIYrEAN5VpxHlf7Fh+I3O+ZvtFstJUCSCzFdNiSxjzHtqHciWbV3H2ReyhNWliQxYKxUTOwIBpycR4Gl+w9u6zsjwCJjYz+EDrFI6xjfsuLuPYIBtOyWswzCMzpJneFNM9nudNHIyv1H3FEO0XWuadF9DHGJvmU/MGgbtAuWlw4IJVnvWwTbEM2sgTpv5770Z8Oxi3bKOjZldQQRoD56dNZ0padrnGir2cOCVIHelwdRJZAAI8gSD51OsMRdaA06eyPK8BhIW3Bbebjt+41hgoUhAVgZotpMkDfxmRqaYl3hodSHMBhBVCQNdNW+I79MtROX+KpibCOFYhkUwdSPc+fWanXi4HgVj+60fqWkfOaWneXP8Aq0oOCMxtBhhXHikny1xNLXFV+7VLKF7Zz5iESW1ljIMkLr57a1edn2Bs3uKYm/4QllnNsSMpzvcUb7+HMfmKFuMYHE2buI70d0MTcYOxOYQGF0iVnqyHz2NNjs9wSLg7T3UtreYeI5AjEBjkmQCfDlq3bJAyEvafu+nPdz3ZpKJpLrrq4YrXnfimGw9o3Sts3hK2iFBOfKxGo1A3npQhxvG3cdbwGVBm+8Z3tqxtqSAFUtBgiPEPnrpVt21XEGGs7FjdJWCdALbZtNjutX3LWEXCYO3aSXKrmaBpmbxtJ0UQTGp2FJsLIYGSD7iTwoQjEOkeW6BLTs9tXrXEkRUUsmdLhIkKozZjIGhMRm9Y9KcGFxS3s6K9pihh1BmNxB+YP0NLTlhLlvCY/F2SC922SpLKtxCHY3GyydBMgzrG1WnY+952xLNPdsQxYjVrhOpzdYE6evrTVui2t+UkC7QeJ1QYHXKN34rTj2De/wAYSyjCLNtXcnZVWDHik6swHz8qMOX+OWcTaF20GAZspdwQWIifEZmJjfzAoP7ROVgiX8Ut5g117asjZcpGcEAHQjUA6mIHtVn2WcHu2sKXuZstxpRVZSAuusbaknY66GlpmRuszZK4igA58/RFY520LTrj8I5awp1jf/fSsqsxeHtZtWuqY2DXF/JYHzrKkgBN47yhHnHGLh+M4O+0hDbKuQD0ZgJjf4hR3a4tbZc0wsTJBiPPbau162CRpOtCHafijhsETaUDvW7pxrlysjz4dpMb702L07o4x4eqXF1gcSrfjPFlGHu3bPiK23ZTlYrKq3WIiRSUw3ErxGMsrBGIY51VAJcZ2UqBtqvw/vUZdlvH3a2+HcKbdpQV0UHxM2ads0z6monLOJs2+KYktOXNdKgKTJF+bekdFYn0gVQZSymVlASMR7cOaFTa3HY0KK+zt71nA2rN221pkLyXB6uzD06+dE74VH1J7zSNSCv90afUGswWLLDwofdiB+hJ/Kt7+DLjxC2P7OY/UxUV7i55cdU40BoAy64pWccS0/G8NbtnKVv284AiGUA6DaCAo09dKbdzEKu5A9zr9N6Rg4diLnFrSXIzm/lzI65ilttSYJIIUGJ10iKdWHwJtiFYf2l1+qkfpVHtD6bjRjRqVgobxO9LvtmxlwrZQZu4YMW8MAsCuXUiZjN+dWfZliGOBRciqmdyvikkZ2nQ66Ga87VOF4jEYe0tu1nKXCxyGTGRhsQDuek0D4Tme/axOG+6IOGs90bWZhmyBwxYAxmkP8wKbiZ+osjY20qKnnRCednKSU7b1gvaZRoWRlE7aggUjuSOBNib93DFmWz3Z70pA1DLkmRr4l8vpT4BPlS65R5OxeDxF9/umS4AJlp+Mt8MCN/OlLLaNlFIK4mlESRl5zUYYLg9yzbCi61wBQozEBtBG4Uj8hXSxcCqS5uLp+ImNPVTl/OpipcjV1Hsn+rGh/heKxF7FYyxdzLYSFtsFAzBgQ2pB29KQYwuDjux9aJovAoOSU3OnM3225cOZ+7tkGyrDUAgZ5MnqJFNrkzgi4XA2grsMyC4S2WJcBiNRsCYpdcs8nWcTi8VbuFzbtk5QDBMXbiAEj0WdIpr8N4KLCKqahQAM+pgDTxb/lVTtKRoa2GMYD4StmbUl7itsNi21gh/ZW/USKXWMwGIwuPxWOuW/uXV1DK4LL3hRF8IOadhU7mPtH7jiFq2twLZRsuIGXMBDHMRpm2026Vbc68QttgbgkEsbeUHQkm7biAYPmdqFDHJC5t7J9OFea29weDdGXWiruzrGB8LdR3uMLV7KXMgMconUEkRA0JoZ7R8BY+12EsKitdXxlIgk3AFJA0nUydz1oq7KMQ1y3imLSrXsqDQaKDP+Yb0S4zgNi86tdtI7KRBYAkazvvRXTiC1veO/wBR8rF2/EGrTGY2zw3BKC8LbQW0JE5mCnLMDqRJpR8zcyf0gcEbmVW1W5l0AzXgAD65Yb5+9F3PmJTFYS/btK6nCX0G0q5OddD6anrVl2ZctixhVd9WvkXCGX4YBAHr5zpvRIS2zxGVw+uvMfBqhurI66MkU4O3YVFVFlVAVcqNoo0ABidB610u3GAOXvPZgCP8RDfnU1UA2oT7ROZXwlgdyV70sJBEnJqCY/iyj61JiidM8NGZTjpAwVQF2qYgteRCQrZAWQSS0sQpMSukbEztTG5Qw161g7VvEOVuKvizan4jAzElTAgUu8VZucTx02Vt3FsjDs7FcrNopIBInUlvCfKm9hcYG0Oj9V1B+hANPWx4bDHBqMT15oMVXPdJTr1VdxTl3D4jKL1tbwH7WsT5RA+lCPOPM9pLONw1kXUuWUUTJyQXtLAMyJzwNtjRfzDhD3F9kADi05Vpy65DHiERG9JDlXl25jnuuWYW0XM5BEkwTbWDv8Jknau2KJhaZJDg2nOv4XJ3urdbqp3AcK+LxD2gxF25h2XO2oVRlzE6yWb4OvxGm3yhwZ8JhEstl8MklSdSST1A9KCOynD5DiLlxSrsyqpZSPCASYJGxJG3kKZ+FxCusqwYbSpBH5VrtG0F7ixv2inGizCy6KnNK/tev3ibFlQxturOQBMkGOmsqI/vUZ8iYW+MBYF8srhYyZQhVQSEBGWZygUE9qzE4q2LgJXKoUKdWlzI12kgDT0pr2D4RIywIjyrNpNLLE3fU9cV2P8AkcVDuYLU63D/AGm/ka9qfmrKmpi8d6WfZ7dZr961ddcRmm4twPm0DAaxpmOaTvrRjzTwy02DxA7tJ7m4QcokHu2gjTQ+tAfZTbFvHYiydTa7xAfa4oPtOWmndtBgQRIIgg7U/bSG2i8O5AhJMdEuOx2/aFi9OUP3sTpmylEMTvGadK37V+Pd1YFpQc16WVwYylWX9Zj50U4Llq1ZYth7dtCYlcoCtHsJU+o08waFu1DA27uELsGS7YghTA0d0DHyYaCCp9/IdinbJaw9wzP9eq66IiL6TVWPZpxv7Vhfxo9nKjHNmD+HRoaYJgzEUXF3HRW9vCfoZH5il12Ucawtq2bElb7Au5JOVgrELvswVgIA1o+bEu//AA0MftP4R8h8R+g96WtrBHM4AURIXOcwE4+Pyk7wG1d/py5dS0zLbxN7PGwzG4BJ2nX8jTa49xW5awr3bajOsQDtqyg9D0J6VR8H5ENjFXb/AH7nvXLMgACyWJ8ydJNXHN7smDuFWKkFdQYPxqDtR5JRNMzdgP7Qg24w+an4W7ns22YasisfcqCf1oP4hgbX9JIuUBWK5hsDnW8Xn3P60T2uJKMPYlgXe2hGYxMqJJJ2E9a3/oO0XDuivc0JYjyHTyAoLJNm499UQsvNCs1cRpVPzDxBbWHctPjGQEdCwOvyq3t2wuwiqHnXDg4O4TusMPeQP0Y1iGheAd68/I0Vd2c8ULpctEElSHzEzObSI6fD+Zr3k/DoMRj2GhfEa67wbm31qi5d459kw+ZUVmuXWWSY0QJlHtLMZ96iYnFG1i27ti/3xbRvCxLSIg7dJn6VQMJe5+l72/KAHUA7kS4XklcNee7YZybh8Su5gnMzaMBpqx3B+VE+GxQ0VpV4+Ftz7HZvka4YLFG6qECAyqx+YBj86m3bAYQwBB6ESKlyFxdicU00ilKJF8f5cW7xxsMXbLeu6sAJAZc59NJIpncz8Ts27DW8wZmBVYGYBgvU/CCN95qnxnZ7/wB4jFd6ckmVInL4YEktLLuPSR0mPOecUysuH0yIFYQMsE5p0BjaqW1/USMbo0Y+KDcETS7eeqq27PeXbuEwypcNtpYvKT+KD1AP5UU91rULgHe/ZrXeavkE5pza+em/Su1/GMJCqGaNlO3uSIHzNTpH1eSd6KxmFAg7hmD+1/aEPht98CWQATlzRrGpOmp6D1FFuBwa2FRS/hUBVzEdI9qoeU8Nfso1trYU5yxk7yBrpOmkfI1S86cUZ7/dPGS0R8IMnMqlhM+wp0NM8pYDh8YIZNxgJGPRTKmlt2j8LS/jLKGczIFBG4m4w/nR5w+41y0jzlzoGjLtIB6k1T8U5bD31vlnZkIOXTZdREDcHWOutLwSbF5PcVpzL4ohzlnhlzhrYx3TNbnvNCC+RVfKI66Tr5ztFVbdpAv8RsE51wxUKyQGBZswUxEjVl210ou5sxGTDI6NOZwubQgqQxIM6EEqPpQXwvhGGbHC7ebu1tQwA0BZXUjSDpo0xFUbPdka6SUVJqMPCmSDJVpAbhTmmLzHw662GvW7L+J7bIA+o1EGG+IaE6kmgzkHla5hldMRbzMXzlA4ywBCnKYD9YOoHoZpj4i7KjyOs1FxFtGQSyqw2bMAw9j/AC2PWalbRzYyzQpplL14571R86cdGHwRLW2+9PdbrpnVsxEMdQoNRey4lMBBViO8bKQupACiTG5kEaeVC/aZx5rjLhwue3bIYuoMBxOswejQVnf5UwOA4KcPaR9LaW1Xuxu0ASXI8zPhGnmTtTk37Vla2mLjXy0QmAOlJOQQPxLFrieN2GdWaymo8JysUViInQ+OfpTOXFE7W3/wj9Wry3h1YEECPLy8ojaPTalx2nc3tZjD2bzLcturMwMGChMGPiiVPT11E0NrX2t7YxhQctV1xZGC7v1Uni/a33V+7aWxmFtykl9yuh2U9dNzXtK7H4wXbty4ohWaRIAJ0EkxpmJkn1Jr2vpo+zbLcF5uNN5+VMdaJKmhTP5f5PF3F3Mal10V7jEJ5lgC+oiQHZlGn4Zpg2sPlWJn3qLwzCCzbt2x+BVHuYEn5mTVZztzf9gW0cmbvHKyRKiAN/EImfXY18qA+eQNGJ0VRxa0EgUCvLS6+1VHOvCxfwV5T0Qv0/CM0exywY1ir204KhhswBkbGRXDGYpVGrKOmpH8zQmuuuB3L12ooF85cHxl0Y1DhwyObqqBamcuYZhA3EST86+kFtP+2I/h/wDdSG4Zi0tcdRl+AYm5GUSIJcCAPfpTtxHFctsufu0HUjM2voNB8yapdpnaSNAGNOaDZgWtNfVSLhYEksgA6kEf+aqzmGzdxGHe3bUHNGplRowOmbU7e1UnKHMge+yXmzMxAtMRP7U6kmJ0o4vEAE0g+N0Mg7kcPD2pWcWL5LVu9lTu1BMCTAJUgmf3I9KOeH8SN63buI0i4oYQoiD6kml12xXWBQqYR0JjzIKgz6bGPOaYvAnsWMNh7QdV+6RVDMMx8I899TTczb0EZpia5evyhh1JHUyw69lYZLh/F/l/9NROJ8O722UuSymJGYjY6bVNbiFsb3E/vD/Wo2Kx6x4czfwo5/RYqaCAcCj3XnT0Sq4niRbuthoKBNwxGUkTLAnz0Pzq1x/D0s4jD29P6hTB0ZnZsxBPtNDnaSRcxjZgUHd25OXxEeLpPy89KMuD8Cs49LGJdXGilQHYDw5lGk7aVdeTFBG86j10/KUNHSOAwx/v8I44fhVt21VdlAGuuwAGvyrs2IUfiX6ioeG4PaXZFPuJ/WptrDqNlUewA/SoVSU1RqoMJxhmxt220d0EBBI0JIXYxru3WhfnY5sTbQSQFVV0M6sTGu8TE/8AWiPgeIZ+I4vxMUQZQJMAyo22/C1EF+0GMEAj11pxztlICBoOSEPqbQ71zs5rg1OVf2V3+bfyEe5qv5o5hs4HDlmEAnKAvmVYz6bGpl4upi34gNwTqP4Sf0P1FBvarZtvw4mTmS4umxlpUhgRPwlj/qKDZmtdK1rtSiS1uEtVf2a81HEvcswwuKO8R2OZQoyqQRofESJHWPMCq3mnjT3eLLZZVVS9q209JjPqDtBMHyituyDEWLeY6nF3pRFzALkWG67GVYkwdBR43KVi9f76+iXLnQgQFjaOrH95pPlA0qhM9sFpcbpxHRQGAyRCpGB6H9+St7HErSqFDLCgABWzQAIG2tRLnMNkXRbzHO0QMp67DUdatbNgIIUaDpXz/g+YMQmPW62dr3eZctwncvAUgztmI8x0ig2Oym0XyTkFqaUMpQJrc28LvXRbW3bOQPnaSo120E+pJ9fnQbxKwLd5lKlQGBg9dATvuDr6U2rr6+1LjGFbvE8r/B3oUhuoUbR6gfnRLFJdBByAKxMKmqNsFg1u2bVx7aZmRWbwg7gHrVnbw6jRVUewA/QVS4/mZbd63YtqHLQPCdBrEabQNfQVbXAYIB2pB8ZbQkUqjB5OFUrOE2PtXG3iTatM9xwToZLBQRs2rLp6U0PsZUfdmP3Tqvy6r8tPSlFxBL3CHunvFZsWrBSshlyzB12+MbdRRN2Y8b72wy3MQ3eZsxDZYAOgAJkdCTtqeu9UrbCZI9uPtFAPc8cEKB9HXNTijaziMujjIT5nw/JtvkYPpSS5mwgxXHLlpQzq17KwDQTCr3sE6KPCwnp6073wkjV3I9wP0AoKtciYaxiheXOueQpzk5XMyNZkOJ36iPxCk7LaNjeJrUig/KM+ISEAeOv9rvY7McIRNy0Cx3yM6qNBoAGH1OpMnSYGUsebuN30xt5SWlXIggEgD4ekfDB086yqzLE8tBMx9flJvtH1H6R15J2YHgBXLmv3WgAfFE6fuxQt2p4gWFw020uq7sCL2d4ICQRLwDBajrAY1btsOjBlOxG3+5kUFds1sNgFPVbymfdXB/UVLsYu2htRr+ExM4mM4ov4dw633SEopOUakA/rUk4JOiKPZR/pQxyjzhbu4a0BMqoUz5gQflRIOIKdg59kf/00pLRr3A51KOA8tGaqrnLVk3hc7tFugz3gUZvmeo6EHeunHcM17DXLQAFzLIHQx1B8v06+slMQSx+7ufMKP1YGgbinNGbFh0zZAII0BmCNwJ8jHypiCJ0jrzNOgsSOutuv/rrcovJXDjcxi+KO68Z03ysAR6b0xeJYoSLepYicqiW9NOg9TAoK5U4RfW6byiLbq0EMJILAj9PQ0YYPEIhbN4NfxKVGn7xEH61y2SVkwK9DHRuVVT8w8opjQn2gZAg0CHx9JBbaNBoAf4qXvPWAW1iEw6sEtWVSWYtLKVBILayeg0py3LgbUEEeYMj8qUvbMwF5CAJaysnzhnAn5CKc7NedqATXA07kG0facKddZps8KxaXbNu7b0S4gddI0IkVIcA71W8IVMNhbFouDktIgJ3aFA0USSfQTUg33b4EgftXNP8ACPF9ctTHlocQEdrXEVKVvbBbLYi0iRIsE6kD8Z8/nR7yzatphbCWTKC2uUzO4kmfcmlV2oYpmxty27Ai0qwwUAwyBiOpiT1Jo67OCbmFFy1obbG1lY+FgqrqNyh1iRI02qza43NscTuscuuaViLTM4VRzFU/NHHvs1rwsBcMQD5TDH5VY4bGhjlIKPuUbf3HRh6iflQh2kYY5rVyRGVkA6zOaf0qbZGtklAKPLVgK85SN/Pcv5AVvQxIIJmWOw1HxbRRR37kHKUn+0SPcaRVN2d237m4zTDMAs7EAEGPnp8qIsZhVdlzCY1B2I9iNR8jXLV/K6i7ERcFQtLWGcD4x8k/1Y0O8+curfwrG47nuwXEZRsDoYUEg+/rRGbVxfhYOPJ9/wC8o/UH3oE7TOb+6tHD5GW46hhJUj4vmCDlPlXrHG6SZobWq7M+6wnCnkldwXity1irVyxlR84RBHh8RyxHqCQfc19C2XuBtUBA6o38mA/Wk/2ZZDjzdu5W+6ZgAkw2ZAPCBE7kEU5Uuu3wIFB6udf7qn9WFPdrSgyhmoCDZGG7eOXet34iFEsHWNdVP6iR+dI/kF1u8Tz3Vzkd5dCmPjzeE+LbKTPpFOy7gZBzuzeg8K/RdT8yaiYTlzD5iwsWw3mEUH6gTSUFodFG9tPuGe5GkYwuad3D2K6XJE3L1xUt7ZVnrtLnxE/whfnXWxgbZhlRDpKmB8td6Be1W9aW2lgOyMCL0DMRALKAJOVT8X00oo5Wxr3sJbuoRBTQMsbaDUHYx61o2YsgbKdSubW88sBwCX64V+9yAZnDkHLrrJmPnTYKZFQEyQoUk9YFB3K/B79nEM9y2djqCCNfb0mirjOLFuw11phBmPnoNvntTFtl2j2sbjT3QYm3QSUt+2QJOF0+9OcTJ+GR021JOu+lEvZdyz9mwveMQzYgK8RssEqD5k5ppZ8f5lXGYySxtWXCqTAfLGkgQDvrp6+1OjhfA+7RUdjcCqFEs0QAAPDMD6Ue2l8Fmjg4/Hksw3XyOepGNsIiyG7r2YKPo3h/Kq9sRmRgSt4EaZJzaagiMyyDBBkairhMBbG1tB7KJ+sTWYi5lWolCRRPiQDv661Xz1xRib9xsQhF53ZmDSCCSdIBrKsO0HH27uOuEAQoCSOuUQfzkV5X28DiY2mmgUOQC8UxuyniKHDHCqwZsP8AEyggHOzn8XWQ22m1F+OwSXEKuqsvkwBH0NLPsUUd5jHmDKLl+dwzPyIpqXDINfL20BtodRUITVgqq3D8CtqAbQ7ojrbgfVYyt8x9K04hxg4VC98AoIGdCBqTABV2EE+hI9qsheVR4iF9zH60re13mFyVw9twbLWw7ZSDLd4QNvLKD86FZbOJpwytN6NJI5sZJFfZMrhHEreJtret6qZ6g7Eg/CSOnnSz4pwx7OJVCRK93qNtT4aj9k/ELhum2WcqLRK5SJ0ddwYBAzHfzoi5j4NirmIzrbkQmsqJykxpmOtOXf007oycPzh5oNNpGHDr8Iu4ThO5tW7ZIJRQsjrGld2vqk5mC6ncxP8ArVbgA7tFxyD+yPB/LMfkatLeFRGkKAT1jX671Lc4uNUzcDcD1x+FX4qwl3VbJY/tRk/xGG+k0ve1XhAHdXb2eG+7hWLRuyyz+5/602aUva6144lFW0blo2vEcsgamddlPWfUeVPdms/1ANcqoVolJjLdOuskV8kZ2wtq6vd3CyDNDQ4MbMQCJ2MGN6I/t0fFbuL65cw/wFv0oS7IMCyYFmYQLt5nXbVQqrOm2qsIPlRuwpWeMMkcGnCq22S80FwSW7XcWj4tMkH7nUxrOZt+vlvRvwHH2OH8LtuNiqO+u73AubU7CenpU/mPlPD4tgbyZmAgMCQ0TtI1j0pb9pmH7hxYtMVsrateGTuxukdY0FsflVaFwtTY4DkM+9JvGzLnjVNzAYu3i7Fu6BKuMy+YOokEag6HUUN894G8y28oNxUzGQJYSBExvtuB7+dV/Y1iLrWrqOxa2gt5ASTE95IEnyVdqYF4a+1IyNFmtBu4090drjJHQqh5TvXFw1tO7ylQfjJB3J2Aq2uJcLjxounRCTv5lv5VNRdBXJRLMfLSlHfUSSjA0GC4thT+K68f2VH5KD+dKbtf4ZkvWrofMLi5QCSSMkliSTrOYR86ZHOi3Dgb4sjNcKQo06soO+mxO9K/jPKeOv4TC/dglLdwssqGBa4TGUaEwBtVLs9rYjtnOpjT0rzS07nP+gIr7OuTFtWBdeDcuqrhhIZVZFOXyOsny2o1W1cX4SrDyYZT/eXT/DVRym7m0s5YVVTQ7QAIIIBB02NEUUhM/avL96O2sYun1UHE42F8asoHWMy/VZj5gVrwvidu7mNt1eInKZ/371U89c0DBWVMAm4WXWYACyTAIPUDcb0sOy7iUY3umTP3ylQwYgoFBaR9IOvlTcVjc6zulPlljvqhPmbfDePt1VWfaliFOOfTMFsWwwPw6l2j6GfnR/yLcJ4fZkBdCFUTAUGABJ8waWXP3CoxxQFyLpDFnM6bNB/ZAUCOlN/hqqLaqmyiBFMWqQCzxMHWCHG39xxU60Kqec7QbA31LZQbZ1HpqPzAFW9taGO0a+FwbBmKhjGgmYkx7aGp0ILpWgbwju+0pTcgcrjGYrKWhLJW4dJzQ6wu4jMJ19K+g6VfZXw92t3MRZC2wzBIaSGySSZ3XVo6+1Me3xECBcBttt4vhPs40+Rg+lNdpTXpy05BDs8f0VGZU2uGKtyK7E1X8ax/c2XuHZFZj8gTSLQSaBFJS25vGAXFOrJb7wAZ5V/iIn8JjYr+dZVFdw9nHMcRdt3Bcc+LLcMEgAaSNB0j0rK+qZFDG0MdWozx1U4ue41CKOVOz/FYa/cY3lCP+FJk+IlTJGm509aORgbSwt25JbYPdbX5FgD9Kn2NGpa9pNnE/bke2rPZCJm0GVSCep1H4TpUCOP9ZMdodN25PGQwso1Mexwu0nw20Hson6xQb2tcItthGxEfeWwiAzoFN1SdNt+tGPC8Ybti3cMS6BjG0ka1W83cEOLwtyyGCF41IkaMG2n0oVnfsZmk4UOPHFdlrI01xQj2Q8Pti3du/wBalx7QM6ZSLTbecrTEYg0vuUOVLmEd7Vy98bApCwrmNdZMNp8P0mjuzZKaEzO1atMwmmc5pqutjMbQCvMVxG0GFu5u0QCsjUwNYgV2bCEfAxX0PiX6HUfIilbzDxhr14MQAUMaDyb31g9aYXKnFmxGHDv8QYqfWI1/OtWiy7NgdxWY5iSQpRxdxfjtz+9b8X+Eww+Walb2u8cbvrK2rrKrWmzBSVnxxqND0Ig03LgpTdqHDXuY6yyp3qpbUMnn94xI+hr1gIZNVx0Oa7aPqZgOCKezXii/0fh0gyEM/N2P86MQ1DfLNjLbUZMsDaNqteNXmTDXnWcy2nIjQyEJGvTWlydo8955rVLoXW9uaAe1Lhy3Bh4UB3ds79cqI2ST5AuY96vez/FXcRhme8TmF0gSxYwFTqfUmpvFuCJi3GacluRIMSxifksR7z5Uy1/6aehOW7wWLu1Ys5Gwduzg7IUAMbYzHqd4n61e3Br71WYPg3cqO61AEZWP6N0Pvp7VZYfFK2mzDdW0YfLy9RpSr5LzyTqihlGii6Fsq69KEsdzc9nF9x3YgZNTPizxsegWY2M0R4y9IMbICT7gE0prt5rxWVDXSNSo1dj/ANabskTX3nOy+dUCVxFAEW9r2L7vhxAPx3UWR5Alj/kq15Ww+TBYZTMiykzvJUMfzNVPO/DrjYSxbCZlQANt+wFH5k1ccFsXMqhtIUSD00FZc8CBrBvJ9loMN8uVnd4arQwlHjR10b2PRh6MCK0+2Pb/AOKJX/mIDH9pdSvuJHtU4CsK0iW6hGD9DiOutyXPbLaR8JauZpPeFVggqVZSWPr8C6jzqh7JsAnjxCobmIBNu2swoUqMzOY0GsTvuADRT2g8lXMUqDDlEgksrEhSTHigAjN69al8g8uvhMKEUqxJJYk5Tm2IIynaIqibSBZBEHfUeVeuKE2L92/SoHfqrfBcAXNnvRdutuxHhUb5UU/Cv5nqTVwmHC7CKjWrtyf+GPk//tFVOC5sa5iTZFvYssTqMsyZOhmNtKUZGXA3dMUWRxqLxz8PbJEQFAPafi4toZ+FmIHnC/6n86McXjmUQLbSfIp9fjpTdrfE8xW2FYZB4pjQ7mSpImAhiZpiwUNoaD1ghzNdsyQjHspuXHwTXLhkvdbLoBooVegHUN9KMmQEQdQelDvLGJcYazbt20CpbVQWc9FGsBDvvvVwLd47vbX2Rj+ZcfpS9om2sjnAZlaZFdaASOvCq1OCKf8ACbJ+6dU+kyv9kgelDPaHxwW8BeV1yvcXImsqSSASDvoJOoG1WHG+P2cK6pfxFzMwzQioIWSM3wzEg7EmunFOXMNikTvFN1SMyl3c7gajXSRXYmOjcyRzSG1403LT3Nc0trU9eHugDkzhKvhVLvBk/nB/nWUY4PgBsL3a2WuIDKsrKunQMG/EPMaHQ+dZRJLc9zyceBXW2agFCOI9zVFCr4valJz7iblripBd1tXAhALEIfAAdJg+JfrTgZqUvbSIvYW5GysJ9mU/zNMdnPAmodQR7pWcVbhoUzeBKBhrIXbu1/QVLuUE8jcdu3cNbzLlAED2BgH6UaqCRrSUmDyO9GGS43cMrqUdQytuD/veohuth9LhL2elw6sn8fmv7/186sEWtnoTm1NRmiMfTA4jrrmk9zFhxYxJtM4ZnBuKRsVZmK/MCJ8+lMzgdm1hsMgBMOA8HViWVZAAEmlf2ncvXmxVs2LJyQEBBAXMzEgCT4dTtp6UWcu8Z7ju7V/W9kVZlS2gAgktA9tD71QtEhkiaG4mlTTGiFHEGuLjlpWgr15owyXLu82k8h8Z9zsvy19a3+xqohVAH+9/OtreN/cuf3f9DWt3GCR4bn9xv5CpzSAUchxwpwXazagbVG45eKYa8wiVtsROo2rt9tXyf+4//pqp5o4gv2S8JMlCBKsN/cUSMgvA7whuY66cFE5X4m93Dx4Rce4wlRAVQFlo89YHrHlRClkKAq7DQCg3kXiSpaZQrFs5kgfTc0Vvi337uB5syj9Mxrc9BM6u9dYCYwB7Kbb2qJjkD+H8Q2YaFfY9DXFrl99EFtF8zmY/+WtrfD7nW9H8FtR/mzUAmui0G0xvAcfYLgmIawPvfHbG9wDxAdc6jcebL8wN6XfArwOMtt+Hvc2m0CSI9KZN7hAZSHe44IIILwCI10QKKGeG8tWsLi1CLFu4pyAknK66kAnbMpmP3TR4JRExwOvXWa8+MSkXcxU+Ph0EV4kLdQqdAwI+vWqLmHmhUsFRIusgPoDPiGhB6NtXPnTGFLSrbmc0ssT4YO/pMfSgvHyVDHqQonfQEkf4hpTllswN2Rx8ktJKbpYOt/smDyVxoXrOViTcUkkGdidNSSTRHQP2ecPZWa4VIVrYAPQy7T7xlFHFL2oNEpurUdS0VUe6ZNcbi5PvFGn4x6D8Q9R+Y9hXdk1iukwKWcKhFaaFVfMPEe4wz3EiTlC+XiIHT0mgvgCq+LtuqZdc7ASdgTPpLQKmdpHGfs+EZUAYXHASYhDMtHUiAYjbUbEVSdmguXBdJcrnyq1wfEAASVTyJLb9ANNaoRkssjn0xrTxyQiwOmDa4deqP3uvddktGIMXLvRP3V6F/wAl666V3tcOtgC2FGTyOs+ZM7k9Sd6m4awqIFQBVUQAOlaWRrU1rdTmjvf/ALW4DrE9YcaxLKdwwQ/8JjCN+yeiH06Kf7J6Tvx7iH2fC3ru3d22Ye4By/nFTbyKykMAVIgg7R1mhziXMK2MPf8AGtxURgjghvFlOW28T4toJ+IeoM7iaQ8ClRUc8vPReeQ9pOvPv+eKR9/iVy/cS5fuG4xic/ikbwdjG+0daf3AcecRh7V3Llzr8I2ESNPTSR6UjuUuAnG4m3azZQcxLRMAA6xpJOg+dPmwLOGtohdUVECjMwBgAAb+1X+2ZYxdYMxy5KfZGPNSpsVlQ/6XtnbOw81tXCPqFisr52+3en9k/wD+TwXHjfMNrDZRcDnMCfAuaAOp1Ef9DULjoW82EUCVuXO9M/spbLCfmyUnec+ZWxmINyIyyig9FDEgaddTM0c9m/GbmKufesG7izkWFCxJTSF0iFAqxauzCyzh4zGePeMktZrUBKa7jTgf7TBwmEVRoAIqUFrWyNK6VKKMvIrUitq8ri8qLmqyGw90yFKrnDHYMhDKf7yikvzfxFvtpuLoC63cufNB0O0DcifanZzBhDdsXraxme2yidBJUxrXzvxK0yXbgYQQcpB6ESCPrpV3sprQHO1y8s0ranuLWs0FT5mnwvoPk7jJxuDt4hlCM+acpMeFis666xMVcm23nPvVRy7grOAwVtM5FtVnM51JfxHYa6nQAVIi7iN81iz5bXX/AP1j/F7VDme2+QzgnI4yWguwG/rNZiOLNmNu0gu3BvBhE/jbp/CJPpWl3hpdT3wW4SNZ+Eeir0996s8NhVtqFRQqjYD/AHv61vdGlYaDWpWnOFKN/vrdzQzwzhYtXXQAIrjvFyjy8Lj5eE+zUseYOcHuYxXsO6BmUIXk5NACdJA1knfQ04eM2D3QuL8VolxG5WCLg+ak/MCkPi3bDOyo4bIWXOBo0MACAfPerXY7Wl8l7PTwOfW5LWz7GuHn4j8Y+NV9FIwIBBkHUEbHyreqHkV2PDsMzklmtAkn1JI/Iir2alPbdcW7iiNNRVc750qrx2DNxIX41IdD5Muq/I/CfQmrW4JFRwMoJNYIBaQVtji1wcEnuduM3HxzZWdLdy1b8JkAjIJ0OmjZlJ8wRUDmLiL4ZMMiuSWtvdOYf8wgKNdYAXf3rlzviFucSuG3JCnKB+9BzZfTOzH50wuF8Tsubdl8hYIFAIBGgAiSIn0q+ZHMji+mv0408KVSbmtvvoaCuvJS+UuYX+y2VWyWItrJEKJIk7t5nyohGKxJ2tWl/iuMx+ioB+dSLOHUAQAAPIVIFQHVc4muadDgABQevyoBs4lt7qL/AAW9fq7H9K53uFwpa7eusAJMuFH+ALVqDVLzm3/ZWHRmAPtqT+kVqKIPeGnVcMrgKjkEHYe3hOK57TW8j2xIZbpdhJg6sNNY0Mg/Kr/gvLYwSQoZ7ckkxNwTuYHxj21Hkeg52W4SxbuYgWrpusQpYlSCBLaTAGpM/KmZbXQU5b2CN5ijqGjIY7txQoJC4XnYk9ZrTD3AygqQynYjUGuirG1Q72BIJe0QrHVgfgf3A2P7w1852rfDY8MSpBS4BJRt/cHZl9R84OlTw7Qo7mVF5uXLrfyVBz1x9bVm5YGt27ZeBmywpBWZIPrp77Uq+ULyXmu2MSzqLtqAwYQndkXCx9BkETP51Z9sKkY4SwOaymUCZUAsDPzzGpXZjygLrfa7utsaW1/aIMkn90EDTqR6a/RNLbPY6tOLsfPTgkGjaTfXkOX5U/k3s/uWj3pbwEZVUgq2WRlLQdCQAcvSdfRi4Dh6Wx4URT5hQD9d6kYcaV2AqFK90j778TvTtaC63AbqleVlexXtYWUgufeVjgr+rhheL3BAjKM+g9TqKLeyDg5UXL+YZWAUDrMmZ02jbWvO2Xh9y6thrdt3K94DlUtvkI2GnwmofZ/dxSW2RbRC5t3DLrJ9PWr01pL7DUnH8lJxxfvU6yTZTSt6psJYxDDxXVT+G3J+rMf0rbH4burT3Ll6+4RSYVlSfQZFXfbevnwXONAOSoXWjEu5/AVwah3+J2k+K7bHuwn6TNUvL9zD4vOe4aUIH3zF5mdszH/Zohs4NE+BFX+EAfpWnskY664AHiuNMRFQSfT5Vdd4rbb4c7/wW3P55Y/Ovn7mu27Yy4O7YPcvMQhHi8Tkj9favpR1ql4jwe1dzB0DBtDprHvv6+9M2W0PgvUoaocjI3kA1A4/CreXsI5yPd8TqoAnZNBoo2HvufOixTVPwu4bbCzcMmPu3P8AWAbg/wD3F6+Y18478c4yuFtd4QW1CgDqTMSeg03paJu0N1gxOneiz1aauOG/u7usMlvZ5gsPd7lbqtc18InpuJ2n0md6nPtXzrjeZLi47vkMBbveABgyg5ifSfLWntyzxoYvC2r4XLnBkeoJU/KVMelUrbYv04Dm5e/wk4pr9QVY5or5y40wXEsD4VF9pHkAy6fIV9B8Qxq2wJks2iourMfID9SdB1oWPJFvEXe+xSKbh2RfgUev7bebH2Aig2O1tgc6orX0RpIC9l6tBz8OqeaucFzBnH3dp2HTRVX01YjT2FTg2Ibpat+5a4foAo/OumD4atsaVMikLp1KPfAyaOvT0UD+jnPx33PogVB+QLf4qwcEs7lM587hLn/GTVhXhNeuN3Lm1foaeGHJBfPrJYwr3lRM9sqEJUGJYAx8ppW8FvMcZbuXBmtpc71gGgkzOxEHUD5eVN3nrCo2Bv5xmATONYhgfCdPU0k8Jg7l+4LdkF3cAKo6/ET8o118q+o7Mufp3XuPdTeploJvhfRuFYFFKmVIBB8wRI/Ku1ccJYCIiDZFCj5AD+Vdq+bNK4J5ZmoR7SuK91hPUnb5QPzYUVsKC+0Xly9irSrZyyG1DGBG/kdZApiyFomaX5LElbpoq7sd4bksPeJH3zAAdctvMNfdifpTJBpd8rcKxGFsol4sirPitAMBqTr4Sw33iKMbHDbVxQ2ZroPU3WZT8gcv5UK1TmWdxG/0yCPHAGRtLjwFfjFTb+Mtp8bov8TAfqarsXjbN0aZ3I1VraOSD5hgsA/P3qwscPtp8FtF9lAP1iuzba0AhxzothzGmorxp7HmkDzzh8VdxrG5auFmGW34dWVdAYXQHqR0Jpk8nXe5w9my5CFUGjeEydW+KJ1J2qy5htQi3uti4Lh/h+G6P7jMfkKtsZibVpM11lCeuoPsOvtFOSWiSVrYWjKm/HRY2TGjanWvdQ8MqEblMtCBW80krfOT/bytp8ttsRlAViiBC8CVgRA1mKb/ANmur8N3N6XFB/NMp/WvWqzSWe7fxqNNONEON7JK0NKb/wAVU+ayq77ReH9Wh9RcgfQpNZSl8d/Ao2zPdxHypT2wdKxUAj2rvk1FeXbf+/pRNEFYKqubcEb2CxFobvbKj3O35xVrQ/z+hPDsTEyLebTfwsp6e1Eg/lb4jmsv+0qg7K+XL2E77v8AL4j4QvyzH5wv0phUsexviA7u+rNJDg6mdCoHX1U0yVvA7Ux2hX9Q68sQfxhbtUEips1xexJkUkEVccRgBdt5WkayCNGUj4WB6EUKc6PcuYK9aYTetAucv40ysM6j56joZ9KNmND3M2Msm003VFxAxTKwLgwZEDUgjQjrXGP2UjZBmDrqjsG0aYyCR3aHrNfPuHwZa4to6MzhNemZgNvSaf3L+HbB4a1g0K3r9tTmIkIuZmaWO4Gug3PoNaRD3h9tBBj70GRv8ax86f3AmIUQuUEz5kk7knqT5mq3ar3G7GDgk7I1ravcK7t3n8KxwvDQmZmJe6whnO/sBsqj9kfOTrWw0IqWpritnXXapLQGigR3OLjUrbG4pbVt7jzlRSxjUwBJpO8S7QL7Y1TZdjmu5bSMYUAkAArsZB/601uZcG17B37duM72mUSYEkedIRb9u2Qz2w5C6T01/wD7V3sqJjmvcc8vJJ2lxFF9GGtWqr5UxjXcFh7j/E9pSfnt84iumI4rLG3ZXvLg0OsIn8Tef7olvaoUlIyQU5G10mX9eKo+0S0xwF7KRMDcxMMDAnrpoOtK3kG6Ux6QpJVGG23hgzO3UfOnM3CgWDXT3twagkQifwL09zLetb3OG2WVmuKsAZix0iNSZ3ERM01FapGwOipn/S4+KK+DU4a/FfenkpWBvlhrUuhbhHMStcNu0xuRMW7oy3CB1V9mEaw8H1ohwnEEuEqCQ43RhDj3U9PUSPWlntdG65ICD3rd28LzDUbx77lJiot4Sal0GdpfH3wuFDWmyu9wICN4hi0eR0An1osEZleGDVBc66Kq1xnOGGtXu6ZiIMM4HgRvJjuDr5aVYXeFKSXQm053ZIE/xKfC3zE+tfPuAxLHEBmAdS4ZgWIzQZIJ1mfP3r6F4TxNcRZS6kgOJg7gyQR8iCKf7R7PbZw2lTvPf7IdmtDnE4/13rl9ru2/+Kmdf+ZaBP8Aet6sP7Ob5V2+0rcTMjBlncGf9n0qXULF8KRyWEo5/Ghhvn0b2YGo4q3LHrr5TlWOzwPd8fHBarZDaESp0Pt1FLHtD4pct27FvWbHeKW6ErlC/Pu8rf2qZC3LtrR171f27YhvmnX+yT7Uq+1Li9u5eCW3kQGceTxlWZ65Y09qe7PJNqYQMq8KZ8eaxM2kDgcsKEb/AGwrnjggcB7jCAWuMQNBJkkV9G2HTCYe1bdvgRUG5ZiqgaDUsdOlKnsltXM926hVSQLYdtcoJzGF6mAm5getNzAcMRDn1e4Rrccy59J6D0WBTHatpdJJsmjLU94QbLCxrb7znoPnT1PdqojYnEtqtu2i9BdLF/chAQvtJrKsbqa1lStl/wAj6JvbDRo681JNR8Oxk61lZW9Euupqu4//APS3/wDwbn/42rKytM+4Ljskoey5oa/Hlb/89NjhzbV7WU72l/kHyQrP/GFbCqTmjEsluVZlP7pI/SsrKk2g0jKpWIAztBQ9yqO/c9997r/WeL/NNGOIwyopCKqiDooAH5VlZQbEP2q6pjtQkWgt03ID5awNvvb5yJJxVwfCNsw022qXxNjZxSC192CdQnhB9wN68rK9az+2DrX3TFjH+qc3Shw8kdWzoPaulZWU2FEOa4Ys/dv/AAt/lNfN2N+EfL9WrKyr/ZGT/L3Sdp0ToN5k4NZKkqfs9rUGDqqTtRRgbKrbQKAoyjQCBsJ0FZWV86//ACH9alVj/iM/7Hk1a3t/lQZ2mYhlwcKxAZ4MEiRlOhjcV5WVV7PFbTH4qdP/ABuQ32TOTjYJJAsvE9PEu3luaZXNaD7M7wM6CVb8SmRqDuD7VlZXu3v5Xf8AX5RuzPvZ4jmrHh7k2kJMkoCSfagDtpUfZ8Pp/XfyrKyhdm/zs60K5asndapVWj94nv8A6V9Bcmj/ALDh/wDw/wCZrKyrPbX2jx9klZNVdVhrKyvmk+ubUie1Jz9tfU/BWVlN2E/6pnn/AOSiUGwl8B/6CJeyNB9lJgT3jfotNCztWVlYtX8zvFAZ9oXl7evKysrgyXSv/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53" name="Picture 5" descr="C:\Users\ASUS\Downloads\index.jpg"/>
          <p:cNvPicPr>
            <a:picLocks noChangeAspect="1" noChangeArrowheads="1"/>
          </p:cNvPicPr>
          <p:nvPr/>
        </p:nvPicPr>
        <p:blipFill>
          <a:blip r:embed="rId3"/>
          <a:srcRect/>
          <a:stretch>
            <a:fillRect/>
          </a:stretch>
        </p:blipFill>
        <p:spPr bwMode="auto">
          <a:xfrm>
            <a:off x="2514600" y="4038600"/>
            <a:ext cx="3699641" cy="2438400"/>
          </a:xfrm>
          <a:prstGeom prst="rect">
            <a:avLst/>
          </a:prstGeom>
          <a:noFill/>
        </p:spPr>
      </p:pic>
    </p:spTree>
    <p:extLst>
      <p:ext uri="{BB962C8B-B14F-4D97-AF65-F5344CB8AC3E}">
        <p14:creationId xmlns:p14="http://schemas.microsoft.com/office/powerpoint/2010/main" xmlns="" val="4127974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7000" r="-37000"/>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1587702" y="500635"/>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fontScale="775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4000" dirty="0" err="1">
                <a:latin typeface="Arial" panose="020B0604020202020204" pitchFamily="34" charset="0"/>
                <a:cs typeface="Arial" panose="020B0604020202020204" pitchFamily="34" charset="0"/>
              </a:rPr>
              <a:t>Nhóm</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uy</a:t>
            </a:r>
            <a:r>
              <a:rPr lang="en-US" sz="4000" dirty="0">
                <a:latin typeface="Arial" panose="020B0604020202020204" pitchFamily="34" charset="0"/>
                <a:cs typeface="Arial" panose="020B0604020202020204" pitchFamily="34" charset="0"/>
              </a:rPr>
              <a:t> </a:t>
            </a:r>
            <a:r>
              <a:rPr lang="en-US" sz="4000" dirty="0" err="1">
                <a:latin typeface="Arial" panose="020B0604020202020204" pitchFamily="34" charset="0"/>
                <a:cs typeface="Arial" panose="020B0604020202020204" pitchFamily="34" charset="0"/>
              </a:rPr>
              <a:t>quyền</a:t>
            </a:r>
            <a:r>
              <a:rPr lang="en-US" sz="4000" dirty="0">
                <a:latin typeface="Arial" panose="020B0604020202020204" pitchFamily="34" charset="0"/>
                <a:cs typeface="Arial" panose="020B0604020202020204" pitchFamily="34" charset="0"/>
              </a:rPr>
              <a:t/>
            </a:r>
            <a:br>
              <a:rPr lang="en-US" sz="4000" dirty="0">
                <a:latin typeface="Arial" panose="020B0604020202020204" pitchFamily="34" charset="0"/>
                <a:cs typeface="Arial" panose="020B0604020202020204" pitchFamily="34" charset="0"/>
              </a:rPr>
            </a:br>
            <a:r>
              <a:rPr lang="en-US" sz="4000" b="1" i="1" dirty="0">
                <a:latin typeface="Arial" panose="020B0604020202020204" pitchFamily="34" charset="0"/>
                <a:cs typeface="Arial" panose="020B0604020202020204" pitchFamily="34" charset="0"/>
              </a:rPr>
              <a:t> </a:t>
            </a:r>
            <a:r>
              <a:rPr lang="en-US" sz="4000" i="1" dirty="0">
                <a:latin typeface="Arial" panose="020B0604020202020204" pitchFamily="34" charset="0"/>
                <a:cs typeface="Arial" panose="020B0604020202020204" pitchFamily="34" charset="0"/>
              </a:rPr>
              <a:t>(</a:t>
            </a:r>
            <a:r>
              <a:rPr lang="en-US" sz="4000" i="1" dirty="0">
                <a:latin typeface="Times New Roman" pitchFamily="18" charset="0"/>
                <a:cs typeface="Times New Roman" pitchFamily="18" charset="0"/>
              </a:rPr>
              <a:t>Charismatic groups</a:t>
            </a:r>
            <a:r>
              <a:rPr lang="en-US" sz="4000" i="1" dirty="0">
                <a:latin typeface="Arial" panose="020B0604020202020204" pitchFamily="34" charset="0"/>
                <a:cs typeface="Arial" panose="020B0604020202020204" pitchFamily="34" charset="0"/>
              </a:rPr>
              <a:t>)</a:t>
            </a:r>
            <a:endParaRPr lang="en-US" sz="4000" dirty="0">
              <a:solidFill>
                <a:srgbClr val="002060"/>
              </a:solidFill>
              <a:latin typeface="Arial Unicode MS" panose="020B0604020202020204" pitchFamily="34" charset="-128"/>
              <a:ea typeface="Arial Unicode MS" panose="020B0604020202020204" pitchFamily="34" charset="-128"/>
              <a:cs typeface="Arial Unicode MS" panose="020B0604020202020204" pitchFamily="34" charset="-128"/>
            </a:endParaRPr>
          </a:p>
        </p:txBody>
      </p:sp>
      <p:sp>
        <p:nvSpPr>
          <p:cNvPr id="6" name="Content Placeholder 2"/>
          <p:cNvSpPr>
            <a:spLocks noGrp="1"/>
          </p:cNvSpPr>
          <p:nvPr>
            <p:ph idx="1"/>
          </p:nvPr>
        </p:nvSpPr>
        <p:spPr>
          <a:xfrm>
            <a:off x="209114" y="1604860"/>
            <a:ext cx="8082670" cy="5253140"/>
          </a:xfrm>
        </p:spPr>
        <p:txBody>
          <a:bodyPr/>
          <a:lstStyle/>
          <a:p>
            <a:pPr marL="457200" lvl="1" indent="0">
              <a:lnSpc>
                <a:spcPct val="150000"/>
              </a:lnSpc>
              <a:buNone/>
            </a:pPr>
            <a:r>
              <a:rPr lang="en-US" u="sng" dirty="0" smtClean="0">
                <a:latin typeface="Times New Roman" pitchFamily="18" charset="0"/>
                <a:cs typeface="Times New Roman" pitchFamily="18" charset="0"/>
              </a:rPr>
              <a:t>V</a:t>
            </a:r>
            <a:r>
              <a:rPr lang="vi-VN" u="sng" dirty="0" smtClean="0">
                <a:latin typeface="Times New Roman" pitchFamily="18" charset="0"/>
                <a:cs typeface="Times New Roman" pitchFamily="18" charset="0"/>
              </a:rPr>
              <a:t>í </a:t>
            </a:r>
            <a:r>
              <a:rPr lang="vi-VN" u="sng" dirty="0">
                <a:latin typeface="Times New Roman" pitchFamily="18" charset="0"/>
                <a:cs typeface="Times New Roman" pitchFamily="18" charset="0"/>
              </a:rPr>
              <a:t>dụ</a:t>
            </a:r>
            <a:r>
              <a:rPr lang="vi-VN" dirty="0">
                <a:latin typeface="Times New Roman" pitchFamily="18" charset="0"/>
                <a:cs typeface="Times New Roman" pitchFamily="18" charset="0"/>
              </a:rPr>
              <a:t>: </a:t>
            </a:r>
            <a:r>
              <a:rPr lang="vi-VN" dirty="0">
                <a:latin typeface="Times New Roman" pitchFamily="18" charset="0"/>
                <a:cs typeface="Times New Roman" pitchFamily="18" charset="0"/>
                <a:hlinkClick r:id="rId3" tooltip="Giê-su"/>
              </a:rPr>
              <a:t>Chúa Giê Su</a:t>
            </a:r>
            <a:r>
              <a:rPr lang="vi-VN" dirty="0">
                <a:latin typeface="Times New Roman" pitchFamily="18" charset="0"/>
                <a:cs typeface="Times New Roman" pitchFamily="18" charset="0"/>
              </a:rPr>
              <a:t> và các môn đồ của chúa; </a:t>
            </a:r>
            <a:r>
              <a:rPr lang="vi-VN" dirty="0">
                <a:latin typeface="Times New Roman" pitchFamily="18" charset="0"/>
                <a:cs typeface="Times New Roman" pitchFamily="18" charset="0"/>
                <a:hlinkClick r:id="rId4" tooltip="Tất-đạt-đa Cồ-đàm"/>
              </a:rPr>
              <a:t>Phật Thích Ca</a:t>
            </a:r>
            <a:r>
              <a:rPr lang="vi-VN" dirty="0">
                <a:latin typeface="Times New Roman" pitchFamily="18" charset="0"/>
                <a:cs typeface="Times New Roman" pitchFamily="18" charset="0"/>
              </a:rPr>
              <a:t> và các môn đồ - nhóm uy quyền đặc trưng.</a:t>
            </a: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pic>
        <p:nvPicPr>
          <p:cNvPr id="1026" name="Picture 2" descr="Những người theo đạo Thiên Chúa giáo cũng đổ xô về nhà thờ Nativity, nơi Chúa Jesu giáng trần, thuộc thành phố Bethlehem để mừng Giáng sinh. Thánh ca trong nhà thờ vang lên, thành phố Bethlehem rộn ràng trong mùa lễ Noel."/>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533400" y="1752600"/>
            <a:ext cx="4010783" cy="3961946"/>
          </a:xfrm>
          <a:prstGeom prst="rect">
            <a:avLst/>
          </a:prstGeom>
          <a:noFill/>
          <a:extLst>
            <a:ext uri="{909E8E84-426E-40DD-AFC4-6F175D3DCCD1}">
              <a14:hiddenFill xmlns="" xmlns:a14="http://schemas.microsoft.com/office/drawing/2010/main">
                <a:solidFill>
                  <a:srgbClr val="FFFFFF"/>
                </a:solidFill>
              </a14:hiddenFill>
            </a:ext>
          </a:extLst>
        </p:spPr>
      </p:pic>
      <p:pic>
        <p:nvPicPr>
          <p:cNvPr id="1028" name="Picture 4" descr="Mô tả ảnh."/>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4572000" y="1752600"/>
            <a:ext cx="3886200" cy="396240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TextBox 10"/>
          <p:cNvSpPr txBox="1"/>
          <p:nvPr/>
        </p:nvSpPr>
        <p:spPr>
          <a:xfrm>
            <a:off x="1600200" y="5867400"/>
            <a:ext cx="2500532"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Thiên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chúa</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giáo</a:t>
            </a:r>
            <a:endParaRPr lang="en-US" sz="2400" dirty="0">
              <a:solidFill>
                <a:srgbClr val="FF0000"/>
              </a:solidFill>
              <a:latin typeface="Times New Roman" pitchFamily="18" charset="0"/>
              <a:cs typeface="Times New Roman" pitchFamily="18" charset="0"/>
            </a:endParaRPr>
          </a:p>
        </p:txBody>
      </p:sp>
      <p:sp>
        <p:nvSpPr>
          <p:cNvPr id="12" name="TextBox 11"/>
          <p:cNvSpPr txBox="1"/>
          <p:nvPr/>
        </p:nvSpPr>
        <p:spPr>
          <a:xfrm>
            <a:off x="5562600" y="5867400"/>
            <a:ext cx="2352821" cy="461665"/>
          </a:xfrm>
          <a:prstGeom prst="rect">
            <a:avLst/>
          </a:prstGeom>
          <a:noFill/>
        </p:spPr>
        <p:txBody>
          <a:bodyPr wrap="square" rtlCol="0">
            <a:spAutoFit/>
          </a:bodyPr>
          <a:lstStyle/>
          <a:p>
            <a:pPr algn="ctr"/>
            <a:r>
              <a:rPr lang="en-US" sz="2400" dirty="0" err="1" smtClean="0">
                <a:solidFill>
                  <a:srgbClr val="FF0000"/>
                </a:solidFill>
                <a:latin typeface="Times New Roman" pitchFamily="18" charset="0"/>
                <a:cs typeface="Times New Roman" pitchFamily="18" charset="0"/>
              </a:rPr>
              <a:t>Phật</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giáo</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0357111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Effect transition="in" filter="circle(in)">
                                      <p:cBhvr>
                                        <p:cTn id="14" dur="2000"/>
                                        <p:tgtEl>
                                          <p:spTgt spid="1026"/>
                                        </p:tgtEl>
                                      </p:cBhvr>
                                    </p:animEffect>
                                  </p:childTnLst>
                                </p:cTn>
                              </p:par>
                              <p:par>
                                <p:cTn id="15" presetID="6"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circle(in)">
                                      <p:cBhvr>
                                        <p:cTn id="17" dur="20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6" presetClass="entr" presetSubtype="16" fill="hold" nodeType="clickEffect">
                                  <p:stCondLst>
                                    <p:cond delay="0"/>
                                  </p:stCondLst>
                                  <p:childTnLst>
                                    <p:set>
                                      <p:cBhvr>
                                        <p:cTn id="21" dur="1" fill="hold">
                                          <p:stCondLst>
                                            <p:cond delay="0"/>
                                          </p:stCondLst>
                                        </p:cTn>
                                        <p:tgtEl>
                                          <p:spTgt spid="1028"/>
                                        </p:tgtEl>
                                        <p:attrNameLst>
                                          <p:attrName>style.visibility</p:attrName>
                                        </p:attrNameLst>
                                      </p:cBhvr>
                                      <p:to>
                                        <p:strVal val="visible"/>
                                      </p:to>
                                    </p:set>
                                    <p:animEffect transition="in" filter="circle(in)">
                                      <p:cBhvr>
                                        <p:cTn id="22" dur="2000"/>
                                        <p:tgtEl>
                                          <p:spTgt spid="1028"/>
                                        </p:tgtEl>
                                      </p:cBhvr>
                                    </p:animEffect>
                                  </p:childTnLst>
                                </p:cTn>
                              </p:par>
                              <p:par>
                                <p:cTn id="23" presetID="6" presetClass="entr" presetSubtype="16"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ircle(in)">
                                      <p:cBhvr>
                                        <p:cTn id="25"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8" name="Rounded Rectangle 17"/>
          <p:cNvSpPr/>
          <p:nvPr/>
        </p:nvSpPr>
        <p:spPr>
          <a:xfrm>
            <a:off x="2971800" y="4374066"/>
            <a:ext cx="4080281" cy="1610253"/>
          </a:xfrm>
          <a:prstGeom prst="roundRect">
            <a:avLst/>
          </a:prstGeom>
        </p:spPr>
        <p:style>
          <a:lnRef idx="2">
            <a:schemeClr val="accent4"/>
          </a:lnRef>
          <a:fillRef idx="1">
            <a:schemeClr val="lt1"/>
          </a:fillRef>
          <a:effectRef idx="0">
            <a:schemeClr val="accent4"/>
          </a:effectRef>
          <a:fontRef idx="minor">
            <a:schemeClr val="dk1"/>
          </a:fontRef>
        </p:style>
      </p:sp>
      <p:sp>
        <p:nvSpPr>
          <p:cNvPr id="5" name="Content Placeholder 2"/>
          <p:cNvSpPr>
            <a:spLocks noGrp="1"/>
          </p:cNvSpPr>
          <p:nvPr>
            <p:ph idx="1"/>
          </p:nvPr>
        </p:nvSpPr>
        <p:spPr>
          <a:xfrm>
            <a:off x="228600" y="228600"/>
            <a:ext cx="7620746" cy="5017124"/>
          </a:xfrm>
        </p:spPr>
        <p:txBody>
          <a:bodyPr/>
          <a:lstStyle/>
          <a:p>
            <a:pPr marL="0" indent="0">
              <a:buNone/>
            </a:pPr>
            <a:r>
              <a:rPr lang="en-US" u="sng" dirty="0">
                <a:solidFill>
                  <a:srgbClr val="0070C0"/>
                </a:solidFill>
                <a:latin typeface="Times New Roman" pitchFamily="18" charset="0"/>
                <a:cs typeface="Times New Roman" pitchFamily="18" charset="0"/>
              </a:rPr>
              <a:t>2. </a:t>
            </a:r>
            <a:r>
              <a:rPr lang="en-US" u="sng" dirty="0" err="1">
                <a:solidFill>
                  <a:srgbClr val="0070C0"/>
                </a:solidFill>
                <a:latin typeface="Times New Roman" pitchFamily="18" charset="0"/>
                <a:cs typeface="Times New Roman" pitchFamily="18" charset="0"/>
              </a:rPr>
              <a:t>Hoạt</a:t>
            </a:r>
            <a:r>
              <a:rPr lang="en-US" u="sng" dirty="0">
                <a:solidFill>
                  <a:srgbClr val="0070C0"/>
                </a:solidFill>
                <a:latin typeface="Times New Roman" pitchFamily="18" charset="0"/>
                <a:cs typeface="Times New Roman" pitchFamily="18" charset="0"/>
              </a:rPr>
              <a:t> </a:t>
            </a:r>
            <a:r>
              <a:rPr lang="en-US" u="sng" dirty="0" err="1">
                <a:solidFill>
                  <a:srgbClr val="0070C0"/>
                </a:solidFill>
                <a:latin typeface="Times New Roman" pitchFamily="18" charset="0"/>
                <a:cs typeface="Times New Roman" pitchFamily="18" charset="0"/>
              </a:rPr>
              <a:t>động</a:t>
            </a:r>
            <a:endParaRPr lang="en-US" u="sng" dirty="0">
              <a:solidFill>
                <a:srgbClr val="0070C0"/>
              </a:solidFill>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sp>
        <p:nvSpPr>
          <p:cNvPr id="7" name="Rounded Rectangle 6"/>
          <p:cNvSpPr/>
          <p:nvPr/>
        </p:nvSpPr>
        <p:spPr>
          <a:xfrm>
            <a:off x="379180" y="2538747"/>
            <a:ext cx="1219200" cy="1625600"/>
          </a:xfrm>
          <a:prstGeom prst="roundRect">
            <a:avLst/>
          </a:prstGeom>
        </p:spPr>
        <p:style>
          <a:lnRef idx="2">
            <a:schemeClr val="accent6"/>
          </a:lnRef>
          <a:fillRef idx="1">
            <a:schemeClr val="lt1"/>
          </a:fillRef>
          <a:effectRef idx="0">
            <a:schemeClr val="accent6"/>
          </a:effectRef>
          <a:fontRef idx="minor">
            <a:schemeClr val="dk1"/>
          </a:fontRef>
        </p:style>
      </p:sp>
      <p:sp>
        <p:nvSpPr>
          <p:cNvPr id="10" name="Rounded Rectangle 9"/>
          <p:cNvSpPr/>
          <p:nvPr/>
        </p:nvSpPr>
        <p:spPr>
          <a:xfrm>
            <a:off x="2931894" y="802719"/>
            <a:ext cx="4154706" cy="1600200"/>
          </a:xfrm>
          <a:prstGeom prst="roundRect">
            <a:avLst/>
          </a:prstGeom>
          <a:ln/>
        </p:spPr>
        <p:style>
          <a:lnRef idx="2">
            <a:schemeClr val="accent2"/>
          </a:lnRef>
          <a:fillRef idx="1">
            <a:schemeClr val="lt1"/>
          </a:fillRef>
          <a:effectRef idx="0">
            <a:schemeClr val="accent2"/>
          </a:effectRef>
          <a:fontRef idx="minor">
            <a:schemeClr val="dk1"/>
          </a:fontRef>
        </p:style>
      </p:sp>
      <p:sp>
        <p:nvSpPr>
          <p:cNvPr id="9" name="TextBox 8"/>
          <p:cNvSpPr txBox="1"/>
          <p:nvPr/>
        </p:nvSpPr>
        <p:spPr>
          <a:xfrm>
            <a:off x="2895600" y="726519"/>
            <a:ext cx="4114800" cy="1752600"/>
          </a:xfrm>
          <a:prstGeom prst="rect">
            <a:avLst/>
          </a:prstGeom>
          <a:noFill/>
        </p:spPr>
        <p:txBody>
          <a:bodyPr wrap="square" rtlCol="0">
            <a:spAutoFit/>
          </a:bodyPr>
          <a:lstStyle/>
          <a:p>
            <a:pPr algn="ctr"/>
            <a:r>
              <a:rPr lang="vi-VN" sz="2600" dirty="0">
                <a:latin typeface="Times New Roman" pitchFamily="18" charset="0"/>
                <a:cs typeface="Times New Roman" pitchFamily="18" charset="0"/>
              </a:rPr>
              <a:t>Nhóm uy quyền hoạt động được thường là dựa vào sự đóng góp của các thành viên dưới danh nghĩa bổn phận. </a:t>
            </a:r>
            <a:endParaRPr lang="en-US" sz="2600" dirty="0">
              <a:latin typeface="Times New Roman" pitchFamily="18" charset="0"/>
              <a:cs typeface="Times New Roman" pitchFamily="18" charset="0"/>
            </a:endParaRPr>
          </a:p>
        </p:txBody>
      </p:sp>
      <p:sp>
        <p:nvSpPr>
          <p:cNvPr id="11" name="Right Arrow 10"/>
          <p:cNvSpPr/>
          <p:nvPr/>
        </p:nvSpPr>
        <p:spPr>
          <a:xfrm rot="19400959">
            <a:off x="1579220" y="2288046"/>
            <a:ext cx="1421847" cy="318888"/>
          </a:xfrm>
          <a:prstGeom prst="rightArrow">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2" name="Right Arrow 11"/>
          <p:cNvSpPr/>
          <p:nvPr/>
        </p:nvSpPr>
        <p:spPr>
          <a:xfrm>
            <a:off x="1672660" y="3138573"/>
            <a:ext cx="1281110" cy="411827"/>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3" name="Right Arrow 12"/>
          <p:cNvSpPr/>
          <p:nvPr/>
        </p:nvSpPr>
        <p:spPr>
          <a:xfrm rot="1802508">
            <a:off x="1597665" y="4005420"/>
            <a:ext cx="1393636" cy="317857"/>
          </a:xfrm>
          <a:prstGeom prst="rightArrow">
            <a:avLst/>
          </a:prstGeom>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a:p>
        </p:txBody>
      </p:sp>
      <p:sp>
        <p:nvSpPr>
          <p:cNvPr id="14" name="TextBox 13"/>
          <p:cNvSpPr txBox="1"/>
          <p:nvPr/>
        </p:nvSpPr>
        <p:spPr>
          <a:xfrm>
            <a:off x="533400" y="2860119"/>
            <a:ext cx="923980" cy="830997"/>
          </a:xfrm>
          <a:prstGeom prst="rect">
            <a:avLst/>
          </a:prstGeom>
          <a:noFill/>
        </p:spPr>
        <p:txBody>
          <a:bodyPr wrap="square" rtlCol="0">
            <a:spAutoFit/>
          </a:bodyPr>
          <a:lstStyle/>
          <a:p>
            <a:pPr algn="ctr"/>
            <a:r>
              <a:rPr lang="en-US" sz="2400" b="1" dirty="0" err="1" smtClean="0">
                <a:latin typeface="Times New Roman" pitchFamily="18" charset="0"/>
                <a:cs typeface="Times New Roman" pitchFamily="18" charset="0"/>
              </a:rPr>
              <a:t>Hoạt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động</a:t>
            </a:r>
            <a:endParaRPr lang="en-US" sz="2400" b="1" dirty="0">
              <a:latin typeface="Times New Roman" pitchFamily="18" charset="0"/>
              <a:cs typeface="Times New Roman" pitchFamily="18" charset="0"/>
            </a:endParaRPr>
          </a:p>
        </p:txBody>
      </p:sp>
      <p:sp>
        <p:nvSpPr>
          <p:cNvPr id="16" name="Rounded Rectangle 15"/>
          <p:cNvSpPr/>
          <p:nvPr/>
        </p:nvSpPr>
        <p:spPr>
          <a:xfrm>
            <a:off x="3048000" y="2555319"/>
            <a:ext cx="4023794" cy="1676400"/>
          </a:xfrm>
          <a:prstGeom prst="roundRect">
            <a:avLst/>
          </a:prstGeom>
        </p:spPr>
        <p:style>
          <a:lnRef idx="2">
            <a:schemeClr val="accent1"/>
          </a:lnRef>
          <a:fillRef idx="1">
            <a:schemeClr val="lt1"/>
          </a:fillRef>
          <a:effectRef idx="0">
            <a:schemeClr val="accent1"/>
          </a:effectRef>
          <a:fontRef idx="minor">
            <a:schemeClr val="dk1"/>
          </a:fontRef>
        </p:style>
      </p:sp>
      <p:sp>
        <p:nvSpPr>
          <p:cNvPr id="15" name="TextBox 14"/>
          <p:cNvSpPr txBox="1"/>
          <p:nvPr/>
        </p:nvSpPr>
        <p:spPr>
          <a:xfrm>
            <a:off x="2971800" y="2631519"/>
            <a:ext cx="4077038" cy="1692771"/>
          </a:xfrm>
          <a:prstGeom prst="rect">
            <a:avLst/>
          </a:prstGeom>
          <a:noFill/>
        </p:spPr>
        <p:txBody>
          <a:bodyPr wrap="square" rtlCol="0">
            <a:spAutoFit/>
          </a:bodyPr>
          <a:lstStyle/>
          <a:p>
            <a:pPr algn="ctr"/>
            <a:r>
              <a:rPr lang="en-US" sz="2600" dirty="0" smtClean="0">
                <a:latin typeface="Times New Roman" pitchFamily="18" charset="0"/>
                <a:cs typeface="Times New Roman" pitchFamily="18" charset="0"/>
              </a:rPr>
              <a:t>T</a:t>
            </a:r>
            <a:r>
              <a:rPr lang="vi-VN" sz="2600" dirty="0" smtClean="0">
                <a:latin typeface="Times New Roman" pitchFamily="18" charset="0"/>
                <a:cs typeface="Times New Roman" pitchFamily="18" charset="0"/>
              </a:rPr>
              <a:t>rong nhóm uy quyền sẽ mở ra những chức vụ, thứ loại, quyền lực dưới thủ lĩnh. </a:t>
            </a:r>
            <a:endParaRPr lang="en-US" sz="2600" dirty="0" smtClean="0">
              <a:latin typeface="Times New Roman" pitchFamily="18" charset="0"/>
              <a:cs typeface="Times New Roman" pitchFamily="18" charset="0"/>
            </a:endParaRPr>
          </a:p>
          <a:p>
            <a:pPr algn="ctr"/>
            <a:endParaRPr lang="en-US" sz="2600" dirty="0">
              <a:latin typeface="Times New Roman" pitchFamily="18" charset="0"/>
              <a:cs typeface="Times New Roman" pitchFamily="18" charset="0"/>
            </a:endParaRPr>
          </a:p>
        </p:txBody>
      </p:sp>
      <p:sp>
        <p:nvSpPr>
          <p:cNvPr id="17" name="TextBox 16"/>
          <p:cNvSpPr txBox="1"/>
          <p:nvPr/>
        </p:nvSpPr>
        <p:spPr>
          <a:xfrm>
            <a:off x="2819400" y="4384119"/>
            <a:ext cx="4495800" cy="2092881"/>
          </a:xfrm>
          <a:prstGeom prst="rect">
            <a:avLst/>
          </a:prstGeom>
          <a:noFill/>
        </p:spPr>
        <p:txBody>
          <a:bodyPr wrap="square" rtlCol="0">
            <a:spAutoFit/>
          </a:bodyPr>
          <a:lstStyle/>
          <a:p>
            <a:pPr algn="ctr"/>
            <a:r>
              <a:rPr lang="vi-VN" sz="2600" dirty="0">
                <a:latin typeface="Times New Roman" pitchFamily="18" charset="0"/>
                <a:cs typeface="Times New Roman" pitchFamily="18" charset="0"/>
              </a:rPr>
              <a:t>Về bản </a:t>
            </a:r>
            <a:r>
              <a:rPr lang="en-US" sz="2600" dirty="0" err="1" smtClean="0">
                <a:latin typeface="Times New Roman" pitchFamily="18" charset="0"/>
                <a:cs typeface="Times New Roman" pitchFamily="18" charset="0"/>
              </a:rPr>
              <a:t>ch</a:t>
            </a:r>
            <a:r>
              <a:rPr lang="vi-VN" sz="2600" dirty="0" smtClean="0">
                <a:latin typeface="Times New Roman" pitchFamily="18" charset="0"/>
                <a:cs typeface="Times New Roman" pitchFamily="18" charset="0"/>
              </a:rPr>
              <a:t>ất </a:t>
            </a:r>
            <a:r>
              <a:rPr lang="vi-VN" sz="2600" dirty="0">
                <a:latin typeface="Times New Roman" pitchFamily="18" charset="0"/>
                <a:cs typeface="Times New Roman" pitchFamily="18" charset="0"/>
              </a:rPr>
              <a:t>nhóm uy quyền là một dạng tổ chức sơ khai với những đặc điểm cấu trúc lỏng lẻo và kém bền vững. </a:t>
            </a:r>
            <a:endParaRPr lang="en-US" sz="2600" dirty="0">
              <a:latin typeface="Times New Roman" pitchFamily="18" charset="0"/>
              <a:cs typeface="Times New Roman" pitchFamily="18" charset="0"/>
            </a:endParaRPr>
          </a:p>
          <a:p>
            <a:pPr algn="ctr"/>
            <a:endParaRPr lang="en-US" sz="2600" dirty="0">
              <a:latin typeface="Times New Roman" pitchFamily="18" charset="0"/>
              <a:cs typeface="Times New Roman" pitchFamily="18" charset="0"/>
            </a:endParaRPr>
          </a:p>
        </p:txBody>
      </p:sp>
      <p:sp>
        <p:nvSpPr>
          <p:cNvPr id="19" name="Rectangle 18"/>
          <p:cNvSpPr/>
          <p:nvPr/>
        </p:nvSpPr>
        <p:spPr>
          <a:xfrm>
            <a:off x="2971800" y="802719"/>
            <a:ext cx="4038600" cy="1692771"/>
          </a:xfrm>
          <a:prstGeom prst="rect">
            <a:avLst/>
          </a:prstGeom>
        </p:spPr>
        <p:txBody>
          <a:bodyPr wrap="square">
            <a:spAutoFit/>
          </a:bodyPr>
          <a:lstStyle/>
          <a:p>
            <a:pPr algn="ctr"/>
            <a:r>
              <a:rPr lang="en-US" sz="2600" dirty="0" err="1" smtClean="0">
                <a:latin typeface="Times New Roman" pitchFamily="18" charset="0"/>
                <a:cs typeface="Times New Roman" pitchFamily="18" charset="0"/>
              </a:rPr>
              <a:t>Tuy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nhiên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nhóm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cũng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những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nguồn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nhập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từ</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việc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xuất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kinh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doanh</a:t>
            </a:r>
            <a:r>
              <a:rPr lang="en-US" sz="2600" dirty="0" smtClean="0">
                <a:latin typeface="Times New Roman" pitchFamily="18" charset="0"/>
                <a:cs typeface="Times New Roman" pitchFamily="18" charset="0"/>
              </a:rPr>
              <a:t>.</a:t>
            </a:r>
            <a:endParaRPr lang="en-US" sz="2600" dirty="0"/>
          </a:p>
        </p:txBody>
      </p:sp>
      <p:sp>
        <p:nvSpPr>
          <p:cNvPr id="20" name="Rectangle 19"/>
          <p:cNvSpPr/>
          <p:nvPr/>
        </p:nvSpPr>
        <p:spPr>
          <a:xfrm>
            <a:off x="2971800" y="4343400"/>
            <a:ext cx="4114800" cy="1692771"/>
          </a:xfrm>
          <a:prstGeom prst="rect">
            <a:avLst/>
          </a:prstGeom>
        </p:spPr>
        <p:txBody>
          <a:bodyPr wrap="square">
            <a:spAutoFit/>
          </a:bodyPr>
          <a:lstStyle/>
          <a:p>
            <a:pPr algn="ctr"/>
            <a:r>
              <a:rPr lang="vi-VN" sz="2600" dirty="0" smtClean="0">
                <a:latin typeface="Times New Roman" pitchFamily="18" charset="0"/>
                <a:cs typeface="Times New Roman" pitchFamily="18" charset="0"/>
              </a:rPr>
              <a:t>Nhưng trong quá trình phát triển, các nhóm uy quyền sẽ chuyển thành các dạng như </a:t>
            </a:r>
            <a:r>
              <a:rPr lang="vi-VN" sz="2600" i="1" dirty="0" smtClean="0">
                <a:latin typeface="Times New Roman" pitchFamily="18" charset="0"/>
                <a:cs typeface="Times New Roman" pitchFamily="18" charset="0"/>
              </a:rPr>
              <a:t>tổ chức xã hội</a:t>
            </a:r>
            <a:r>
              <a:rPr lang="en-US" sz="2600" i="1"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
        <p:nvSpPr>
          <p:cNvPr id="21" name="Rectangle 20"/>
          <p:cNvSpPr/>
          <p:nvPr/>
        </p:nvSpPr>
        <p:spPr>
          <a:xfrm>
            <a:off x="3048000" y="2631519"/>
            <a:ext cx="3962400" cy="1692771"/>
          </a:xfrm>
          <a:prstGeom prst="rect">
            <a:avLst/>
          </a:prstGeom>
        </p:spPr>
        <p:txBody>
          <a:bodyPr wrap="square">
            <a:spAutoFit/>
          </a:bodyPr>
          <a:lstStyle/>
          <a:p>
            <a:pPr algn="ctr"/>
            <a:r>
              <a:rPr lang="vi-VN" sz="2600" dirty="0" smtClean="0">
                <a:latin typeface="Times New Roman" pitchFamily="18" charset="0"/>
                <a:cs typeface="Times New Roman" pitchFamily="18" charset="0"/>
              </a:rPr>
              <a:t>Từ đó, các dạng nhóm u</a:t>
            </a:r>
            <a:r>
              <a:rPr lang="en-US" sz="2600" dirty="0" smtClean="0">
                <a:latin typeface="Times New Roman" pitchFamily="18" charset="0"/>
                <a:cs typeface="Times New Roman" pitchFamily="18" charset="0"/>
              </a:rPr>
              <a:t>y</a:t>
            </a:r>
            <a:r>
              <a:rPr lang="vi-VN" sz="2600" dirty="0" smtClean="0">
                <a:latin typeface="Times New Roman" pitchFamily="18" charset="0"/>
                <a:cs typeface="Times New Roman" pitchFamily="18" charset="0"/>
              </a:rPr>
              <a:t> quyền sẽ chuyển thành các nhóm có tính tổ chức cao - </a:t>
            </a:r>
            <a:r>
              <a:rPr lang="vi-VN" sz="2600" i="1" dirty="0" smtClean="0">
                <a:latin typeface="Times New Roman" pitchFamily="18" charset="0"/>
                <a:cs typeface="Times New Roman" pitchFamily="18" charset="0"/>
              </a:rPr>
              <a:t>Tổ chức xã</a:t>
            </a:r>
            <a:r>
              <a:rPr lang="en-US" sz="2600" i="1" dirty="0" smtClean="0">
                <a:latin typeface="Times New Roman" pitchFamily="18" charset="0"/>
                <a:cs typeface="Times New Roman" pitchFamily="18" charset="0"/>
              </a:rPr>
              <a:t> </a:t>
            </a:r>
            <a:r>
              <a:rPr lang="en-US" sz="2600" i="1" dirty="0" err="1" smtClean="0">
                <a:latin typeface="Times New Roman" pitchFamily="18" charset="0"/>
                <a:cs typeface="Times New Roman" pitchFamily="18" charset="0"/>
              </a:rPr>
              <a:t>hội</a:t>
            </a:r>
            <a:r>
              <a:rPr lang="en-US" sz="2600" i="1" dirty="0" smtClean="0">
                <a:latin typeface="Times New Roman" pitchFamily="18" charset="0"/>
                <a:cs typeface="Times New Roman" pitchFamily="18" charset="0"/>
              </a:rPr>
              <a:t>.</a:t>
            </a:r>
            <a:endParaRPr lang="en-US" sz="2600" dirty="0"/>
          </a:p>
        </p:txBody>
      </p:sp>
    </p:spTree>
    <p:extLst>
      <p:ext uri="{BB962C8B-B14F-4D97-AF65-F5344CB8AC3E}">
        <p14:creationId xmlns="" xmlns:p14="http://schemas.microsoft.com/office/powerpoint/2010/main" val="3603739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linds(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80">
                                          <p:stCondLst>
                                            <p:cond delay="0"/>
                                          </p:stCondLst>
                                        </p:cTn>
                                        <p:tgtEl>
                                          <p:spTgt spid="7"/>
                                        </p:tgtEl>
                                      </p:cBhvr>
                                    </p:animEffect>
                                    <p:anim calcmode="lin" valueType="num">
                                      <p:cBhvr>
                                        <p:cTn id="13"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18" dur="26">
                                          <p:stCondLst>
                                            <p:cond delay="650"/>
                                          </p:stCondLst>
                                        </p:cTn>
                                        <p:tgtEl>
                                          <p:spTgt spid="7"/>
                                        </p:tgtEl>
                                      </p:cBhvr>
                                      <p:to x="100000" y="60000"/>
                                    </p:animScale>
                                    <p:animScale>
                                      <p:cBhvr>
                                        <p:cTn id="19" dur="166" decel="50000">
                                          <p:stCondLst>
                                            <p:cond delay="676"/>
                                          </p:stCondLst>
                                        </p:cTn>
                                        <p:tgtEl>
                                          <p:spTgt spid="7"/>
                                        </p:tgtEl>
                                      </p:cBhvr>
                                      <p:to x="100000" y="100000"/>
                                    </p:animScale>
                                    <p:animScale>
                                      <p:cBhvr>
                                        <p:cTn id="20" dur="26">
                                          <p:stCondLst>
                                            <p:cond delay="1312"/>
                                          </p:stCondLst>
                                        </p:cTn>
                                        <p:tgtEl>
                                          <p:spTgt spid="7"/>
                                        </p:tgtEl>
                                      </p:cBhvr>
                                      <p:to x="100000" y="80000"/>
                                    </p:animScale>
                                    <p:animScale>
                                      <p:cBhvr>
                                        <p:cTn id="21" dur="166" decel="50000">
                                          <p:stCondLst>
                                            <p:cond delay="1338"/>
                                          </p:stCondLst>
                                        </p:cTn>
                                        <p:tgtEl>
                                          <p:spTgt spid="7"/>
                                        </p:tgtEl>
                                      </p:cBhvr>
                                      <p:to x="100000" y="100000"/>
                                    </p:animScale>
                                    <p:animScale>
                                      <p:cBhvr>
                                        <p:cTn id="22" dur="26">
                                          <p:stCondLst>
                                            <p:cond delay="1642"/>
                                          </p:stCondLst>
                                        </p:cTn>
                                        <p:tgtEl>
                                          <p:spTgt spid="7"/>
                                        </p:tgtEl>
                                      </p:cBhvr>
                                      <p:to x="100000" y="90000"/>
                                    </p:animScale>
                                    <p:animScale>
                                      <p:cBhvr>
                                        <p:cTn id="23" dur="166" decel="50000">
                                          <p:stCondLst>
                                            <p:cond delay="1668"/>
                                          </p:stCondLst>
                                        </p:cTn>
                                        <p:tgtEl>
                                          <p:spTgt spid="7"/>
                                        </p:tgtEl>
                                      </p:cBhvr>
                                      <p:to x="100000" y="100000"/>
                                    </p:animScale>
                                    <p:animScale>
                                      <p:cBhvr>
                                        <p:cTn id="24" dur="26">
                                          <p:stCondLst>
                                            <p:cond delay="1808"/>
                                          </p:stCondLst>
                                        </p:cTn>
                                        <p:tgtEl>
                                          <p:spTgt spid="7"/>
                                        </p:tgtEl>
                                      </p:cBhvr>
                                      <p:to x="100000" y="95000"/>
                                    </p:animScale>
                                    <p:animScale>
                                      <p:cBhvr>
                                        <p:cTn id="25" dur="166" decel="50000">
                                          <p:stCondLst>
                                            <p:cond delay="1834"/>
                                          </p:stCondLst>
                                        </p:cTn>
                                        <p:tgtEl>
                                          <p:spTgt spid="7"/>
                                        </p:tgtEl>
                                      </p:cBhvr>
                                      <p:to x="100000" y="100000"/>
                                    </p:animScale>
                                  </p:childTnLst>
                                </p:cTn>
                              </p:par>
                              <p:par>
                                <p:cTn id="26" presetID="26"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down)">
                                      <p:cBhvr>
                                        <p:cTn id="28" dur="580">
                                          <p:stCondLst>
                                            <p:cond delay="0"/>
                                          </p:stCondLst>
                                        </p:cTn>
                                        <p:tgtEl>
                                          <p:spTgt spid="14"/>
                                        </p:tgtEl>
                                      </p:cBhvr>
                                    </p:animEffect>
                                    <p:anim calcmode="lin" valueType="num">
                                      <p:cBhvr>
                                        <p:cTn id="29" dur="1822" tmFilter="0,0; 0.14,0.36; 0.43,0.73; 0.71,0.91; 1.0,1.0">
                                          <p:stCondLst>
                                            <p:cond delay="0"/>
                                          </p:stCondLst>
                                        </p:cTn>
                                        <p:tgtEl>
                                          <p:spTgt spid="14"/>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14"/>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14"/>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14"/>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14"/>
                                        </p:tgtEl>
                                        <p:attrNameLst>
                                          <p:attrName>ppt_y</p:attrName>
                                        </p:attrNameLst>
                                      </p:cBhvr>
                                      <p:tavLst>
                                        <p:tav tm="0" fmla="#ppt_y-sin(pi*$)/81">
                                          <p:val>
                                            <p:fltVal val="0"/>
                                          </p:val>
                                        </p:tav>
                                        <p:tav tm="100000">
                                          <p:val>
                                            <p:fltVal val="1"/>
                                          </p:val>
                                        </p:tav>
                                      </p:tavLst>
                                    </p:anim>
                                    <p:animScale>
                                      <p:cBhvr>
                                        <p:cTn id="34" dur="26">
                                          <p:stCondLst>
                                            <p:cond delay="650"/>
                                          </p:stCondLst>
                                        </p:cTn>
                                        <p:tgtEl>
                                          <p:spTgt spid="14"/>
                                        </p:tgtEl>
                                      </p:cBhvr>
                                      <p:to x="100000" y="60000"/>
                                    </p:animScale>
                                    <p:animScale>
                                      <p:cBhvr>
                                        <p:cTn id="35" dur="166" decel="50000">
                                          <p:stCondLst>
                                            <p:cond delay="676"/>
                                          </p:stCondLst>
                                        </p:cTn>
                                        <p:tgtEl>
                                          <p:spTgt spid="14"/>
                                        </p:tgtEl>
                                      </p:cBhvr>
                                      <p:to x="100000" y="100000"/>
                                    </p:animScale>
                                    <p:animScale>
                                      <p:cBhvr>
                                        <p:cTn id="36" dur="26">
                                          <p:stCondLst>
                                            <p:cond delay="1312"/>
                                          </p:stCondLst>
                                        </p:cTn>
                                        <p:tgtEl>
                                          <p:spTgt spid="14"/>
                                        </p:tgtEl>
                                      </p:cBhvr>
                                      <p:to x="100000" y="80000"/>
                                    </p:animScale>
                                    <p:animScale>
                                      <p:cBhvr>
                                        <p:cTn id="37" dur="166" decel="50000">
                                          <p:stCondLst>
                                            <p:cond delay="1338"/>
                                          </p:stCondLst>
                                        </p:cTn>
                                        <p:tgtEl>
                                          <p:spTgt spid="14"/>
                                        </p:tgtEl>
                                      </p:cBhvr>
                                      <p:to x="100000" y="100000"/>
                                    </p:animScale>
                                    <p:animScale>
                                      <p:cBhvr>
                                        <p:cTn id="38" dur="26">
                                          <p:stCondLst>
                                            <p:cond delay="1642"/>
                                          </p:stCondLst>
                                        </p:cTn>
                                        <p:tgtEl>
                                          <p:spTgt spid="14"/>
                                        </p:tgtEl>
                                      </p:cBhvr>
                                      <p:to x="100000" y="90000"/>
                                    </p:animScale>
                                    <p:animScale>
                                      <p:cBhvr>
                                        <p:cTn id="39" dur="166" decel="50000">
                                          <p:stCondLst>
                                            <p:cond delay="1668"/>
                                          </p:stCondLst>
                                        </p:cTn>
                                        <p:tgtEl>
                                          <p:spTgt spid="14"/>
                                        </p:tgtEl>
                                      </p:cBhvr>
                                      <p:to x="100000" y="100000"/>
                                    </p:animScale>
                                    <p:animScale>
                                      <p:cBhvr>
                                        <p:cTn id="40" dur="26">
                                          <p:stCondLst>
                                            <p:cond delay="1808"/>
                                          </p:stCondLst>
                                        </p:cTn>
                                        <p:tgtEl>
                                          <p:spTgt spid="14"/>
                                        </p:tgtEl>
                                      </p:cBhvr>
                                      <p:to x="100000" y="95000"/>
                                    </p:animScale>
                                    <p:animScale>
                                      <p:cBhvr>
                                        <p:cTn id="41" dur="166" decel="50000">
                                          <p:stCondLst>
                                            <p:cond delay="1834"/>
                                          </p:stCondLst>
                                        </p:cTn>
                                        <p:tgtEl>
                                          <p:spTgt spid="14"/>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17" presetClass="entr" presetSubtype="10" fill="hold" grpId="0" nodeType="click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48" fill="hold">
                      <p:stCondLst>
                        <p:cond delay="indefinite"/>
                      </p:stCondLst>
                      <p:childTnLst>
                        <p:par>
                          <p:cTn id="49" fill="hold">
                            <p:stCondLst>
                              <p:cond delay="0"/>
                            </p:stCondLst>
                            <p:childTnLst>
                              <p:par>
                                <p:cTn id="50" presetID="29" presetClass="entr" presetSubtype="0" fill="hold" grpId="0" nodeType="clickEffect">
                                  <p:stCondLst>
                                    <p:cond delay="0"/>
                                  </p:stCondLst>
                                  <p:childTnLst>
                                    <p:set>
                                      <p:cBhvr>
                                        <p:cTn id="51" dur="1" fill="hold">
                                          <p:stCondLst>
                                            <p:cond delay="0"/>
                                          </p:stCondLst>
                                        </p:cTn>
                                        <p:tgtEl>
                                          <p:spTgt spid="9">
                                            <p:txEl>
                                              <p:pRg st="0" end="0"/>
                                            </p:txEl>
                                          </p:spTgt>
                                        </p:tgtEl>
                                        <p:attrNameLst>
                                          <p:attrName>style.visibility</p:attrName>
                                        </p:attrNameLst>
                                      </p:cBhvr>
                                      <p:to>
                                        <p:strVal val="visible"/>
                                      </p:to>
                                    </p:set>
                                    <p:anim calcmode="lin" valueType="num">
                                      <p:cBhvr>
                                        <p:cTn id="52" dur="1000" fill="hold"/>
                                        <p:tgtEl>
                                          <p:spTgt spid="9">
                                            <p:txEl>
                                              <p:pRg st="0" end="0"/>
                                            </p:txEl>
                                          </p:spTgt>
                                        </p:tgtEl>
                                        <p:attrNameLst>
                                          <p:attrName>ppt_x</p:attrName>
                                        </p:attrNameLst>
                                      </p:cBhvr>
                                      <p:tavLst>
                                        <p:tav tm="0">
                                          <p:val>
                                            <p:strVal val="#ppt_x-.2"/>
                                          </p:val>
                                        </p:tav>
                                        <p:tav tm="100000">
                                          <p:val>
                                            <p:strVal val="#ppt_x"/>
                                          </p:val>
                                        </p:tav>
                                      </p:tavLst>
                                    </p:anim>
                                    <p:anim calcmode="lin" valueType="num">
                                      <p:cBhvr>
                                        <p:cTn id="53" dur="1000" fill="hold"/>
                                        <p:tgtEl>
                                          <p:spTgt spid="9">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54" dur="1000"/>
                                        <p:tgtEl>
                                          <p:spTgt spid="9">
                                            <p:txEl>
                                              <p:pRg st="0" end="0"/>
                                            </p:txEl>
                                          </p:spTgt>
                                        </p:tgtEl>
                                      </p:cBhvr>
                                    </p:animEffect>
                                  </p:childTnLst>
                                </p:cTn>
                              </p:par>
                              <p:par>
                                <p:cTn id="55" presetID="29" presetClass="entr" presetSubtype="0" fill="hold"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1000" fill="hold"/>
                                        <p:tgtEl>
                                          <p:spTgt spid="10"/>
                                        </p:tgtEl>
                                        <p:attrNameLst>
                                          <p:attrName>ppt_x</p:attrName>
                                        </p:attrNameLst>
                                      </p:cBhvr>
                                      <p:tavLst>
                                        <p:tav tm="0">
                                          <p:val>
                                            <p:strVal val="#ppt_x-.2"/>
                                          </p:val>
                                        </p:tav>
                                        <p:tav tm="100000">
                                          <p:val>
                                            <p:strVal val="#ppt_x"/>
                                          </p:val>
                                        </p:tav>
                                      </p:tavLst>
                                    </p:anim>
                                    <p:anim calcmode="lin" valueType="num">
                                      <p:cBhvr>
                                        <p:cTn id="58" dur="1000" fill="hold"/>
                                        <p:tgtEl>
                                          <p:spTgt spid="10"/>
                                        </p:tgtEl>
                                        <p:attrNameLst>
                                          <p:attrName>ppt_y</p:attrName>
                                        </p:attrNameLst>
                                      </p:cBhvr>
                                      <p:tavLst>
                                        <p:tav tm="0">
                                          <p:val>
                                            <p:strVal val="#ppt_y"/>
                                          </p:val>
                                        </p:tav>
                                        <p:tav tm="100000">
                                          <p:val>
                                            <p:strVal val="#ppt_y"/>
                                          </p:val>
                                        </p:tav>
                                      </p:tavLst>
                                    </p:anim>
                                    <p:animEffect transition="in" filter="wipe(right)" prLst="gradientSize: 0.1">
                                      <p:cBhvr>
                                        <p:cTn id="59" dur="1000"/>
                                        <p:tgtEl>
                                          <p:spTgt spid="10"/>
                                        </p:tgtEl>
                                      </p:cBhvr>
                                    </p:animEffect>
                                  </p:childTnLst>
                                </p:cTn>
                              </p:par>
                            </p:childTnLst>
                          </p:cTn>
                        </p:par>
                      </p:childTnLst>
                    </p:cTn>
                  </p:par>
                  <p:par>
                    <p:cTn id="60" fill="hold">
                      <p:stCondLst>
                        <p:cond delay="indefinite"/>
                      </p:stCondLst>
                      <p:childTnLst>
                        <p:par>
                          <p:cTn id="61" fill="hold">
                            <p:stCondLst>
                              <p:cond delay="0"/>
                            </p:stCondLst>
                            <p:childTnLst>
                              <p:par>
                                <p:cTn id="62" presetID="8" presetClass="exit" presetSubtype="16" fill="hold" nodeType="clickEffect">
                                  <p:stCondLst>
                                    <p:cond delay="0"/>
                                  </p:stCondLst>
                                  <p:childTnLst>
                                    <p:animEffect transition="out" filter="diamond(in)">
                                      <p:cBhvr>
                                        <p:cTn id="63" dur="2000"/>
                                        <p:tgtEl>
                                          <p:spTgt spid="9">
                                            <p:txEl>
                                              <p:pRg st="0" end="0"/>
                                            </p:txEl>
                                          </p:spTgt>
                                        </p:tgtEl>
                                      </p:cBhvr>
                                    </p:animEffect>
                                    <p:set>
                                      <p:cBhvr>
                                        <p:cTn id="64" dur="1" fill="hold">
                                          <p:stCondLst>
                                            <p:cond delay="1999"/>
                                          </p:stCondLst>
                                        </p:cTn>
                                        <p:tgtEl>
                                          <p:spTgt spid="9">
                                            <p:txEl>
                                              <p:pRg st="0" end="0"/>
                                            </p:txEl>
                                          </p:spTgt>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additive="base">
                                        <p:cTn id="69" dur="500" fill="hold"/>
                                        <p:tgtEl>
                                          <p:spTgt spid="19"/>
                                        </p:tgtEl>
                                        <p:attrNameLst>
                                          <p:attrName>ppt_x</p:attrName>
                                        </p:attrNameLst>
                                      </p:cBhvr>
                                      <p:tavLst>
                                        <p:tav tm="0">
                                          <p:val>
                                            <p:strVal val="#ppt_x"/>
                                          </p:val>
                                        </p:tav>
                                        <p:tav tm="100000">
                                          <p:val>
                                            <p:strVal val="#ppt_x"/>
                                          </p:val>
                                        </p:tav>
                                      </p:tavLst>
                                    </p:anim>
                                    <p:anim calcmode="lin" valueType="num">
                                      <p:cBhvr additive="base">
                                        <p:cTn id="7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6" presetClass="entr" presetSubtype="16" fill="hold" grpId="0" nodeType="click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circle(in)">
                                      <p:cBhvr>
                                        <p:cTn id="75" dur="1000"/>
                                        <p:tgtEl>
                                          <p:spTgt spid="12"/>
                                        </p:tgtEl>
                                      </p:cBhvr>
                                    </p:animEffect>
                                  </p:childTnLst>
                                </p:cTn>
                              </p:par>
                              <p:par>
                                <p:cTn id="76" presetID="47" presetClass="entr" presetSubtype="0" fill="hold"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7"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3" presetClass="exit" presetSubtype="10" fill="hold" grpId="1" nodeType="clickEffect">
                                  <p:stCondLst>
                                    <p:cond delay="0"/>
                                  </p:stCondLst>
                                  <p:childTnLst>
                                    <p:animEffect transition="out" filter="blinds(horizontal)">
                                      <p:cBhvr>
                                        <p:cTn id="89" dur="500"/>
                                        <p:tgtEl>
                                          <p:spTgt spid="15"/>
                                        </p:tgtEl>
                                      </p:cBhvr>
                                    </p:animEffect>
                                    <p:set>
                                      <p:cBhvr>
                                        <p:cTn id="90" dur="1" fill="hold">
                                          <p:stCondLst>
                                            <p:cond delay="499"/>
                                          </p:stCondLst>
                                        </p:cTn>
                                        <p:tgtEl>
                                          <p:spTgt spid="15"/>
                                        </p:tgtEl>
                                        <p:attrNameLst>
                                          <p:attrName>style.visibility</p:attrName>
                                        </p:attrNameLst>
                                      </p:cBhvr>
                                      <p:to>
                                        <p:strVal val="hidden"/>
                                      </p:to>
                                    </p:set>
                                  </p:childTnLst>
                                </p:cTn>
                              </p:par>
                            </p:childTnLst>
                          </p:cTn>
                        </p:par>
                      </p:childTnLst>
                    </p:cTn>
                  </p:par>
                  <p:par>
                    <p:cTn id="91" fill="hold">
                      <p:stCondLst>
                        <p:cond delay="indefinite"/>
                      </p:stCondLst>
                      <p:childTnLst>
                        <p:par>
                          <p:cTn id="92" fill="hold">
                            <p:stCondLst>
                              <p:cond delay="0"/>
                            </p:stCondLst>
                            <p:childTnLst>
                              <p:par>
                                <p:cTn id="93" presetID="2" presetClass="entr" presetSubtype="4" fill="hold" grpId="0" nodeType="click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fill="hold"/>
                                        <p:tgtEl>
                                          <p:spTgt spid="21"/>
                                        </p:tgtEl>
                                        <p:attrNameLst>
                                          <p:attrName>ppt_x</p:attrName>
                                        </p:attrNameLst>
                                      </p:cBhvr>
                                      <p:tavLst>
                                        <p:tav tm="0">
                                          <p:val>
                                            <p:strVal val="#ppt_x"/>
                                          </p:val>
                                        </p:tav>
                                        <p:tav tm="100000">
                                          <p:val>
                                            <p:strVal val="#ppt_x"/>
                                          </p:val>
                                        </p:tav>
                                      </p:tavLst>
                                    </p:anim>
                                    <p:anim calcmode="lin" valueType="num">
                                      <p:cBhvr additive="base">
                                        <p:cTn id="9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29" presetClass="entr" presetSubtype="0" fill="hold" grpId="0" nodeType="clickEffect">
                                  <p:stCondLst>
                                    <p:cond delay="0"/>
                                  </p:stCondLst>
                                  <p:childTnLst>
                                    <p:set>
                                      <p:cBhvr>
                                        <p:cTn id="100" dur="1" fill="hold">
                                          <p:stCondLst>
                                            <p:cond delay="0"/>
                                          </p:stCondLst>
                                        </p:cTn>
                                        <p:tgtEl>
                                          <p:spTgt spid="13"/>
                                        </p:tgtEl>
                                        <p:attrNameLst>
                                          <p:attrName>style.visibility</p:attrName>
                                        </p:attrNameLst>
                                      </p:cBhvr>
                                      <p:to>
                                        <p:strVal val="visible"/>
                                      </p:to>
                                    </p:set>
                                    <p:anim calcmode="lin" valueType="num">
                                      <p:cBhvr>
                                        <p:cTn id="101" dur="1000" fill="hold"/>
                                        <p:tgtEl>
                                          <p:spTgt spid="13"/>
                                        </p:tgtEl>
                                        <p:attrNameLst>
                                          <p:attrName>ppt_x</p:attrName>
                                        </p:attrNameLst>
                                      </p:cBhvr>
                                      <p:tavLst>
                                        <p:tav tm="0">
                                          <p:val>
                                            <p:strVal val="#ppt_x-.2"/>
                                          </p:val>
                                        </p:tav>
                                        <p:tav tm="100000">
                                          <p:val>
                                            <p:strVal val="#ppt_x"/>
                                          </p:val>
                                        </p:tav>
                                      </p:tavLst>
                                    </p:anim>
                                    <p:anim calcmode="lin" valueType="num">
                                      <p:cBhvr>
                                        <p:cTn id="102"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103" dur="1000"/>
                                        <p:tgtEl>
                                          <p:spTgt spid="13"/>
                                        </p:tgtEl>
                                      </p:cBhvr>
                                    </p:animEffect>
                                  </p:childTnLst>
                                </p:cTn>
                              </p:par>
                            </p:childTnLst>
                          </p:cTn>
                        </p:par>
                      </p:childTnLst>
                    </p:cTn>
                  </p:par>
                  <p:par>
                    <p:cTn id="104" fill="hold">
                      <p:stCondLst>
                        <p:cond delay="indefinite"/>
                      </p:stCondLst>
                      <p:childTnLst>
                        <p:par>
                          <p:cTn id="105" fill="hold">
                            <p:stCondLst>
                              <p:cond delay="0"/>
                            </p:stCondLst>
                            <p:childTnLst>
                              <p:par>
                                <p:cTn id="106" presetID="17" presetClass="entr" presetSubtype="10" fill="hold" grpId="0" nodeType="clickEffect">
                                  <p:stCondLst>
                                    <p:cond delay="0"/>
                                  </p:stCondLst>
                                  <p:childTnLst>
                                    <p:set>
                                      <p:cBhvr>
                                        <p:cTn id="107" dur="1" fill="hold">
                                          <p:stCondLst>
                                            <p:cond delay="0"/>
                                          </p:stCondLst>
                                        </p:cTn>
                                        <p:tgtEl>
                                          <p:spTgt spid="17"/>
                                        </p:tgtEl>
                                        <p:attrNameLst>
                                          <p:attrName>style.visibility</p:attrName>
                                        </p:attrNameLst>
                                      </p:cBhvr>
                                      <p:to>
                                        <p:strVal val="visible"/>
                                      </p:to>
                                    </p:set>
                                    <p:anim calcmode="lin" valueType="num">
                                      <p:cBhvr>
                                        <p:cTn id="108" dur="500" fill="hold"/>
                                        <p:tgtEl>
                                          <p:spTgt spid="17"/>
                                        </p:tgtEl>
                                        <p:attrNameLst>
                                          <p:attrName>ppt_w</p:attrName>
                                        </p:attrNameLst>
                                      </p:cBhvr>
                                      <p:tavLst>
                                        <p:tav tm="0">
                                          <p:val>
                                            <p:fltVal val="0"/>
                                          </p:val>
                                        </p:tav>
                                        <p:tav tm="100000">
                                          <p:val>
                                            <p:strVal val="#ppt_w"/>
                                          </p:val>
                                        </p:tav>
                                      </p:tavLst>
                                    </p:anim>
                                    <p:anim calcmode="lin" valueType="num">
                                      <p:cBhvr>
                                        <p:cTn id="109" dur="500" fill="hold"/>
                                        <p:tgtEl>
                                          <p:spTgt spid="17"/>
                                        </p:tgtEl>
                                        <p:attrNameLst>
                                          <p:attrName>ppt_h</p:attrName>
                                        </p:attrNameLst>
                                      </p:cBhvr>
                                      <p:tavLst>
                                        <p:tav tm="0">
                                          <p:val>
                                            <p:strVal val="#ppt_h"/>
                                          </p:val>
                                        </p:tav>
                                        <p:tav tm="100000">
                                          <p:val>
                                            <p:strVal val="#ppt_h"/>
                                          </p:val>
                                        </p:tav>
                                      </p:tavLst>
                                    </p:anim>
                                  </p:childTnLst>
                                </p:cTn>
                              </p:par>
                              <p:par>
                                <p:cTn id="110" presetID="23" presetClass="entr" presetSubtype="16" fill="hold" nodeType="withEffect">
                                  <p:stCondLst>
                                    <p:cond delay="0"/>
                                  </p:stCondLst>
                                  <p:childTnLst>
                                    <p:set>
                                      <p:cBhvr>
                                        <p:cTn id="111" dur="1" fill="hold">
                                          <p:stCondLst>
                                            <p:cond delay="0"/>
                                          </p:stCondLst>
                                        </p:cTn>
                                        <p:tgtEl>
                                          <p:spTgt spid="18"/>
                                        </p:tgtEl>
                                        <p:attrNameLst>
                                          <p:attrName>style.visibility</p:attrName>
                                        </p:attrNameLst>
                                      </p:cBhvr>
                                      <p:to>
                                        <p:strVal val="visible"/>
                                      </p:to>
                                    </p:set>
                                    <p:anim calcmode="lin" valueType="num">
                                      <p:cBhvr>
                                        <p:cTn id="112" dur="500" fill="hold"/>
                                        <p:tgtEl>
                                          <p:spTgt spid="18"/>
                                        </p:tgtEl>
                                        <p:attrNameLst>
                                          <p:attrName>ppt_w</p:attrName>
                                        </p:attrNameLst>
                                      </p:cBhvr>
                                      <p:tavLst>
                                        <p:tav tm="0">
                                          <p:val>
                                            <p:fltVal val="0"/>
                                          </p:val>
                                        </p:tav>
                                        <p:tav tm="100000">
                                          <p:val>
                                            <p:strVal val="#ppt_w"/>
                                          </p:val>
                                        </p:tav>
                                      </p:tavLst>
                                    </p:anim>
                                    <p:anim calcmode="lin" valueType="num">
                                      <p:cBhvr>
                                        <p:cTn id="113" dur="500" fill="hold"/>
                                        <p:tgtEl>
                                          <p:spTgt spid="18"/>
                                        </p:tgtEl>
                                        <p:attrNameLst>
                                          <p:attrName>ppt_h</p:attrName>
                                        </p:attrNameLst>
                                      </p:cBhvr>
                                      <p:tavLst>
                                        <p:tav tm="0">
                                          <p:val>
                                            <p:fltVal val="0"/>
                                          </p:val>
                                        </p:tav>
                                        <p:tav tm="100000">
                                          <p:val>
                                            <p:strVal val="#ppt_h"/>
                                          </p:val>
                                        </p:tav>
                                      </p:tavLst>
                                    </p:anim>
                                  </p:childTnLst>
                                </p:cTn>
                              </p:par>
                            </p:childTnLst>
                          </p:cTn>
                        </p:par>
                      </p:childTnLst>
                    </p:cTn>
                  </p:par>
                  <p:par>
                    <p:cTn id="114" fill="hold">
                      <p:stCondLst>
                        <p:cond delay="indefinite"/>
                      </p:stCondLst>
                      <p:childTnLst>
                        <p:par>
                          <p:cTn id="115" fill="hold">
                            <p:stCondLst>
                              <p:cond delay="0"/>
                            </p:stCondLst>
                            <p:childTnLst>
                              <p:par>
                                <p:cTn id="116" presetID="5" presetClass="exit" presetSubtype="10" fill="hold" grpId="1" nodeType="clickEffect">
                                  <p:stCondLst>
                                    <p:cond delay="0"/>
                                  </p:stCondLst>
                                  <p:childTnLst>
                                    <p:animEffect transition="out" filter="checkerboard(across)">
                                      <p:cBhvr>
                                        <p:cTn id="117" dur="500"/>
                                        <p:tgtEl>
                                          <p:spTgt spid="17"/>
                                        </p:tgtEl>
                                      </p:cBhvr>
                                    </p:animEffect>
                                    <p:set>
                                      <p:cBhvr>
                                        <p:cTn id="118" dur="1" fill="hold">
                                          <p:stCondLst>
                                            <p:cond delay="499"/>
                                          </p:stCondLst>
                                        </p:cTn>
                                        <p:tgtEl>
                                          <p:spTgt spid="17"/>
                                        </p:tgtEl>
                                        <p:attrNameLst>
                                          <p:attrName>style.visibility</p:attrName>
                                        </p:attrNameLst>
                                      </p:cBhvr>
                                      <p:to>
                                        <p:strVal val="hidden"/>
                                      </p:to>
                                    </p:set>
                                  </p:childTnLst>
                                </p:cTn>
                              </p:par>
                            </p:childTnLst>
                          </p:cTn>
                        </p:par>
                      </p:childTnLst>
                    </p:cTn>
                  </p:par>
                  <p:par>
                    <p:cTn id="119" fill="hold">
                      <p:stCondLst>
                        <p:cond delay="indefinite"/>
                      </p:stCondLst>
                      <p:childTnLst>
                        <p:par>
                          <p:cTn id="120" fill="hold">
                            <p:stCondLst>
                              <p:cond delay="0"/>
                            </p:stCondLst>
                            <p:childTnLst>
                              <p:par>
                                <p:cTn id="121" presetID="26" presetClass="entr" presetSubtype="0" fill="hold" grpId="0" nodeType="click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wipe(down)">
                                      <p:cBhvr>
                                        <p:cTn id="123" dur="580">
                                          <p:stCondLst>
                                            <p:cond delay="0"/>
                                          </p:stCondLst>
                                        </p:cTn>
                                        <p:tgtEl>
                                          <p:spTgt spid="20"/>
                                        </p:tgtEl>
                                      </p:cBhvr>
                                    </p:animEffect>
                                    <p:anim calcmode="lin" valueType="num">
                                      <p:cBhvr>
                                        <p:cTn id="124" dur="1822" tmFilter="0,0; 0.14,0.36; 0.43,0.73; 0.71,0.91; 1.0,1.0">
                                          <p:stCondLst>
                                            <p:cond delay="0"/>
                                          </p:stCondLst>
                                        </p:cTn>
                                        <p:tgtEl>
                                          <p:spTgt spid="20"/>
                                        </p:tgtEl>
                                        <p:attrNameLst>
                                          <p:attrName>ppt_x</p:attrName>
                                        </p:attrNameLst>
                                      </p:cBhvr>
                                      <p:tavLst>
                                        <p:tav tm="0">
                                          <p:val>
                                            <p:strVal val="#ppt_x-0.25"/>
                                          </p:val>
                                        </p:tav>
                                        <p:tav tm="100000">
                                          <p:val>
                                            <p:strVal val="#ppt_x"/>
                                          </p:val>
                                        </p:tav>
                                      </p:tavLst>
                                    </p:anim>
                                    <p:anim calcmode="lin" valueType="num">
                                      <p:cBhvr>
                                        <p:cTn id="125" dur="664" tmFilter="0.0,0.0; 0.25,0.07; 0.50,0.2; 0.75,0.467; 1.0,1.0">
                                          <p:stCondLst>
                                            <p:cond delay="0"/>
                                          </p:stCondLst>
                                        </p:cTn>
                                        <p:tgtEl>
                                          <p:spTgt spid="20"/>
                                        </p:tgtEl>
                                        <p:attrNameLst>
                                          <p:attrName>ppt_y</p:attrName>
                                        </p:attrNameLst>
                                      </p:cBhvr>
                                      <p:tavLst>
                                        <p:tav tm="0" fmla="#ppt_y-sin(pi*$)/3">
                                          <p:val>
                                            <p:fltVal val="0.5"/>
                                          </p:val>
                                        </p:tav>
                                        <p:tav tm="100000">
                                          <p:val>
                                            <p:fltVal val="1"/>
                                          </p:val>
                                        </p:tav>
                                      </p:tavLst>
                                    </p:anim>
                                    <p:anim calcmode="lin" valueType="num">
                                      <p:cBhvr>
                                        <p:cTn id="126" dur="664" tmFilter="0, 0; 0.125,0.2665; 0.25,0.4; 0.375,0.465; 0.5,0.5;  0.625,0.535; 0.75,0.6; 0.875,0.7335; 1,1">
                                          <p:stCondLst>
                                            <p:cond delay="664"/>
                                          </p:stCondLst>
                                        </p:cTn>
                                        <p:tgtEl>
                                          <p:spTgt spid="20"/>
                                        </p:tgtEl>
                                        <p:attrNameLst>
                                          <p:attrName>ppt_y</p:attrName>
                                        </p:attrNameLst>
                                      </p:cBhvr>
                                      <p:tavLst>
                                        <p:tav tm="0" fmla="#ppt_y-sin(pi*$)/9">
                                          <p:val>
                                            <p:fltVal val="0"/>
                                          </p:val>
                                        </p:tav>
                                        <p:tav tm="100000">
                                          <p:val>
                                            <p:fltVal val="1"/>
                                          </p:val>
                                        </p:tav>
                                      </p:tavLst>
                                    </p:anim>
                                    <p:anim calcmode="lin" valueType="num">
                                      <p:cBhvr>
                                        <p:cTn id="127" dur="332" tmFilter="0, 0; 0.125,0.2665; 0.25,0.4; 0.375,0.465; 0.5,0.5;  0.625,0.535; 0.75,0.6; 0.875,0.7335; 1,1">
                                          <p:stCondLst>
                                            <p:cond delay="1324"/>
                                          </p:stCondLst>
                                        </p:cTn>
                                        <p:tgtEl>
                                          <p:spTgt spid="20"/>
                                        </p:tgtEl>
                                        <p:attrNameLst>
                                          <p:attrName>ppt_y</p:attrName>
                                        </p:attrNameLst>
                                      </p:cBhvr>
                                      <p:tavLst>
                                        <p:tav tm="0" fmla="#ppt_y-sin(pi*$)/27">
                                          <p:val>
                                            <p:fltVal val="0"/>
                                          </p:val>
                                        </p:tav>
                                        <p:tav tm="100000">
                                          <p:val>
                                            <p:fltVal val="1"/>
                                          </p:val>
                                        </p:tav>
                                      </p:tavLst>
                                    </p:anim>
                                    <p:anim calcmode="lin" valueType="num">
                                      <p:cBhvr>
                                        <p:cTn id="128" dur="164" tmFilter="0, 0; 0.125,0.2665; 0.25,0.4; 0.375,0.465; 0.5,0.5;  0.625,0.535; 0.75,0.6; 0.875,0.7335; 1,1">
                                          <p:stCondLst>
                                            <p:cond delay="1656"/>
                                          </p:stCondLst>
                                        </p:cTn>
                                        <p:tgtEl>
                                          <p:spTgt spid="20"/>
                                        </p:tgtEl>
                                        <p:attrNameLst>
                                          <p:attrName>ppt_y</p:attrName>
                                        </p:attrNameLst>
                                      </p:cBhvr>
                                      <p:tavLst>
                                        <p:tav tm="0" fmla="#ppt_y-sin(pi*$)/81">
                                          <p:val>
                                            <p:fltVal val="0"/>
                                          </p:val>
                                        </p:tav>
                                        <p:tav tm="100000">
                                          <p:val>
                                            <p:fltVal val="1"/>
                                          </p:val>
                                        </p:tav>
                                      </p:tavLst>
                                    </p:anim>
                                    <p:animScale>
                                      <p:cBhvr>
                                        <p:cTn id="129" dur="26">
                                          <p:stCondLst>
                                            <p:cond delay="650"/>
                                          </p:stCondLst>
                                        </p:cTn>
                                        <p:tgtEl>
                                          <p:spTgt spid="20"/>
                                        </p:tgtEl>
                                      </p:cBhvr>
                                      <p:to x="100000" y="60000"/>
                                    </p:animScale>
                                    <p:animScale>
                                      <p:cBhvr>
                                        <p:cTn id="130" dur="166" decel="50000">
                                          <p:stCondLst>
                                            <p:cond delay="676"/>
                                          </p:stCondLst>
                                        </p:cTn>
                                        <p:tgtEl>
                                          <p:spTgt spid="20"/>
                                        </p:tgtEl>
                                      </p:cBhvr>
                                      <p:to x="100000" y="100000"/>
                                    </p:animScale>
                                    <p:animScale>
                                      <p:cBhvr>
                                        <p:cTn id="131" dur="26">
                                          <p:stCondLst>
                                            <p:cond delay="1312"/>
                                          </p:stCondLst>
                                        </p:cTn>
                                        <p:tgtEl>
                                          <p:spTgt spid="20"/>
                                        </p:tgtEl>
                                      </p:cBhvr>
                                      <p:to x="100000" y="80000"/>
                                    </p:animScale>
                                    <p:animScale>
                                      <p:cBhvr>
                                        <p:cTn id="132" dur="166" decel="50000">
                                          <p:stCondLst>
                                            <p:cond delay="1338"/>
                                          </p:stCondLst>
                                        </p:cTn>
                                        <p:tgtEl>
                                          <p:spTgt spid="20"/>
                                        </p:tgtEl>
                                      </p:cBhvr>
                                      <p:to x="100000" y="100000"/>
                                    </p:animScale>
                                    <p:animScale>
                                      <p:cBhvr>
                                        <p:cTn id="133" dur="26">
                                          <p:stCondLst>
                                            <p:cond delay="1642"/>
                                          </p:stCondLst>
                                        </p:cTn>
                                        <p:tgtEl>
                                          <p:spTgt spid="20"/>
                                        </p:tgtEl>
                                      </p:cBhvr>
                                      <p:to x="100000" y="90000"/>
                                    </p:animScale>
                                    <p:animScale>
                                      <p:cBhvr>
                                        <p:cTn id="134" dur="166" decel="50000">
                                          <p:stCondLst>
                                            <p:cond delay="1668"/>
                                          </p:stCondLst>
                                        </p:cTn>
                                        <p:tgtEl>
                                          <p:spTgt spid="20"/>
                                        </p:tgtEl>
                                      </p:cBhvr>
                                      <p:to x="100000" y="100000"/>
                                    </p:animScale>
                                    <p:animScale>
                                      <p:cBhvr>
                                        <p:cTn id="135" dur="26">
                                          <p:stCondLst>
                                            <p:cond delay="1808"/>
                                          </p:stCondLst>
                                        </p:cTn>
                                        <p:tgtEl>
                                          <p:spTgt spid="20"/>
                                        </p:tgtEl>
                                      </p:cBhvr>
                                      <p:to x="100000" y="95000"/>
                                    </p:animScale>
                                    <p:animScale>
                                      <p:cBhvr>
                                        <p:cTn id="136" dur="166" decel="50000">
                                          <p:stCondLst>
                                            <p:cond delay="1834"/>
                                          </p:stCondLst>
                                        </p:cTn>
                                        <p:tgtEl>
                                          <p:spTgt spid="2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1" grpId="0" animBg="1"/>
      <p:bldP spid="12" grpId="0" animBg="1"/>
      <p:bldP spid="13" grpId="0" animBg="1"/>
      <p:bldP spid="14" grpId="0"/>
      <p:bldP spid="15" grpId="0"/>
      <p:bldP spid="15" grpId="1"/>
      <p:bldP spid="17" grpId="0"/>
      <p:bldP spid="17" grpId="1"/>
      <p:bldP spid="19" grpId="0"/>
      <p:bldP spid="20" grpId="0"/>
      <p:bldP spid="2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1600200" y="304800"/>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fontScale="775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4000" dirty="0" err="1">
                <a:latin typeface="Times New Roman" pitchFamily="18" charset="0"/>
                <a:cs typeface="Times New Roman" pitchFamily="18" charset="0"/>
              </a:rPr>
              <a:t>Tổ</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chức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tự</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nguyện</a:t>
            </a:r>
            <a:r>
              <a:rPr lang="en-US" sz="4000" dirty="0">
                <a:latin typeface="Times New Roman" pitchFamily="18" charset="0"/>
                <a:cs typeface="Times New Roman" pitchFamily="18" charset="0"/>
              </a:rPr>
              <a:t/>
            </a:r>
            <a:br>
              <a:rPr lang="en-US" sz="4000" dirty="0">
                <a:latin typeface="Times New Roman" pitchFamily="18" charset="0"/>
                <a:cs typeface="Times New Roman" pitchFamily="18" charset="0"/>
              </a:rPr>
            </a:br>
            <a:r>
              <a:rPr lang="en-US" sz="4000" i="1" dirty="0">
                <a:latin typeface="Times New Roman" pitchFamily="18" charset="0"/>
                <a:cs typeface="Times New Roman" pitchFamily="18" charset="0"/>
              </a:rPr>
              <a:t>(Voluntary associations)</a:t>
            </a:r>
            <a:endParaRPr lang="en-US" sz="4000" dirty="0">
              <a:solidFill>
                <a:srgbClr val="002060"/>
              </a:solidFill>
              <a:latin typeface="Times New Roman" pitchFamily="18" charset="0"/>
              <a:ea typeface="Arial Unicode MS" panose="020B0604020202020204" pitchFamily="34" charset="-128"/>
              <a:cs typeface="Times New Roman" pitchFamily="18" charset="0"/>
            </a:endParaRPr>
          </a:p>
        </p:txBody>
      </p:sp>
      <p:sp>
        <p:nvSpPr>
          <p:cNvPr id="9" name="Content Placeholder 2"/>
          <p:cNvSpPr>
            <a:spLocks noGrp="1"/>
          </p:cNvSpPr>
          <p:nvPr>
            <p:ph idx="1"/>
          </p:nvPr>
        </p:nvSpPr>
        <p:spPr>
          <a:xfrm>
            <a:off x="304800" y="1285366"/>
            <a:ext cx="8610600" cy="5572634"/>
          </a:xfrm>
        </p:spPr>
        <p:txBody>
          <a:bodyPr>
            <a:normAutofit/>
          </a:bodyPr>
          <a:lstStyle/>
          <a:p>
            <a:pPr marL="0" indent="0">
              <a:buNone/>
            </a:pPr>
            <a:r>
              <a:rPr lang="en-US" u="sng" dirty="0" smtClean="0">
                <a:solidFill>
                  <a:srgbClr val="0070C0"/>
                </a:solidFill>
                <a:latin typeface="Times New Roman" pitchFamily="18" charset="0"/>
                <a:cs typeface="Times New Roman" pitchFamily="18" charset="0"/>
              </a:rPr>
              <a:t>1. </a:t>
            </a:r>
            <a:r>
              <a:rPr lang="en-US" u="sng" dirty="0" err="1" smtClean="0">
                <a:solidFill>
                  <a:srgbClr val="0070C0"/>
                </a:solidFill>
                <a:latin typeface="Times New Roman" pitchFamily="18" charset="0"/>
                <a:cs typeface="Times New Roman" pitchFamily="18" charset="0"/>
              </a:rPr>
              <a:t>Đặc</a:t>
            </a:r>
            <a:r>
              <a:rPr lang="en-US" u="sng" dirty="0" smtClean="0">
                <a:solidFill>
                  <a:srgbClr val="0070C0"/>
                </a:solidFill>
                <a:latin typeface="Times New Roman" pitchFamily="18" charset="0"/>
                <a:cs typeface="Times New Roman" pitchFamily="18" charset="0"/>
              </a:rPr>
              <a:t> </a:t>
            </a:r>
            <a:r>
              <a:rPr lang="en-US" u="sng" dirty="0" err="1">
                <a:solidFill>
                  <a:srgbClr val="0070C0"/>
                </a:solidFill>
                <a:latin typeface="Times New Roman" pitchFamily="18" charset="0"/>
                <a:cs typeface="Times New Roman" pitchFamily="18" charset="0"/>
              </a:rPr>
              <a:t>điểm</a:t>
            </a:r>
            <a:endParaRPr lang="en-US" u="sng" dirty="0">
              <a:solidFill>
                <a:srgbClr val="0070C0"/>
              </a:solidFill>
              <a:latin typeface="Times New Roman" pitchFamily="18" charset="0"/>
              <a:cs typeface="Times New Roman" pitchFamily="18" charset="0"/>
            </a:endParaRPr>
          </a:p>
          <a:p>
            <a:r>
              <a:rPr lang="en-US" sz="2800" dirty="0" err="1">
                <a:latin typeface="Times New Roman" pitchFamily="18" charset="0"/>
                <a:cs typeface="Times New Roman" pitchFamily="18" charset="0"/>
              </a:rPr>
              <a:t>Vì</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những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lợi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ích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cầu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của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các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thành</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a:p>
            <a:r>
              <a:rPr lang="en-US" sz="2800" dirty="0" err="1">
                <a:latin typeface="Times New Roman" pitchFamily="18" charset="0"/>
                <a:cs typeface="Times New Roman" pitchFamily="18" charset="0"/>
              </a:rPr>
              <a:t>Việc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tham</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gia</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là</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hoàn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toàn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nguyện</a:t>
            </a:r>
            <a:r>
              <a:rPr lang="en-US" sz="2800" dirty="0">
                <a:latin typeface="Times New Roman" pitchFamily="18" charset="0"/>
                <a:cs typeface="Times New Roman" pitchFamily="18" charset="0"/>
              </a:rPr>
              <a:t>.</a:t>
            </a:r>
          </a:p>
          <a:p>
            <a:r>
              <a:rPr lang="en-US" sz="2800" dirty="0" err="1">
                <a:latin typeface="Times New Roman" pitchFamily="18" charset="0"/>
                <a:cs typeface="Times New Roman" pitchFamily="18" charset="0"/>
              </a:rPr>
              <a:t>Tổ</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chức</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tự</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nguyện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không</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liên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quan</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nhiều</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với</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chính</a:t>
            </a:r>
            <a:r>
              <a:rPr lang="en-US" sz="2800" dirty="0">
                <a:latin typeface="Times New Roman" pitchFamily="18" charset="0"/>
                <a:cs typeface="Times New Roman" pitchFamily="18" charset="0"/>
              </a:rPr>
              <a:t> </a:t>
            </a:r>
            <a:r>
              <a:rPr lang="en-US" sz="2800" dirty="0" err="1">
                <a:latin typeface="Times New Roman" pitchFamily="18" charset="0"/>
                <a:cs typeface="Times New Roman" pitchFamily="18" charset="0"/>
              </a:rPr>
              <a:t>phủ</a:t>
            </a:r>
            <a:r>
              <a:rPr lang="en-US" sz="2800" dirty="0" smtClean="0">
                <a:latin typeface="Times New Roman" pitchFamily="18" charset="0"/>
                <a:cs typeface="Times New Roman" pitchFamily="18" charset="0"/>
              </a:rPr>
              <a:t>.</a:t>
            </a:r>
            <a:endParaRPr lang="en-US" sz="2800" dirty="0"/>
          </a:p>
          <a:p>
            <a:pPr marL="0" indent="0">
              <a:buNone/>
            </a:pPr>
            <a:endParaRPr lang="en-US" sz="2800" dirty="0"/>
          </a:p>
        </p:txBody>
      </p:sp>
      <p:pic>
        <p:nvPicPr>
          <p:cNvPr id="7"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4343400" y="3429000"/>
            <a:ext cx="3962400" cy="288032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TextBox 2"/>
          <p:cNvSpPr txBox="1"/>
          <p:nvPr/>
        </p:nvSpPr>
        <p:spPr>
          <a:xfrm>
            <a:off x="5181600" y="6396335"/>
            <a:ext cx="2661314" cy="461665"/>
          </a:xfrm>
          <a:prstGeom prst="rect">
            <a:avLst/>
          </a:prstGeom>
          <a:noFill/>
        </p:spPr>
        <p:txBody>
          <a:bodyPr wrap="square" rtlCol="0">
            <a:spAutoFit/>
          </a:bodyPr>
          <a:lstStyle/>
          <a:p>
            <a:pPr algn="ctr"/>
            <a:r>
              <a:rPr lang="en-US" sz="2400" dirty="0" err="1" smtClean="0">
                <a:solidFill>
                  <a:srgbClr val="FF0000"/>
                </a:solidFill>
                <a:latin typeface="Times New Roman" pitchFamily="18" charset="0"/>
                <a:cs typeface="Times New Roman" pitchFamily="18" charset="0"/>
              </a:rPr>
              <a:t>Tổ</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chức</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từ</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thiện</a:t>
            </a:r>
            <a:endParaRPr lang="en-US" sz="2400" dirty="0">
              <a:solidFill>
                <a:srgbClr val="FF0000"/>
              </a:solidFill>
              <a:latin typeface="Times New Roman" pitchFamily="18" charset="0"/>
              <a:cs typeface="Times New Roman" pitchFamily="18" charset="0"/>
            </a:endParaRPr>
          </a:p>
        </p:txBody>
      </p:sp>
      <p:pic>
        <p:nvPicPr>
          <p:cNvPr id="5" name="Picture 2"/>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762000" y="3429000"/>
            <a:ext cx="3581400" cy="288032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1066800" y="6396335"/>
            <a:ext cx="2362200" cy="461665"/>
          </a:xfrm>
          <a:prstGeom prst="rect">
            <a:avLst/>
          </a:prstGeom>
          <a:noFill/>
        </p:spPr>
        <p:txBody>
          <a:bodyPr wrap="square" rtlCol="0">
            <a:spAutoFit/>
          </a:bodyPr>
          <a:lstStyle/>
          <a:p>
            <a:pPr algn="ctr"/>
            <a:r>
              <a:rPr lang="en-US" sz="2400" dirty="0" err="1" smtClean="0">
                <a:solidFill>
                  <a:srgbClr val="FF0000"/>
                </a:solidFill>
                <a:latin typeface="Times New Roman" pitchFamily="18" charset="0"/>
                <a:cs typeface="Times New Roman" pitchFamily="18" charset="0"/>
              </a:rPr>
              <a:t>Mùa</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hè</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xanh</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3278254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9">
                                            <p:txEl>
                                              <p:pRg st="0" end="0"/>
                                            </p:txEl>
                                          </p:spTgt>
                                        </p:tgtEl>
                                        <p:attrNameLst>
                                          <p:attrName>style.visibility</p:attrName>
                                        </p:attrNameLst>
                                      </p:cBhvr>
                                      <p:to>
                                        <p:strVal val="visible"/>
                                      </p:to>
                                    </p:set>
                                    <p:animEffect transition="in" filter="checkerboard(across)">
                                      <p:cBhvr>
                                        <p:cTn id="14" dur="500"/>
                                        <p:tgtEl>
                                          <p:spTgt spid="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9" presetClass="entr" presetSubtype="0" fill="hold" nodeType="clickEffect">
                                  <p:stCondLst>
                                    <p:cond delay="0"/>
                                  </p:stCondLst>
                                  <p:childTnLst>
                                    <p:set>
                                      <p:cBhvr>
                                        <p:cTn id="18" dur="1" fill="hold">
                                          <p:stCondLst>
                                            <p:cond delay="0"/>
                                          </p:stCondLst>
                                        </p:cTn>
                                        <p:tgtEl>
                                          <p:spTgt spid="9">
                                            <p:txEl>
                                              <p:pRg st="1" end="1"/>
                                            </p:txEl>
                                          </p:spTgt>
                                        </p:tgtEl>
                                        <p:attrNameLst>
                                          <p:attrName>style.visibility</p:attrName>
                                        </p:attrNameLst>
                                      </p:cBhvr>
                                      <p:to>
                                        <p:strVal val="visible"/>
                                      </p:to>
                                    </p:set>
                                    <p:anim calcmode="lin" valueType="num">
                                      <p:cBhvr>
                                        <p:cTn id="19" dur="1000" fill="hold"/>
                                        <p:tgtEl>
                                          <p:spTgt spid="9">
                                            <p:txEl>
                                              <p:pRg st="1" end="1"/>
                                            </p:txEl>
                                          </p:spTgt>
                                        </p:tgtEl>
                                        <p:attrNameLst>
                                          <p:attrName>ppt_x</p:attrName>
                                        </p:attrNameLst>
                                      </p:cBhvr>
                                      <p:tavLst>
                                        <p:tav tm="0">
                                          <p:val>
                                            <p:strVal val="#ppt_x-.2"/>
                                          </p:val>
                                        </p:tav>
                                        <p:tav tm="100000">
                                          <p:val>
                                            <p:strVal val="#ppt_x"/>
                                          </p:val>
                                        </p:tav>
                                      </p:tavLst>
                                    </p:anim>
                                    <p:anim calcmode="lin" valueType="num">
                                      <p:cBhvr>
                                        <p:cTn id="20" dur="1000" fill="hold"/>
                                        <p:tgtEl>
                                          <p:spTgt spid="9">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1" dur="1000"/>
                                        <p:tgtEl>
                                          <p:spTgt spid="9">
                                            <p:txEl>
                                              <p:pRg st="1" end="1"/>
                                            </p:txEl>
                                          </p:spTgt>
                                        </p:tgtEl>
                                      </p:cBhvr>
                                    </p:animEffect>
                                  </p:childTnLst>
                                </p:cTn>
                              </p:par>
                              <p:par>
                                <p:cTn id="22" presetID="29" presetClass="entr" presetSubtype="0" fill="hold" nodeType="withEffect">
                                  <p:stCondLst>
                                    <p:cond delay="0"/>
                                  </p:stCondLst>
                                  <p:childTnLst>
                                    <p:set>
                                      <p:cBhvr>
                                        <p:cTn id="23" dur="1" fill="hold">
                                          <p:stCondLst>
                                            <p:cond delay="0"/>
                                          </p:stCondLst>
                                        </p:cTn>
                                        <p:tgtEl>
                                          <p:spTgt spid="9">
                                            <p:txEl>
                                              <p:pRg st="2" end="2"/>
                                            </p:txEl>
                                          </p:spTgt>
                                        </p:tgtEl>
                                        <p:attrNameLst>
                                          <p:attrName>style.visibility</p:attrName>
                                        </p:attrNameLst>
                                      </p:cBhvr>
                                      <p:to>
                                        <p:strVal val="visible"/>
                                      </p:to>
                                    </p:set>
                                    <p:anim calcmode="lin" valueType="num">
                                      <p:cBhvr>
                                        <p:cTn id="24" dur="1000" fill="hold"/>
                                        <p:tgtEl>
                                          <p:spTgt spid="9">
                                            <p:txEl>
                                              <p:pRg st="2" end="2"/>
                                            </p:txEl>
                                          </p:spTgt>
                                        </p:tgtEl>
                                        <p:attrNameLst>
                                          <p:attrName>ppt_x</p:attrName>
                                        </p:attrNameLst>
                                      </p:cBhvr>
                                      <p:tavLst>
                                        <p:tav tm="0">
                                          <p:val>
                                            <p:strVal val="#ppt_x-.2"/>
                                          </p:val>
                                        </p:tav>
                                        <p:tav tm="100000">
                                          <p:val>
                                            <p:strVal val="#ppt_x"/>
                                          </p:val>
                                        </p:tav>
                                      </p:tavLst>
                                    </p:anim>
                                    <p:anim calcmode="lin" valueType="num">
                                      <p:cBhvr>
                                        <p:cTn id="25" dur="1000" fill="hold"/>
                                        <p:tgtEl>
                                          <p:spTgt spid="9">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26" dur="1000"/>
                                        <p:tgtEl>
                                          <p:spTgt spid="9">
                                            <p:txEl>
                                              <p:pRg st="2" end="2"/>
                                            </p:txEl>
                                          </p:spTgt>
                                        </p:tgtEl>
                                      </p:cBhvr>
                                    </p:animEffect>
                                  </p:childTnLst>
                                </p:cTn>
                              </p:par>
                              <p:par>
                                <p:cTn id="27" presetID="29" presetClass="entr" presetSubtype="0" fill="hold" nodeType="withEffect">
                                  <p:stCondLst>
                                    <p:cond delay="0"/>
                                  </p:stCondLst>
                                  <p:childTnLst>
                                    <p:set>
                                      <p:cBhvr>
                                        <p:cTn id="28" dur="1" fill="hold">
                                          <p:stCondLst>
                                            <p:cond delay="0"/>
                                          </p:stCondLst>
                                        </p:cTn>
                                        <p:tgtEl>
                                          <p:spTgt spid="9">
                                            <p:txEl>
                                              <p:pRg st="3" end="3"/>
                                            </p:txEl>
                                          </p:spTgt>
                                        </p:tgtEl>
                                        <p:attrNameLst>
                                          <p:attrName>style.visibility</p:attrName>
                                        </p:attrNameLst>
                                      </p:cBhvr>
                                      <p:to>
                                        <p:strVal val="visible"/>
                                      </p:to>
                                    </p:set>
                                    <p:anim calcmode="lin" valueType="num">
                                      <p:cBhvr>
                                        <p:cTn id="29" dur="1000" fill="hold"/>
                                        <p:tgtEl>
                                          <p:spTgt spid="9">
                                            <p:txEl>
                                              <p:pRg st="3" end="3"/>
                                            </p:txEl>
                                          </p:spTgt>
                                        </p:tgtEl>
                                        <p:attrNameLst>
                                          <p:attrName>ppt_x</p:attrName>
                                        </p:attrNameLst>
                                      </p:cBhvr>
                                      <p:tavLst>
                                        <p:tav tm="0">
                                          <p:val>
                                            <p:strVal val="#ppt_x-.2"/>
                                          </p:val>
                                        </p:tav>
                                        <p:tav tm="100000">
                                          <p:val>
                                            <p:strVal val="#ppt_x"/>
                                          </p:val>
                                        </p:tav>
                                      </p:tavLst>
                                    </p:anim>
                                    <p:anim calcmode="lin" valueType="num">
                                      <p:cBhvr>
                                        <p:cTn id="30" dur="1000" fill="hold"/>
                                        <p:tgtEl>
                                          <p:spTgt spid="9">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31" dur="1000"/>
                                        <p:tgtEl>
                                          <p:spTgt spid="9">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additive="base">
                                        <p:cTn id="36" dur="500" fill="hold"/>
                                        <p:tgtEl>
                                          <p:spTgt spid="5"/>
                                        </p:tgtEl>
                                        <p:attrNameLst>
                                          <p:attrName>ppt_x</p:attrName>
                                        </p:attrNameLst>
                                      </p:cBhvr>
                                      <p:tavLst>
                                        <p:tav tm="0">
                                          <p:val>
                                            <p:strVal val="#ppt_x"/>
                                          </p:val>
                                        </p:tav>
                                        <p:tav tm="100000">
                                          <p:val>
                                            <p:strVal val="#ppt_x"/>
                                          </p:val>
                                        </p:tav>
                                      </p:tavLst>
                                    </p:anim>
                                    <p:anim calcmode="lin" valueType="num">
                                      <p:cBhvr additive="base">
                                        <p:cTn id="37" dur="500" fill="hold"/>
                                        <p:tgtEl>
                                          <p:spTgt spid="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3" presetClass="entr" presetSubtype="16"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childTnLst>
                                </p:cTn>
                              </p:par>
                              <p:par>
                                <p:cTn id="48" presetID="23" presetClass="entr" presetSubtype="16" fill="hold" grpId="0" nodeType="with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ppt_w</p:attrName>
                                        </p:attrNameLst>
                                      </p:cBhvr>
                                      <p:tavLst>
                                        <p:tav tm="0">
                                          <p:val>
                                            <p:fltVal val="0"/>
                                          </p:val>
                                        </p:tav>
                                        <p:tav tm="100000">
                                          <p:val>
                                            <p:strVal val="#ppt_w"/>
                                          </p:val>
                                        </p:tav>
                                      </p:tavLst>
                                    </p:anim>
                                    <p:anim calcmode="lin" valueType="num">
                                      <p:cBhvr>
                                        <p:cTn id="51"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0" b="-10000"/>
          </a:stretch>
        </a:blipFill>
        <a:effectLst/>
      </p:bgPr>
    </p:bg>
    <p:spTree>
      <p:nvGrpSpPr>
        <p:cNvPr id="1" name=""/>
        <p:cNvGrpSpPr/>
        <p:nvPr/>
      </p:nvGrpSpPr>
      <p:grpSpPr>
        <a:xfrm>
          <a:off x="0" y="0"/>
          <a:ext cx="0" cy="0"/>
          <a:chOff x="0" y="0"/>
          <a:chExt cx="0" cy="0"/>
        </a:xfrm>
      </p:grpSpPr>
      <p:sp>
        <p:nvSpPr>
          <p:cNvPr id="10" name="Content Placeholder 2"/>
          <p:cNvSpPr>
            <a:spLocks noGrp="1"/>
          </p:cNvSpPr>
          <p:nvPr>
            <p:ph idx="1"/>
          </p:nvPr>
        </p:nvSpPr>
        <p:spPr>
          <a:xfrm>
            <a:off x="0" y="609600"/>
            <a:ext cx="8763000" cy="5791200"/>
          </a:xfrm>
        </p:spPr>
        <p:txBody>
          <a:bodyPr>
            <a:noAutofit/>
          </a:bodyPr>
          <a:lstStyle/>
          <a:p>
            <a:pPr marL="0" indent="0">
              <a:buNone/>
            </a:pPr>
            <a:r>
              <a:rPr lang="en-US" u="sng" dirty="0" smtClean="0">
                <a:solidFill>
                  <a:srgbClr val="0070C0"/>
                </a:solidFill>
                <a:latin typeface="Times New Roman" pitchFamily="18" charset="0"/>
                <a:cs typeface="Times New Roman" pitchFamily="18" charset="0"/>
              </a:rPr>
              <a:t>2. </a:t>
            </a:r>
            <a:r>
              <a:rPr lang="en-US" u="sng" dirty="0" err="1">
                <a:solidFill>
                  <a:srgbClr val="0070C0"/>
                </a:solidFill>
                <a:latin typeface="Times New Roman" pitchFamily="18" charset="0"/>
                <a:cs typeface="Times New Roman" pitchFamily="18" charset="0"/>
              </a:rPr>
              <a:t>H</a:t>
            </a:r>
            <a:r>
              <a:rPr lang="en-US" u="sng" dirty="0" err="1" smtClean="0">
                <a:solidFill>
                  <a:srgbClr val="0070C0"/>
                </a:solidFill>
                <a:latin typeface="Times New Roman" pitchFamily="18" charset="0"/>
                <a:cs typeface="Times New Roman" pitchFamily="18" charset="0"/>
              </a:rPr>
              <a:t>oạt</a:t>
            </a:r>
            <a:r>
              <a:rPr lang="en-US" u="sng" dirty="0" smtClean="0">
                <a:solidFill>
                  <a:srgbClr val="0070C0"/>
                </a:solidFill>
                <a:latin typeface="Times New Roman" pitchFamily="18" charset="0"/>
                <a:cs typeface="Times New Roman" pitchFamily="18" charset="0"/>
              </a:rPr>
              <a:t> </a:t>
            </a:r>
            <a:r>
              <a:rPr lang="en-US" u="sng" dirty="0" err="1" smtClean="0">
                <a:solidFill>
                  <a:srgbClr val="0070C0"/>
                </a:solidFill>
                <a:latin typeface="Times New Roman" pitchFamily="18" charset="0"/>
                <a:cs typeface="Times New Roman" pitchFamily="18" charset="0"/>
              </a:rPr>
              <a:t>động</a:t>
            </a:r>
            <a:endParaRPr lang="en-US" u="sng" dirty="0" smtClean="0">
              <a:solidFill>
                <a:srgbClr val="0070C0"/>
              </a:solidFill>
              <a:latin typeface="Times New Roman" pitchFamily="18" charset="0"/>
              <a:cs typeface="Times New Roman" pitchFamily="18" charset="0"/>
            </a:endParaRPr>
          </a:p>
          <a:p>
            <a:pPr marL="515938">
              <a:buFont typeface="Wingdings" panose="05000000000000000000" pitchFamily="2" charset="2"/>
              <a:buChar char="Ø"/>
            </a:pPr>
            <a:r>
              <a:rPr lang="vi-VN" sz="3000" dirty="0">
                <a:latin typeface="Times New Roman" pitchFamily="18" charset="0"/>
                <a:cs typeface="Times New Roman" pitchFamily="18" charset="0"/>
              </a:rPr>
              <a:t>Tổ chức tự nguyện hoạt động dựa vào những thành viên không hưởng lương, tổ chức này thiếu một cơ cấu chắc chắn hoặc một hệ thống quyền lực cưỡng bức</a:t>
            </a:r>
            <a:r>
              <a:rPr lang="vi-VN" sz="3000" dirty="0" smtClean="0">
                <a:latin typeface="Times New Roman" pitchFamily="18" charset="0"/>
                <a:cs typeface="Times New Roman" pitchFamily="18" charset="0"/>
              </a:rPr>
              <a:t>.</a:t>
            </a:r>
            <a:endParaRPr lang="en-US" sz="3000" dirty="0" smtClean="0">
              <a:latin typeface="Times New Roman" pitchFamily="18" charset="0"/>
              <a:cs typeface="Times New Roman" pitchFamily="18" charset="0"/>
            </a:endParaRPr>
          </a:p>
          <a:p>
            <a:pPr marL="515938">
              <a:buFont typeface="Wingdings" panose="05000000000000000000" pitchFamily="2" charset="2"/>
              <a:buChar char="Ø"/>
            </a:pPr>
            <a:r>
              <a:rPr lang="vi-VN" sz="3000" dirty="0">
                <a:latin typeface="Times New Roman" pitchFamily="18" charset="0"/>
                <a:cs typeface="Times New Roman" pitchFamily="18" charset="0"/>
              </a:rPr>
              <a:t> </a:t>
            </a:r>
            <a:r>
              <a:rPr lang="en-US" sz="3000" dirty="0" smtClean="0">
                <a:latin typeface="Times New Roman" pitchFamily="18" charset="0"/>
                <a:cs typeface="Times New Roman" pitchFamily="18" charset="0"/>
              </a:rPr>
              <a:t>T</a:t>
            </a:r>
            <a:r>
              <a:rPr lang="vi-VN" sz="3000" dirty="0" smtClean="0">
                <a:latin typeface="Times New Roman" pitchFamily="18" charset="0"/>
                <a:cs typeface="Times New Roman" pitchFamily="18" charset="0"/>
              </a:rPr>
              <a:t>ổ </a:t>
            </a:r>
            <a:r>
              <a:rPr lang="vi-VN" sz="3000" dirty="0">
                <a:latin typeface="Times New Roman" pitchFamily="18" charset="0"/>
                <a:cs typeface="Times New Roman" pitchFamily="18" charset="0"/>
              </a:rPr>
              <a:t>chức tự nguyện hành động không bị ràng buộc chặt chẽ, cho nên tổ chức tự nguyện thường thu hút đông đảo thành viên</a:t>
            </a:r>
            <a:r>
              <a:rPr lang="vi-VN" sz="3000" dirty="0" smtClean="0">
                <a:latin typeface="Times New Roman" pitchFamily="18" charset="0"/>
                <a:cs typeface="Times New Roman" pitchFamily="18" charset="0"/>
              </a:rPr>
              <a:t>.</a:t>
            </a:r>
            <a:endParaRPr lang="en-US" sz="3000" dirty="0" smtClean="0">
              <a:latin typeface="Times New Roman" pitchFamily="18" charset="0"/>
              <a:cs typeface="Times New Roman" pitchFamily="18" charset="0"/>
            </a:endParaRPr>
          </a:p>
          <a:p>
            <a:pPr marL="515938">
              <a:buFont typeface="Wingdings" panose="05000000000000000000" pitchFamily="2" charset="2"/>
              <a:buChar char="Ø"/>
            </a:pPr>
            <a:r>
              <a:rPr lang="vi-VN" sz="3000" dirty="0">
                <a:latin typeface="Times New Roman" pitchFamily="18" charset="0"/>
                <a:cs typeface="Times New Roman" pitchFamily="18" charset="0"/>
              </a:rPr>
              <a:t>Tổ chức tự nguyện có thể phát triển thành những tổ chức phức tạp được gọi là </a:t>
            </a:r>
            <a:r>
              <a:rPr lang="vi-VN" sz="3000" dirty="0">
                <a:solidFill>
                  <a:schemeClr val="tx2"/>
                </a:solidFill>
                <a:latin typeface="Times New Roman" pitchFamily="18" charset="0"/>
                <a:cs typeface="Times New Roman" pitchFamily="18" charset="0"/>
                <a:hlinkClick r:id="rId3" tooltip="Bộ máy quan liêu"/>
              </a:rPr>
              <a:t>bộ máy quan liêu</a:t>
            </a:r>
            <a:r>
              <a:rPr lang="vi-VN" sz="3000" dirty="0">
                <a:solidFill>
                  <a:schemeClr val="tx2"/>
                </a:solidFill>
                <a:latin typeface="Times New Roman" pitchFamily="18" charset="0"/>
                <a:cs typeface="Times New Roman" pitchFamily="18" charset="0"/>
              </a:rPr>
              <a:t>. </a:t>
            </a:r>
            <a:endParaRPr lang="en-US" sz="3000" dirty="0" smtClean="0">
              <a:solidFill>
                <a:schemeClr val="tx2"/>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4032244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1000"/>
                                        <p:tgtEl>
                                          <p:spTgt spid="10">
                                            <p:txEl>
                                              <p:pRg st="0" end="0"/>
                                            </p:txEl>
                                          </p:spTgt>
                                        </p:tgtEl>
                                      </p:cBhvr>
                                    </p:animEffect>
                                    <p:anim calcmode="lin" valueType="num">
                                      <p:cBhvr>
                                        <p:cTn id="8" dur="1000" fill="hold"/>
                                        <p:tgtEl>
                                          <p:spTgt spid="10">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0">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xEl>
                                              <p:pRg st="1" end="1"/>
                                            </p:txEl>
                                          </p:spTgt>
                                        </p:tgtEl>
                                        <p:attrNameLst>
                                          <p:attrName>style.visibility</p:attrName>
                                        </p:attrNameLst>
                                      </p:cBhvr>
                                      <p:to>
                                        <p:strVal val="visible"/>
                                      </p:to>
                                    </p:set>
                                    <p:animEffect transition="in" filter="fade">
                                      <p:cBhvr>
                                        <p:cTn id="14" dur="1000"/>
                                        <p:tgtEl>
                                          <p:spTgt spid="10">
                                            <p:txEl>
                                              <p:pRg st="1" end="1"/>
                                            </p:txEl>
                                          </p:spTgt>
                                        </p:tgtEl>
                                      </p:cBhvr>
                                    </p:animEffect>
                                    <p:anim calcmode="lin" valueType="num">
                                      <p:cBhvr>
                                        <p:cTn id="15"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anim calcmode="lin" valueType="num">
                                      <p:cBhvr additive="base">
                                        <p:cTn id="21"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10">
                                            <p:txEl>
                                              <p:pRg st="3" end="3"/>
                                            </p:txEl>
                                          </p:spTgt>
                                        </p:tgtEl>
                                        <p:attrNameLst>
                                          <p:attrName>style.visibility</p:attrName>
                                        </p:attrNameLst>
                                      </p:cBhvr>
                                      <p:to>
                                        <p:strVal val="visible"/>
                                      </p:to>
                                    </p:set>
                                    <p:animEffect transition="in" filter="fade">
                                      <p:cBhvr>
                                        <p:cTn id="27" dur="1000"/>
                                        <p:tgtEl>
                                          <p:spTgt spid="10">
                                            <p:txEl>
                                              <p:pRg st="3" end="3"/>
                                            </p:txEl>
                                          </p:spTgt>
                                        </p:tgtEl>
                                      </p:cBhvr>
                                    </p:animEffect>
                                    <p:anim calcmode="lin" valueType="num">
                                      <p:cBhvr>
                                        <p:cTn id="28" dur="1000" fill="hold"/>
                                        <p:tgtEl>
                                          <p:spTgt spid="10">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10">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304800"/>
            <a:ext cx="8610600" cy="5059363"/>
          </a:xfrm>
        </p:spPr>
        <p:txBody>
          <a:bodyPr>
            <a:noAutofit/>
          </a:bodyPr>
          <a:lstStyle/>
          <a:p>
            <a:pPr>
              <a:buNone/>
            </a:pPr>
            <a:r>
              <a:rPr lang="en-US" sz="2600" dirty="0" smtClean="0">
                <a:latin typeface="Times New Roman" pitchFamily="18" charset="0"/>
                <a:cs typeface="Times New Roman" pitchFamily="18" charset="0"/>
              </a:rPr>
              <a:t>   T</a:t>
            </a:r>
            <a:r>
              <a:rPr lang="vi-VN" sz="2600" dirty="0" smtClean="0">
                <a:latin typeface="Times New Roman" pitchFamily="18" charset="0"/>
                <a:cs typeface="Times New Roman" pitchFamily="18" charset="0"/>
              </a:rPr>
              <a:t>ổ chức tự nguyện (Hiệp hội những người chăn nuôi, Hội đồng hương, Hội phụ huynh,...) là những tổ chức không thể thiếu trong đời sống xã hội. Nó đáp ứng được một phần nhu cầu tổ chức hoạt động đời sống của các thành viên trong xã hội, đồng thời vẫn tôn trọng tự do cá nhân của các thành viên trong tổ chức.</a:t>
            </a:r>
            <a:endParaRPr lang="en-US" sz="2600" dirty="0" smtClean="0">
              <a:latin typeface="Times New Roman" pitchFamily="18" charset="0"/>
              <a:cs typeface="Times New Roman" pitchFamily="18" charset="0"/>
            </a:endParaRPr>
          </a:p>
          <a:p>
            <a:endParaRPr lang="en-US" sz="2600" dirty="0"/>
          </a:p>
        </p:txBody>
      </p:sp>
      <p:pic>
        <p:nvPicPr>
          <p:cNvPr id="1026" name="Picture 2" descr="http://www.tuantintuc.org/static1/wp-uploads/2012/04/IMG_5878_884193391.jpg"/>
          <p:cNvPicPr>
            <a:picLocks noChangeAspect="1" noChangeArrowheads="1"/>
          </p:cNvPicPr>
          <p:nvPr/>
        </p:nvPicPr>
        <p:blipFill>
          <a:blip r:embed="rId3"/>
          <a:srcRect/>
          <a:stretch>
            <a:fillRect/>
          </a:stretch>
        </p:blipFill>
        <p:spPr bwMode="auto">
          <a:xfrm>
            <a:off x="838200" y="2743201"/>
            <a:ext cx="7620000" cy="3505200"/>
          </a:xfrm>
          <a:prstGeom prst="rect">
            <a:avLst/>
          </a:prstGeom>
          <a:noFill/>
        </p:spPr>
      </p:pic>
      <p:pic>
        <p:nvPicPr>
          <p:cNvPr id="1028" name="Picture 4" descr="https://encrypted-tbn2.gstatic.com/images?q=tbn:ANd9GcQVb4GisF863OmDPMuJRMnciokfk6IllJiExriReIRQJfwSQ-fJew"/>
          <p:cNvPicPr>
            <a:picLocks noChangeAspect="1" noChangeArrowheads="1"/>
          </p:cNvPicPr>
          <p:nvPr/>
        </p:nvPicPr>
        <p:blipFill>
          <a:blip r:embed="rId4"/>
          <a:srcRect/>
          <a:stretch>
            <a:fillRect/>
          </a:stretch>
        </p:blipFill>
        <p:spPr bwMode="auto">
          <a:xfrm>
            <a:off x="810706" y="2743200"/>
            <a:ext cx="7647494" cy="3505200"/>
          </a:xfrm>
          <a:prstGeom prst="rect">
            <a:avLst/>
          </a:prstGeom>
          <a:noFill/>
        </p:spPr>
      </p:pic>
      <p:sp>
        <p:nvSpPr>
          <p:cNvPr id="6" name="TextBox 5"/>
          <p:cNvSpPr txBox="1"/>
          <p:nvPr/>
        </p:nvSpPr>
        <p:spPr>
          <a:xfrm>
            <a:off x="3581400" y="6248400"/>
            <a:ext cx="2667000"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Hội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đồng</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hương</a:t>
            </a:r>
            <a:endParaRPr lang="en-US" sz="2400" dirty="0">
              <a:solidFill>
                <a:srgbClr val="FF0000"/>
              </a:solidFill>
              <a:latin typeface="Times New Roman" pitchFamily="18" charset="0"/>
              <a:cs typeface="Times New Roman" pitchFamily="18" charset="0"/>
            </a:endParaRPr>
          </a:p>
        </p:txBody>
      </p:sp>
      <p:sp>
        <p:nvSpPr>
          <p:cNvPr id="7" name="TextBox 6"/>
          <p:cNvSpPr txBox="1"/>
          <p:nvPr/>
        </p:nvSpPr>
        <p:spPr>
          <a:xfrm>
            <a:off x="3505200" y="6396335"/>
            <a:ext cx="2362200"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Hội</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phụ</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huynh</a:t>
            </a:r>
            <a:endParaRPr lang="en-US" sz="24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par>
                                <p:cTn id="13" presetID="5" presetClass="entr" presetSubtype="10" fill="hold" nodeType="withEffect">
                                  <p:stCondLst>
                                    <p:cond delay="0"/>
                                  </p:stCondLst>
                                  <p:childTnLst>
                                    <p:set>
                                      <p:cBhvr>
                                        <p:cTn id="14" dur="1" fill="hold">
                                          <p:stCondLst>
                                            <p:cond delay="0"/>
                                          </p:stCondLst>
                                        </p:cTn>
                                        <p:tgtEl>
                                          <p:spTgt spid="1026"/>
                                        </p:tgtEl>
                                        <p:attrNameLst>
                                          <p:attrName>style.visibility</p:attrName>
                                        </p:attrNameLst>
                                      </p:cBhvr>
                                      <p:to>
                                        <p:strVal val="visible"/>
                                      </p:to>
                                    </p:set>
                                    <p:animEffect transition="in" filter="checkerboard(across)">
                                      <p:cBhvr>
                                        <p:cTn id="15" dur="500"/>
                                        <p:tgtEl>
                                          <p:spTgt spid="1026"/>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xit" presetSubtype="4" fill="hold" grpId="1" nodeType="clickEffect">
                                  <p:stCondLst>
                                    <p:cond delay="0"/>
                                  </p:stCondLst>
                                  <p:childTnLst>
                                    <p:anim calcmode="lin" valueType="num">
                                      <p:cBhvr additive="base">
                                        <p:cTn id="19" dur="500"/>
                                        <p:tgtEl>
                                          <p:spTgt spid="6"/>
                                        </p:tgtEl>
                                        <p:attrNameLst>
                                          <p:attrName>ppt_x</p:attrName>
                                        </p:attrNameLst>
                                      </p:cBhvr>
                                      <p:tavLst>
                                        <p:tav tm="0">
                                          <p:val>
                                            <p:strVal val="ppt_x"/>
                                          </p:val>
                                        </p:tav>
                                        <p:tav tm="100000">
                                          <p:val>
                                            <p:strVal val="ppt_x"/>
                                          </p:val>
                                        </p:tav>
                                      </p:tavLst>
                                    </p:anim>
                                    <p:anim calcmode="lin" valueType="num">
                                      <p:cBhvr additive="base">
                                        <p:cTn id="20" dur="500"/>
                                        <p:tgtEl>
                                          <p:spTgt spid="6"/>
                                        </p:tgtEl>
                                        <p:attrNameLst>
                                          <p:attrName>ppt_y</p:attrName>
                                        </p:attrNameLst>
                                      </p:cBhvr>
                                      <p:tavLst>
                                        <p:tav tm="0">
                                          <p:val>
                                            <p:strVal val="ppt_y"/>
                                          </p:val>
                                        </p:tav>
                                        <p:tav tm="100000">
                                          <p:val>
                                            <p:strVal val="1+ppt_h/2"/>
                                          </p:val>
                                        </p:tav>
                                      </p:tavLst>
                                    </p:anim>
                                    <p:set>
                                      <p:cBhvr>
                                        <p:cTn id="21" dur="1" fill="hold">
                                          <p:stCondLst>
                                            <p:cond delay="499"/>
                                          </p:stCondLst>
                                        </p:cTn>
                                        <p:tgtEl>
                                          <p:spTgt spid="6"/>
                                        </p:tgtEl>
                                        <p:attrNameLst>
                                          <p:attrName>style.visibility</p:attrName>
                                        </p:attrNameLst>
                                      </p:cBhvr>
                                      <p:to>
                                        <p:strVal val="hidden"/>
                                      </p:to>
                                    </p:set>
                                  </p:childTnLst>
                                </p:cTn>
                              </p:par>
                            </p:childTnLst>
                          </p:cTn>
                        </p:par>
                      </p:childTnLst>
                    </p:cTn>
                  </p:par>
                  <p:par>
                    <p:cTn id="22" fill="hold">
                      <p:stCondLst>
                        <p:cond delay="indefinite"/>
                      </p:stCondLst>
                      <p:childTnLst>
                        <p:par>
                          <p:cTn id="23" fill="hold">
                            <p:stCondLst>
                              <p:cond delay="0"/>
                            </p:stCondLst>
                            <p:childTnLst>
                              <p:par>
                                <p:cTn id="24" presetID="12" presetClass="entr" presetSubtype="4" fill="hold" nodeType="clickEffect">
                                  <p:stCondLst>
                                    <p:cond delay="0"/>
                                  </p:stCondLst>
                                  <p:childTnLst>
                                    <p:set>
                                      <p:cBhvr>
                                        <p:cTn id="25" dur="1" fill="hold">
                                          <p:stCondLst>
                                            <p:cond delay="0"/>
                                          </p:stCondLst>
                                        </p:cTn>
                                        <p:tgtEl>
                                          <p:spTgt spid="1028"/>
                                        </p:tgtEl>
                                        <p:attrNameLst>
                                          <p:attrName>style.visibility</p:attrName>
                                        </p:attrNameLst>
                                      </p:cBhvr>
                                      <p:to>
                                        <p:strVal val="visible"/>
                                      </p:to>
                                    </p:set>
                                    <p:animEffect transition="in" filter="slide(fromBottom)">
                                      <p:cBhvr>
                                        <p:cTn id="26" dur="500"/>
                                        <p:tgtEl>
                                          <p:spTgt spid="1028"/>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6" grpId="1"/>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1587702" y="364451"/>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fontScale="775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4000" dirty="0" err="1">
                <a:latin typeface="Times New Roman" pitchFamily="18" charset="0"/>
                <a:cs typeface="Times New Roman" pitchFamily="18" charset="0"/>
              </a:rPr>
              <a:t>Tổ</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chức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biệt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lập</a:t>
            </a:r>
            <a:r>
              <a:rPr lang="en-US" sz="4000" dirty="0">
                <a:latin typeface="Times New Roman" pitchFamily="18" charset="0"/>
                <a:cs typeface="Times New Roman" pitchFamily="18" charset="0"/>
              </a:rPr>
              <a:t> </a:t>
            </a:r>
            <a:br>
              <a:rPr lang="en-US" sz="4000" dirty="0">
                <a:latin typeface="Times New Roman" pitchFamily="18" charset="0"/>
                <a:cs typeface="Times New Roman" pitchFamily="18" charset="0"/>
              </a:rPr>
            </a:br>
            <a:r>
              <a:rPr lang="en-US" sz="4000" i="1" dirty="0">
                <a:latin typeface="Times New Roman" pitchFamily="18" charset="0"/>
                <a:cs typeface="Times New Roman" pitchFamily="18" charset="0"/>
              </a:rPr>
              <a:t>(Total institution)</a:t>
            </a:r>
            <a:endParaRPr lang="en-US" sz="4000" dirty="0">
              <a:solidFill>
                <a:srgbClr val="002060"/>
              </a:solidFill>
              <a:latin typeface="Times New Roman" pitchFamily="18" charset="0"/>
              <a:ea typeface="Arial Unicode MS" panose="020B0604020202020204" pitchFamily="34" charset="-128"/>
              <a:cs typeface="Times New Roman" pitchFamily="18" charset="0"/>
            </a:endParaRPr>
          </a:p>
        </p:txBody>
      </p:sp>
      <p:sp>
        <p:nvSpPr>
          <p:cNvPr id="3" name="Round Diagonal Corner Rectangle 2"/>
          <p:cNvSpPr/>
          <p:nvPr/>
        </p:nvSpPr>
        <p:spPr>
          <a:xfrm>
            <a:off x="1269242" y="1988929"/>
            <a:ext cx="5998191" cy="832514"/>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vi-VN" sz="2400" dirty="0">
                <a:solidFill>
                  <a:srgbClr val="002060"/>
                </a:solidFill>
                <a:latin typeface="Times New Roman" pitchFamily="18" charset="0"/>
                <a:cs typeface="Times New Roman" pitchFamily="18" charset="0"/>
              </a:rPr>
              <a:t>Tổ chức dành cho những người không thể tự chăm sóc bản thân </a:t>
            </a:r>
            <a:r>
              <a:rPr lang="vi-VN" sz="2400" dirty="0" smtClean="0">
                <a:solidFill>
                  <a:srgbClr val="002060"/>
                </a:solidFill>
                <a:latin typeface="Times New Roman" pitchFamily="18" charset="0"/>
                <a:cs typeface="Times New Roman" pitchFamily="18" charset="0"/>
              </a:rPr>
              <a:t>mình</a:t>
            </a:r>
            <a:r>
              <a:rPr lang="en-US" sz="2400" dirty="0" smtClean="0">
                <a:solidFill>
                  <a:srgbClr val="002060"/>
                </a:solidFill>
                <a:latin typeface="Times New Roman" pitchFamily="18" charset="0"/>
                <a:cs typeface="Times New Roman" pitchFamily="18" charset="0"/>
              </a:rPr>
              <a:t>.</a:t>
            </a:r>
            <a:endParaRPr lang="en-US" sz="2400" u="sng" dirty="0">
              <a:solidFill>
                <a:srgbClr val="002060"/>
              </a:solidFill>
              <a:latin typeface="Times New Roman" pitchFamily="18" charset="0"/>
              <a:cs typeface="Times New Roman" pitchFamily="18" charset="0"/>
            </a:endParaRPr>
          </a:p>
        </p:txBody>
      </p:sp>
      <p:sp>
        <p:nvSpPr>
          <p:cNvPr id="6" name="Round Diagonal Corner Rectangle 5"/>
          <p:cNvSpPr/>
          <p:nvPr/>
        </p:nvSpPr>
        <p:spPr>
          <a:xfrm>
            <a:off x="1269242" y="3048000"/>
            <a:ext cx="6045958" cy="851066"/>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vi-VN" sz="2300" dirty="0">
                <a:solidFill>
                  <a:srgbClr val="002060"/>
                </a:solidFill>
                <a:latin typeface="Times New Roman" pitchFamily="18" charset="0"/>
                <a:cs typeface="Times New Roman" pitchFamily="18" charset="0"/>
              </a:rPr>
              <a:t>Tổ chức được lập ra để giam giữ, cách ly những phần tử nguy hiểm theo quy định của luật </a:t>
            </a:r>
            <a:r>
              <a:rPr lang="vi-VN" sz="2300" dirty="0" smtClean="0">
                <a:solidFill>
                  <a:srgbClr val="002060"/>
                </a:solidFill>
                <a:latin typeface="Times New Roman" pitchFamily="18" charset="0"/>
                <a:cs typeface="Times New Roman" pitchFamily="18" charset="0"/>
              </a:rPr>
              <a:t>pháp</a:t>
            </a:r>
            <a:r>
              <a:rPr lang="en-US" sz="2300" dirty="0" smtClean="0">
                <a:solidFill>
                  <a:srgbClr val="002060"/>
                </a:solidFill>
                <a:latin typeface="Times New Roman" pitchFamily="18" charset="0"/>
                <a:cs typeface="Times New Roman" pitchFamily="18" charset="0"/>
              </a:rPr>
              <a:t>.</a:t>
            </a:r>
            <a:endParaRPr lang="vi-VN" sz="2300" dirty="0">
              <a:solidFill>
                <a:srgbClr val="002060"/>
              </a:solidFill>
              <a:latin typeface="Times New Roman" pitchFamily="18" charset="0"/>
              <a:cs typeface="Times New Roman" pitchFamily="18" charset="0"/>
            </a:endParaRPr>
          </a:p>
        </p:txBody>
      </p:sp>
      <p:sp>
        <p:nvSpPr>
          <p:cNvPr id="7" name="Round Diagonal Corner Rectangle 6"/>
          <p:cNvSpPr/>
          <p:nvPr/>
        </p:nvSpPr>
        <p:spPr>
          <a:xfrm>
            <a:off x="1269242" y="4225878"/>
            <a:ext cx="5998191" cy="832514"/>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vi-VN" sz="2400" dirty="0">
                <a:solidFill>
                  <a:srgbClr val="002060"/>
                </a:solidFill>
                <a:latin typeface="Times New Roman" pitchFamily="18" charset="0"/>
                <a:cs typeface="Times New Roman" pitchFamily="18" charset="0"/>
              </a:rPr>
              <a:t>Tổ chức được lập ra để thực hiện nhiệm vụ đặc </a:t>
            </a:r>
            <a:r>
              <a:rPr lang="vi-VN" sz="2400" dirty="0" smtClean="0">
                <a:solidFill>
                  <a:srgbClr val="002060"/>
                </a:solidFill>
                <a:latin typeface="Times New Roman" pitchFamily="18" charset="0"/>
                <a:cs typeface="Times New Roman" pitchFamily="18" charset="0"/>
              </a:rPr>
              <a:t>biệt</a:t>
            </a:r>
            <a:r>
              <a:rPr lang="en-US" sz="2400" dirty="0" smtClean="0">
                <a:solidFill>
                  <a:srgbClr val="002060"/>
                </a:solidFill>
                <a:latin typeface="Times New Roman" pitchFamily="18" charset="0"/>
                <a:cs typeface="Times New Roman" pitchFamily="18" charset="0"/>
              </a:rPr>
              <a:t>.</a:t>
            </a:r>
            <a:endParaRPr lang="vi-VN" sz="2400" dirty="0">
              <a:solidFill>
                <a:srgbClr val="002060"/>
              </a:solidFill>
              <a:latin typeface="Times New Roman" pitchFamily="18" charset="0"/>
              <a:cs typeface="Times New Roman" pitchFamily="18" charset="0"/>
            </a:endParaRPr>
          </a:p>
        </p:txBody>
      </p:sp>
      <p:sp>
        <p:nvSpPr>
          <p:cNvPr id="9" name="Round Diagonal Corner Rectangle 8"/>
          <p:cNvSpPr/>
          <p:nvPr/>
        </p:nvSpPr>
        <p:spPr>
          <a:xfrm>
            <a:off x="1269242" y="5385204"/>
            <a:ext cx="5998191" cy="832514"/>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vi-VN" sz="2300" dirty="0">
                <a:solidFill>
                  <a:srgbClr val="002060"/>
                </a:solidFill>
                <a:latin typeface="Times New Roman" pitchFamily="18" charset="0"/>
                <a:cs typeface="Times New Roman" pitchFamily="18" charset="0"/>
              </a:rPr>
              <a:t>Tổ chức được lập ra để thu hút những người thích tự mình rút lui khỏi đời sống xã hội.</a:t>
            </a:r>
          </a:p>
        </p:txBody>
      </p:sp>
      <p:sp>
        <p:nvSpPr>
          <p:cNvPr id="4" name="Rectangle 3"/>
          <p:cNvSpPr/>
          <p:nvPr/>
        </p:nvSpPr>
        <p:spPr>
          <a:xfrm>
            <a:off x="554408" y="1343710"/>
            <a:ext cx="2247731" cy="584775"/>
          </a:xfrm>
          <a:prstGeom prst="rect">
            <a:avLst/>
          </a:prstGeom>
        </p:spPr>
        <p:txBody>
          <a:bodyPr wrap="none">
            <a:spAutoFit/>
          </a:bodyPr>
          <a:lstStyle/>
          <a:p>
            <a:r>
              <a:rPr lang="en-US" sz="3200" u="sng" dirty="0">
                <a:solidFill>
                  <a:srgbClr val="0070C0"/>
                </a:solidFill>
                <a:latin typeface="Times New Roman" pitchFamily="18" charset="0"/>
                <a:cs typeface="Times New Roman" pitchFamily="18" charset="0"/>
              </a:rPr>
              <a:t>2. </a:t>
            </a:r>
            <a:r>
              <a:rPr lang="en-US" sz="3200" u="sng" dirty="0" err="1">
                <a:solidFill>
                  <a:srgbClr val="0070C0"/>
                </a:solidFill>
                <a:latin typeface="Times New Roman" pitchFamily="18" charset="0"/>
                <a:cs typeface="Times New Roman" pitchFamily="18" charset="0"/>
              </a:rPr>
              <a:t>Phân</a:t>
            </a:r>
            <a:r>
              <a:rPr lang="en-US" sz="3200" u="sng" dirty="0">
                <a:solidFill>
                  <a:srgbClr val="0070C0"/>
                </a:solidFill>
                <a:latin typeface="Times New Roman" pitchFamily="18" charset="0"/>
                <a:cs typeface="Times New Roman" pitchFamily="18" charset="0"/>
              </a:rPr>
              <a:t> </a:t>
            </a:r>
            <a:r>
              <a:rPr lang="en-US" sz="3200" u="sng" dirty="0" err="1" smtClean="0">
                <a:solidFill>
                  <a:srgbClr val="0070C0"/>
                </a:solidFill>
                <a:latin typeface="Times New Roman" pitchFamily="18" charset="0"/>
                <a:cs typeface="Times New Roman" pitchFamily="18" charset="0"/>
              </a:rPr>
              <a:t>loại</a:t>
            </a:r>
            <a:r>
              <a:rPr lang="en-US" sz="3200" u="sng" dirty="0">
                <a:solidFill>
                  <a:srgbClr val="0070C0"/>
                </a:solidFill>
                <a:latin typeface="Times New Roman" pitchFamily="18" charset="0"/>
                <a:cs typeface="Times New Roman" pitchFamily="18" charset="0"/>
              </a:rPr>
              <a:t>:</a:t>
            </a:r>
          </a:p>
        </p:txBody>
      </p:sp>
    </p:spTree>
    <p:extLst>
      <p:ext uri="{BB962C8B-B14F-4D97-AF65-F5344CB8AC3E}">
        <p14:creationId xmlns="" xmlns:p14="http://schemas.microsoft.com/office/powerpoint/2010/main" val="690331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80">
                                          <p:stCondLst>
                                            <p:cond delay="0"/>
                                          </p:stCondLst>
                                        </p:cTn>
                                        <p:tgtEl>
                                          <p:spTgt spid="8"/>
                                        </p:tgtEl>
                                      </p:cBhvr>
                                    </p:animEffect>
                                    <p:anim calcmode="lin" valueType="num">
                                      <p:cBhvr>
                                        <p:cTn id="8"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3" dur="26">
                                          <p:stCondLst>
                                            <p:cond delay="650"/>
                                          </p:stCondLst>
                                        </p:cTn>
                                        <p:tgtEl>
                                          <p:spTgt spid="8"/>
                                        </p:tgtEl>
                                      </p:cBhvr>
                                      <p:to x="100000" y="60000"/>
                                    </p:animScale>
                                    <p:animScale>
                                      <p:cBhvr>
                                        <p:cTn id="14" dur="166" decel="50000">
                                          <p:stCondLst>
                                            <p:cond delay="676"/>
                                          </p:stCondLst>
                                        </p:cTn>
                                        <p:tgtEl>
                                          <p:spTgt spid="8"/>
                                        </p:tgtEl>
                                      </p:cBhvr>
                                      <p:to x="100000" y="100000"/>
                                    </p:animScale>
                                    <p:animScale>
                                      <p:cBhvr>
                                        <p:cTn id="15" dur="26">
                                          <p:stCondLst>
                                            <p:cond delay="1312"/>
                                          </p:stCondLst>
                                        </p:cTn>
                                        <p:tgtEl>
                                          <p:spTgt spid="8"/>
                                        </p:tgtEl>
                                      </p:cBhvr>
                                      <p:to x="100000" y="80000"/>
                                    </p:animScale>
                                    <p:animScale>
                                      <p:cBhvr>
                                        <p:cTn id="16" dur="166" decel="50000">
                                          <p:stCondLst>
                                            <p:cond delay="1338"/>
                                          </p:stCondLst>
                                        </p:cTn>
                                        <p:tgtEl>
                                          <p:spTgt spid="8"/>
                                        </p:tgtEl>
                                      </p:cBhvr>
                                      <p:to x="100000" y="100000"/>
                                    </p:animScale>
                                    <p:animScale>
                                      <p:cBhvr>
                                        <p:cTn id="17" dur="26">
                                          <p:stCondLst>
                                            <p:cond delay="1642"/>
                                          </p:stCondLst>
                                        </p:cTn>
                                        <p:tgtEl>
                                          <p:spTgt spid="8"/>
                                        </p:tgtEl>
                                      </p:cBhvr>
                                      <p:to x="100000" y="90000"/>
                                    </p:animScale>
                                    <p:animScale>
                                      <p:cBhvr>
                                        <p:cTn id="18" dur="166" decel="50000">
                                          <p:stCondLst>
                                            <p:cond delay="1668"/>
                                          </p:stCondLst>
                                        </p:cTn>
                                        <p:tgtEl>
                                          <p:spTgt spid="8"/>
                                        </p:tgtEl>
                                      </p:cBhvr>
                                      <p:to x="100000" y="100000"/>
                                    </p:animScale>
                                    <p:animScale>
                                      <p:cBhvr>
                                        <p:cTn id="19" dur="26">
                                          <p:stCondLst>
                                            <p:cond delay="1808"/>
                                          </p:stCondLst>
                                        </p:cTn>
                                        <p:tgtEl>
                                          <p:spTgt spid="8"/>
                                        </p:tgtEl>
                                      </p:cBhvr>
                                      <p:to x="100000" y="95000"/>
                                    </p:animScale>
                                    <p:animScale>
                                      <p:cBhvr>
                                        <p:cTn id="20" dur="166" decel="50000">
                                          <p:stCondLst>
                                            <p:cond delay="1834"/>
                                          </p:stCondLst>
                                        </p:cTn>
                                        <p:tgtEl>
                                          <p:spTgt spid="8"/>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Effect transition="in" filter="barn(inVertical)">
                                      <p:cBhvr>
                                        <p:cTn id="25" dur="500"/>
                                        <p:tgtEl>
                                          <p:spTgt spid="4">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animEffect transition="in" filter="wipe(down)">
                                      <p:cBhvr>
                                        <p:cTn id="35" dur="500"/>
                                        <p:tgtEl>
                                          <p:spTgt spid="6"/>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down)">
                                      <p:cBhvr>
                                        <p:cTn id="40" dur="500"/>
                                        <p:tgtEl>
                                          <p:spTgt spid="7"/>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9"/>
                                        </p:tgtEl>
                                        <p:attrNameLst>
                                          <p:attrName>style.visibility</p:attrName>
                                        </p:attrNameLst>
                                      </p:cBhvr>
                                      <p:to>
                                        <p:strVal val="visible"/>
                                      </p:to>
                                    </p:set>
                                    <p:animEffect transition="in" filter="wipe(down)">
                                      <p:cBhvr>
                                        <p:cTn id="4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 grpId="0" animBg="1"/>
      <p:bldP spid="6" grpId="0" animBg="1"/>
      <p:bldP spid="7" grpId="0" animBg="1"/>
      <p:bldP spid="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1828800" y="533400"/>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t">
            <a:normAutofit fontScale="77500" lnSpcReduction="20000"/>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4000" dirty="0" err="1">
                <a:latin typeface="Times New Roman" pitchFamily="18" charset="0"/>
                <a:cs typeface="Times New Roman" pitchFamily="18" charset="0"/>
              </a:rPr>
              <a:t>Tổ</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chức</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biệt</a:t>
            </a:r>
            <a:r>
              <a:rPr lang="en-US" sz="4000" dirty="0">
                <a:latin typeface="Times New Roman" pitchFamily="18" charset="0"/>
                <a:cs typeface="Times New Roman" pitchFamily="18" charset="0"/>
              </a:rPr>
              <a:t> </a:t>
            </a:r>
            <a:r>
              <a:rPr lang="en-US" sz="4000" dirty="0" err="1">
                <a:latin typeface="Times New Roman" pitchFamily="18" charset="0"/>
                <a:cs typeface="Times New Roman" pitchFamily="18" charset="0"/>
              </a:rPr>
              <a:t>lập</a:t>
            </a:r>
            <a:r>
              <a:rPr lang="en-US" sz="4000" dirty="0">
                <a:latin typeface="Times New Roman" pitchFamily="18" charset="0"/>
                <a:cs typeface="Times New Roman" pitchFamily="18" charset="0"/>
              </a:rPr>
              <a:t> </a:t>
            </a:r>
            <a:br>
              <a:rPr lang="en-US" sz="4000" dirty="0">
                <a:latin typeface="Times New Roman" pitchFamily="18" charset="0"/>
                <a:cs typeface="Times New Roman" pitchFamily="18" charset="0"/>
              </a:rPr>
            </a:br>
            <a:r>
              <a:rPr lang="en-US" sz="4000" i="1" dirty="0">
                <a:latin typeface="Times New Roman" pitchFamily="18" charset="0"/>
                <a:cs typeface="Times New Roman" pitchFamily="18" charset="0"/>
              </a:rPr>
              <a:t>(Total institution)</a:t>
            </a:r>
            <a:endParaRPr lang="en-US" sz="4000" dirty="0">
              <a:solidFill>
                <a:srgbClr val="002060"/>
              </a:solidFill>
              <a:latin typeface="Times New Roman" pitchFamily="18" charset="0"/>
              <a:ea typeface="Arial Unicode MS" panose="020B0604020202020204" pitchFamily="34" charset="-128"/>
              <a:cs typeface="Times New Roman" pitchFamily="18" charset="0"/>
            </a:endParaRPr>
          </a:p>
        </p:txBody>
      </p:sp>
      <p:pic>
        <p:nvPicPr>
          <p:cNvPr id="5" name="Picture 4"/>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09600" y="1752600"/>
            <a:ext cx="3733800" cy="2084714"/>
          </a:xfrm>
          <a:prstGeom prst="rect">
            <a:avLst/>
          </a:prstGeom>
        </p:spPr>
      </p:pic>
      <p:pic>
        <p:nvPicPr>
          <p:cNvPr id="6" name="Picture 5"/>
          <p:cNvPicPr>
            <a:picLocks noChangeAspect="1"/>
          </p:cNvPicPr>
          <p:nvPr/>
        </p:nvPicPr>
        <p:blipFill>
          <a:blip r:embed="rId4" cstate="print">
            <a:extLst>
              <a:ext uri="{28A0092B-C50C-407E-A947-70E740481C1C}">
                <a14:useLocalDpi xmlns="" xmlns:a14="http://schemas.microsoft.com/office/drawing/2010/main" val="0"/>
              </a:ext>
            </a:extLst>
          </a:blip>
          <a:stretch>
            <a:fillRect/>
          </a:stretch>
        </p:blipFill>
        <p:spPr>
          <a:xfrm>
            <a:off x="4572000" y="1752600"/>
            <a:ext cx="3955218" cy="2057400"/>
          </a:xfrm>
          <a:prstGeom prst="rect">
            <a:avLst/>
          </a:prstGeom>
        </p:spPr>
      </p:pic>
      <p:pic>
        <p:nvPicPr>
          <p:cNvPr id="9" name="Picture 8"/>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4648200" y="4250998"/>
            <a:ext cx="3962400" cy="1887090"/>
          </a:xfrm>
          <a:prstGeom prst="rect">
            <a:avLst/>
          </a:prstGeom>
        </p:spPr>
      </p:pic>
      <p:pic>
        <p:nvPicPr>
          <p:cNvPr id="10" name="Picture 9"/>
          <p:cNvPicPr>
            <a:picLocks noChangeAspect="1"/>
          </p:cNvPicPr>
          <p:nvPr/>
        </p:nvPicPr>
        <p:blipFill>
          <a:blip r:embed="rId6" cstate="print">
            <a:extLst>
              <a:ext uri="{28A0092B-C50C-407E-A947-70E740481C1C}">
                <a14:useLocalDpi xmlns="" xmlns:a14="http://schemas.microsoft.com/office/drawing/2010/main" val="0"/>
              </a:ext>
            </a:extLst>
          </a:blip>
          <a:stretch>
            <a:fillRect/>
          </a:stretch>
        </p:blipFill>
        <p:spPr>
          <a:xfrm>
            <a:off x="609600" y="4250998"/>
            <a:ext cx="3810000" cy="1887090"/>
          </a:xfrm>
          <a:prstGeom prst="rect">
            <a:avLst/>
          </a:prstGeom>
        </p:spPr>
      </p:pic>
      <p:sp>
        <p:nvSpPr>
          <p:cNvPr id="4" name="TextBox 3"/>
          <p:cNvSpPr txBox="1"/>
          <p:nvPr/>
        </p:nvSpPr>
        <p:spPr>
          <a:xfrm>
            <a:off x="1524000" y="3810000"/>
            <a:ext cx="2307226"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Viện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dưỡng</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lão</a:t>
            </a:r>
            <a:endParaRPr lang="en-US" sz="2400" dirty="0">
              <a:solidFill>
                <a:srgbClr val="FF0000"/>
              </a:solidFill>
              <a:latin typeface="Times New Roman" pitchFamily="18" charset="0"/>
              <a:cs typeface="Times New Roman" pitchFamily="18" charset="0"/>
            </a:endParaRPr>
          </a:p>
        </p:txBody>
      </p:sp>
      <p:sp>
        <p:nvSpPr>
          <p:cNvPr id="11" name="TextBox 10"/>
          <p:cNvSpPr txBox="1"/>
          <p:nvPr/>
        </p:nvSpPr>
        <p:spPr>
          <a:xfrm>
            <a:off x="5562600" y="3810000"/>
            <a:ext cx="2903561"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Chùa</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tây</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tạng</a:t>
            </a:r>
            <a:endParaRPr lang="en-US" sz="2400" dirty="0">
              <a:solidFill>
                <a:srgbClr val="FF0000"/>
              </a:solidFill>
              <a:latin typeface="Times New Roman" pitchFamily="18" charset="0"/>
              <a:cs typeface="Times New Roman" pitchFamily="18" charset="0"/>
            </a:endParaRPr>
          </a:p>
        </p:txBody>
      </p:sp>
      <p:sp>
        <p:nvSpPr>
          <p:cNvPr id="12" name="TextBox 11"/>
          <p:cNvSpPr txBox="1"/>
          <p:nvPr/>
        </p:nvSpPr>
        <p:spPr>
          <a:xfrm>
            <a:off x="1828800" y="6172200"/>
            <a:ext cx="1484194"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Nhà</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tù</a:t>
            </a:r>
            <a:endParaRPr lang="en-US" sz="2400" dirty="0">
              <a:solidFill>
                <a:srgbClr val="FF0000"/>
              </a:solidFill>
              <a:latin typeface="Times New Roman" pitchFamily="18" charset="0"/>
              <a:cs typeface="Times New Roman" pitchFamily="18" charset="0"/>
            </a:endParaRPr>
          </a:p>
        </p:txBody>
      </p:sp>
      <p:sp>
        <p:nvSpPr>
          <p:cNvPr id="13" name="TextBox 12"/>
          <p:cNvSpPr txBox="1"/>
          <p:nvPr/>
        </p:nvSpPr>
        <p:spPr>
          <a:xfrm>
            <a:off x="5867400" y="6172200"/>
            <a:ext cx="2751161" cy="461665"/>
          </a:xfrm>
          <a:prstGeom prst="rect">
            <a:avLst/>
          </a:prstGeom>
          <a:noFill/>
        </p:spPr>
        <p:txBody>
          <a:bodyPr wrap="square" rtlCol="0">
            <a:spAutoFit/>
          </a:bodyPr>
          <a:lstStyle/>
          <a:p>
            <a:r>
              <a:rPr lang="en-US" sz="2400" dirty="0" err="1" smtClean="0">
                <a:solidFill>
                  <a:srgbClr val="FF0000"/>
                </a:solidFill>
                <a:latin typeface="Times New Roman" pitchFamily="18" charset="0"/>
                <a:cs typeface="Times New Roman" pitchFamily="18" charset="0"/>
              </a:rPr>
              <a:t>Tàu</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sân</a:t>
            </a:r>
            <a:r>
              <a:rPr lang="en-US" sz="2400" dirty="0" smtClean="0">
                <a:solidFill>
                  <a:srgbClr val="FF0000"/>
                </a:solidFill>
                <a:latin typeface="Times New Roman" pitchFamily="18" charset="0"/>
                <a:cs typeface="Times New Roman" pitchFamily="18" charset="0"/>
              </a:rPr>
              <a:t> bay</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5665572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1"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circle(in)">
                                      <p:cBhvr>
                                        <p:cTn id="39" dur="20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1556995" y="213962"/>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3200" dirty="0" err="1">
                <a:latin typeface="Times New Roman" pitchFamily="18" charset="0"/>
                <a:cs typeface="Times New Roman" pitchFamily="18" charset="0"/>
              </a:rPr>
              <a:t>Tổ</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quan</a:t>
            </a:r>
            <a:r>
              <a:rPr lang="en-US" sz="3200" dirty="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liêu</a:t>
            </a:r>
            <a:endParaRPr lang="en-US" sz="3200" dirty="0">
              <a:solidFill>
                <a:srgbClr val="002060"/>
              </a:solidFill>
              <a:latin typeface="Times New Roman" pitchFamily="18" charset="0"/>
              <a:ea typeface="Arial Unicode MS" panose="020B0604020202020204" pitchFamily="34" charset="-128"/>
              <a:cs typeface="Times New Roman" pitchFamily="18" charset="0"/>
            </a:endParaRPr>
          </a:p>
        </p:txBody>
      </p:sp>
      <p:sp>
        <p:nvSpPr>
          <p:cNvPr id="4" name="Flowchart: Preparation 3"/>
          <p:cNvSpPr/>
          <p:nvPr/>
        </p:nvSpPr>
        <p:spPr>
          <a:xfrm>
            <a:off x="1447800" y="1600200"/>
            <a:ext cx="6934200" cy="1524000"/>
          </a:xfrm>
          <a:prstGeom prst="flowChartPreparati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sp>
        <p:nvSpPr>
          <p:cNvPr id="15" name="Flowchart: Preparation 14"/>
          <p:cNvSpPr/>
          <p:nvPr/>
        </p:nvSpPr>
        <p:spPr>
          <a:xfrm>
            <a:off x="1981200" y="3733800"/>
            <a:ext cx="6817057" cy="1524000"/>
          </a:xfrm>
          <a:prstGeom prst="flowChartPreparation">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vi-VN" sz="2400" dirty="0">
                <a:latin typeface="Times New Roman" pitchFamily="18" charset="0"/>
                <a:cs typeface="Times New Roman" pitchFamily="18" charset="0"/>
              </a:rPr>
              <a:t>Hệ thống ban hành mệnh lệnh theo thứ bậc từ trên xuống dưới với nhiều cấp độ khác nhau</a:t>
            </a:r>
            <a:endParaRPr lang="en-US" sz="2400" dirty="0">
              <a:latin typeface="Times New Roman" pitchFamily="18" charset="0"/>
              <a:cs typeface="Times New Roman" pitchFamily="18" charset="0"/>
            </a:endParaRPr>
          </a:p>
        </p:txBody>
      </p:sp>
      <p:sp>
        <p:nvSpPr>
          <p:cNvPr id="17" name="Flowchart: Preparation 16"/>
          <p:cNvSpPr/>
          <p:nvPr/>
        </p:nvSpPr>
        <p:spPr>
          <a:xfrm>
            <a:off x="2057400" y="4419600"/>
            <a:ext cx="7086600" cy="1676400"/>
          </a:xfrm>
          <a:prstGeom prst="flowChartPreparation">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2500" dirty="0" err="1">
                <a:latin typeface="Times New Roman" pitchFamily="18" charset="0"/>
                <a:cs typeface="Times New Roman" pitchFamily="18" charset="0"/>
              </a:rPr>
              <a:t>Tổ</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chức</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quan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liêu</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chiếm</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một</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phần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lớn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trong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đời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sống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hiện</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đại</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của</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chúng</a:t>
            </a:r>
            <a:r>
              <a:rPr lang="en-US" sz="2500" dirty="0">
                <a:latin typeface="Times New Roman" pitchFamily="18" charset="0"/>
                <a:cs typeface="Times New Roman" pitchFamily="18" charset="0"/>
              </a:rPr>
              <a:t> </a:t>
            </a:r>
            <a:r>
              <a:rPr lang="en-US" sz="2500" dirty="0" err="1">
                <a:latin typeface="Times New Roman" pitchFamily="18" charset="0"/>
                <a:cs typeface="Times New Roman" pitchFamily="18" charset="0"/>
              </a:rPr>
              <a:t>ta</a:t>
            </a:r>
            <a:r>
              <a:rPr lang="en-US" sz="2500" dirty="0">
                <a:latin typeface="Times New Roman" pitchFamily="18" charset="0"/>
                <a:cs typeface="Times New Roman" pitchFamily="18" charset="0"/>
              </a:rPr>
              <a:t>.</a:t>
            </a:r>
          </a:p>
        </p:txBody>
      </p:sp>
      <p:sp>
        <p:nvSpPr>
          <p:cNvPr id="5" name="Rectangle 4"/>
          <p:cNvSpPr/>
          <p:nvPr/>
        </p:nvSpPr>
        <p:spPr>
          <a:xfrm>
            <a:off x="457200" y="1143000"/>
            <a:ext cx="2180405" cy="584775"/>
          </a:xfrm>
          <a:prstGeom prst="rect">
            <a:avLst/>
          </a:prstGeom>
        </p:spPr>
        <p:txBody>
          <a:bodyPr wrap="none">
            <a:spAutoFit/>
          </a:bodyPr>
          <a:lstStyle/>
          <a:p>
            <a:r>
              <a:rPr lang="en-US" sz="3200" u="sng" dirty="0">
                <a:solidFill>
                  <a:srgbClr val="0070C0"/>
                </a:solidFill>
                <a:latin typeface="Times New Roman" pitchFamily="18" charset="0"/>
                <a:cs typeface="Times New Roman" pitchFamily="18" charset="0"/>
              </a:rPr>
              <a:t>1. </a:t>
            </a:r>
            <a:r>
              <a:rPr lang="en-US" sz="3200" u="sng" dirty="0" err="1">
                <a:solidFill>
                  <a:srgbClr val="0070C0"/>
                </a:solidFill>
                <a:latin typeface="Times New Roman" pitchFamily="18" charset="0"/>
                <a:cs typeface="Times New Roman" pitchFamily="18" charset="0"/>
              </a:rPr>
              <a:t>Đặc</a:t>
            </a:r>
            <a:r>
              <a:rPr lang="en-US" sz="3200" u="sng" dirty="0">
                <a:solidFill>
                  <a:srgbClr val="0070C0"/>
                </a:solidFill>
                <a:latin typeface="Times New Roman" pitchFamily="18" charset="0"/>
                <a:cs typeface="Times New Roman" pitchFamily="18" charset="0"/>
              </a:rPr>
              <a:t> </a:t>
            </a:r>
            <a:r>
              <a:rPr lang="en-US" sz="3200" u="sng" dirty="0" err="1">
                <a:solidFill>
                  <a:srgbClr val="0070C0"/>
                </a:solidFill>
                <a:latin typeface="Times New Roman" pitchFamily="18" charset="0"/>
                <a:cs typeface="Times New Roman" pitchFamily="18" charset="0"/>
              </a:rPr>
              <a:t>điểm</a:t>
            </a:r>
            <a:endParaRPr lang="en-US" sz="3200" u="sng" dirty="0">
              <a:solidFill>
                <a:srgbClr val="0070C0"/>
              </a:solidFill>
              <a:latin typeface="Times New Roman" pitchFamily="18" charset="0"/>
              <a:cs typeface="Times New Roman" pitchFamily="18" charset="0"/>
            </a:endParaRPr>
          </a:p>
        </p:txBody>
      </p:sp>
      <p:sp>
        <p:nvSpPr>
          <p:cNvPr id="9" name="TextBox 8"/>
          <p:cNvSpPr txBox="1"/>
          <p:nvPr/>
        </p:nvSpPr>
        <p:spPr>
          <a:xfrm>
            <a:off x="2362200" y="1752600"/>
            <a:ext cx="4876800" cy="1200329"/>
          </a:xfrm>
          <a:prstGeom prst="rect">
            <a:avLst/>
          </a:prstGeom>
          <a:noFill/>
        </p:spPr>
        <p:txBody>
          <a:bodyPr wrap="square" rtlCol="0">
            <a:spAutoFit/>
          </a:bodyPr>
          <a:lstStyle/>
          <a:p>
            <a:pPr algn="ctr"/>
            <a:r>
              <a:rPr lang="en-US" sz="2400" dirty="0" smtClean="0">
                <a:latin typeface="Times New Roman" pitchFamily="18" charset="0"/>
                <a:cs typeface="Times New Roman" pitchFamily="18" charset="0"/>
              </a:rPr>
              <a:t>L</a:t>
            </a:r>
            <a:r>
              <a:rPr lang="vi-VN" sz="2400" dirty="0" smtClean="0">
                <a:latin typeface="Times New Roman" pitchFamily="18" charset="0"/>
                <a:cs typeface="Times New Roman" pitchFamily="18" charset="0"/>
              </a:rPr>
              <a:t>à tổ chức mà hoạt động của nó được phân chia thành các vai trò</a:t>
            </a:r>
            <a:endParaRPr lang="en-US" sz="2400" dirty="0" smtClean="0">
              <a:latin typeface="Times New Roman" pitchFamily="18" charset="0"/>
              <a:cs typeface="Times New Roman" pitchFamily="18" charset="0"/>
            </a:endParaRPr>
          </a:p>
          <a:p>
            <a:endParaRPr lang="en-US" sz="2400" dirty="0"/>
          </a:p>
        </p:txBody>
      </p:sp>
      <p:sp>
        <p:nvSpPr>
          <p:cNvPr id="10" name="Rectangle 9"/>
          <p:cNvSpPr/>
          <p:nvPr/>
        </p:nvSpPr>
        <p:spPr>
          <a:xfrm>
            <a:off x="2362200" y="1752600"/>
            <a:ext cx="4800600" cy="1200329"/>
          </a:xfrm>
          <a:prstGeom prst="rect">
            <a:avLst/>
          </a:prstGeom>
        </p:spPr>
        <p:txBody>
          <a:bodyPr wrap="square">
            <a:spAutoFit/>
          </a:bodyPr>
          <a:lstStyle/>
          <a:p>
            <a:pPr algn="ctr"/>
            <a:r>
              <a:rPr lang="en-US" sz="2400" dirty="0" err="1" smtClean="0">
                <a:latin typeface="Times New Roman" pitchFamily="18" charset="0"/>
                <a:cs typeface="Times New Roman" pitchFamily="18" charset="0"/>
              </a:rPr>
              <a:t>Cá</a:t>
            </a:r>
            <a:r>
              <a:rPr lang="vi-VN" sz="2400" dirty="0" smtClean="0">
                <a:latin typeface="Times New Roman" pitchFamily="18" charset="0"/>
                <a:cs typeface="Times New Roman" pitchFamily="18" charset="0"/>
              </a:rPr>
              <a:t>c vai trò này được xác định bởi những quy tắc, thủ tục và được sắp xếp vào một thứ bậc quyền lực</a:t>
            </a:r>
            <a:endParaRPr lang="en-US" sz="2400" dirty="0"/>
          </a:p>
        </p:txBody>
      </p:sp>
      <p:sp>
        <p:nvSpPr>
          <p:cNvPr id="14" name="Flowchart: Preparation 13"/>
          <p:cNvSpPr/>
          <p:nvPr/>
        </p:nvSpPr>
        <p:spPr>
          <a:xfrm>
            <a:off x="1219200" y="1524000"/>
            <a:ext cx="7696200" cy="2209800"/>
          </a:xfrm>
          <a:prstGeom prst="flowChartPreparati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sz="2000" dirty="0">
              <a:latin typeface="Times New Roman" pitchFamily="18" charset="0"/>
              <a:cs typeface="Times New Roman" pitchFamily="18" charset="0"/>
            </a:endParaRPr>
          </a:p>
        </p:txBody>
      </p:sp>
      <p:sp>
        <p:nvSpPr>
          <p:cNvPr id="18" name="Rectangle 17"/>
          <p:cNvSpPr/>
          <p:nvPr/>
        </p:nvSpPr>
        <p:spPr>
          <a:xfrm>
            <a:off x="2362200" y="1752600"/>
            <a:ext cx="5638800" cy="1938992"/>
          </a:xfrm>
          <a:prstGeom prst="rect">
            <a:avLst/>
          </a:prstGeom>
        </p:spPr>
        <p:txBody>
          <a:bodyPr wrap="square">
            <a:spAutoFit/>
          </a:bodyPr>
          <a:lstStyle/>
          <a:p>
            <a:pPr algn="ctr"/>
            <a:r>
              <a:rPr lang="en-US" sz="2400" dirty="0" smtClean="0">
                <a:latin typeface="Times New Roman" pitchFamily="18" charset="0"/>
                <a:cs typeface="Times New Roman" pitchFamily="18" charset="0"/>
              </a:rPr>
              <a:t>Theo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nghĩa</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Randall Collins </a:t>
            </a:r>
            <a:r>
              <a:rPr lang="en-US" sz="2400" dirty="0" err="1" smtClean="0">
                <a:latin typeface="Times New Roman" pitchFamily="18" charset="0"/>
                <a:cs typeface="Times New Roman" pitchFamily="18" charset="0"/>
              </a:rPr>
              <a:t>thì</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quan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liêu</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như</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kiểm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soát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tổ</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được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bởi</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luật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quy</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rõ</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ràng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và</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bằng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việc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xác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định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rõ</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trách</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nhiệm</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hoạt</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động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trong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các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văn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bản</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Tree>
    <p:extLst>
      <p:ext uri="{BB962C8B-B14F-4D97-AF65-F5344CB8AC3E}">
        <p14:creationId xmlns="" xmlns:p14="http://schemas.microsoft.com/office/powerpoint/2010/main" val="2207813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9"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1000" fill="hold"/>
                                        <p:tgtEl>
                                          <p:spTgt spid="4"/>
                                        </p:tgtEl>
                                        <p:attrNameLst>
                                          <p:attrName>ppt_x</p:attrName>
                                        </p:attrNameLst>
                                      </p:cBhvr>
                                      <p:tavLst>
                                        <p:tav tm="0">
                                          <p:val>
                                            <p:strVal val="#ppt_x-.2"/>
                                          </p:val>
                                        </p:tav>
                                        <p:tav tm="100000">
                                          <p:val>
                                            <p:strVal val="#ppt_x"/>
                                          </p:val>
                                        </p:tav>
                                      </p:tavLst>
                                    </p:anim>
                                    <p:anim calcmode="lin" valueType="num">
                                      <p:cBhvr>
                                        <p:cTn id="19"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20" dur="1000"/>
                                        <p:tgtEl>
                                          <p:spTgt spid="4"/>
                                        </p:tgtEl>
                                      </p:cBhvr>
                                    </p:animEffect>
                                  </p:childTnLst>
                                </p:cTn>
                              </p:par>
                              <p:par>
                                <p:cTn id="21" presetID="29"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1000" fill="hold"/>
                                        <p:tgtEl>
                                          <p:spTgt spid="9"/>
                                        </p:tgtEl>
                                        <p:attrNameLst>
                                          <p:attrName>ppt_x</p:attrName>
                                        </p:attrNameLst>
                                      </p:cBhvr>
                                      <p:tavLst>
                                        <p:tav tm="0">
                                          <p:val>
                                            <p:strVal val="#ppt_x-.2"/>
                                          </p:val>
                                        </p:tav>
                                        <p:tav tm="100000">
                                          <p:val>
                                            <p:strVal val="#ppt_x"/>
                                          </p:val>
                                        </p:tav>
                                      </p:tavLst>
                                    </p:anim>
                                    <p:anim calcmode="lin" valueType="num">
                                      <p:cBhvr>
                                        <p:cTn id="24"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xit" presetSubtype="10" fill="hold" grpId="1" nodeType="clickEffect">
                                  <p:stCondLst>
                                    <p:cond delay="0"/>
                                  </p:stCondLst>
                                  <p:childTnLst>
                                    <p:animEffect transition="out" filter="checkerboard(across)">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1"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checkerboard(across)">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xit" presetSubtype="16" fill="hold" grpId="1" nodeType="clickEffect">
                                  <p:stCondLst>
                                    <p:cond delay="0"/>
                                  </p:stCondLst>
                                  <p:childTnLst>
                                    <p:animEffect transition="out" filter="diamond(in)">
                                      <p:cBhvr>
                                        <p:cTn id="46" dur="2000"/>
                                        <p:tgtEl>
                                          <p:spTgt spid="10"/>
                                        </p:tgtEl>
                                      </p:cBhvr>
                                    </p:animEffect>
                                    <p:set>
                                      <p:cBhvr>
                                        <p:cTn id="47" dur="1" fill="hold">
                                          <p:stCondLst>
                                            <p:cond delay="1999"/>
                                          </p:stCondLst>
                                        </p:cTn>
                                        <p:tgtEl>
                                          <p:spTgt spid="10"/>
                                        </p:tgtEl>
                                        <p:attrNameLst>
                                          <p:attrName>style.visibility</p:attrName>
                                        </p:attrNameLst>
                                      </p:cBhvr>
                                      <p:to>
                                        <p:strVal val="hidden"/>
                                      </p:to>
                                    </p:set>
                                  </p:childTnLst>
                                </p:cTn>
                              </p:par>
                              <p:par>
                                <p:cTn id="48" presetID="8" presetClass="exit" presetSubtype="16" fill="hold" grpId="1" nodeType="withEffect">
                                  <p:stCondLst>
                                    <p:cond delay="0"/>
                                  </p:stCondLst>
                                  <p:childTnLst>
                                    <p:animEffect transition="out" filter="diamond(in)">
                                      <p:cBhvr>
                                        <p:cTn id="49" dur="2000"/>
                                        <p:tgtEl>
                                          <p:spTgt spid="4"/>
                                        </p:tgtEl>
                                      </p:cBhvr>
                                    </p:animEffect>
                                    <p:set>
                                      <p:cBhvr>
                                        <p:cTn id="50" dur="1" fill="hold">
                                          <p:stCondLst>
                                            <p:cond delay="1999"/>
                                          </p:stCondLst>
                                        </p:cTn>
                                        <p:tgtEl>
                                          <p:spTgt spid="4"/>
                                        </p:tgtEl>
                                        <p:attrNameLst>
                                          <p:attrName>style.visibility</p:attrName>
                                        </p:attrNameLst>
                                      </p:cBhvr>
                                      <p:to>
                                        <p:strVal val="hidden"/>
                                      </p:to>
                                    </p:set>
                                  </p:childTnLst>
                                </p:cTn>
                              </p:par>
                              <p:par>
                                <p:cTn id="51" presetID="8" presetClass="exit" presetSubtype="16" fill="hold" grpId="0" nodeType="withEffect">
                                  <p:stCondLst>
                                    <p:cond delay="0"/>
                                  </p:stCondLst>
                                  <p:childTnLst>
                                    <p:animEffect transition="out" filter="diamond(in)">
                                      <p:cBhvr>
                                        <p:cTn id="52" dur="2000"/>
                                        <p:tgtEl>
                                          <p:spTgt spid="15"/>
                                        </p:tgtEl>
                                      </p:cBhvr>
                                    </p:animEffect>
                                    <p:set>
                                      <p:cBhvr>
                                        <p:cTn id="53" dur="1" fill="hold">
                                          <p:stCondLst>
                                            <p:cond delay="1999"/>
                                          </p:stCondLst>
                                        </p:cTn>
                                        <p:tgtEl>
                                          <p:spTgt spid="15"/>
                                        </p:tgtEl>
                                        <p:attrNameLst>
                                          <p:attrName>style.visibility</p:attrName>
                                        </p:attrNameLst>
                                      </p:cBhvr>
                                      <p:to>
                                        <p:strVal val="hidden"/>
                                      </p:to>
                                    </p:se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1000"/>
                                        <p:tgtEl>
                                          <p:spTgt spid="18"/>
                                        </p:tgtEl>
                                      </p:cBhvr>
                                    </p:animEffect>
                                    <p:anim calcmode="lin" valueType="num">
                                      <p:cBhvr>
                                        <p:cTn id="59" dur="1000" fill="hold"/>
                                        <p:tgtEl>
                                          <p:spTgt spid="18"/>
                                        </p:tgtEl>
                                        <p:attrNameLst>
                                          <p:attrName>ppt_x</p:attrName>
                                        </p:attrNameLst>
                                      </p:cBhvr>
                                      <p:tavLst>
                                        <p:tav tm="0">
                                          <p:val>
                                            <p:strVal val="#ppt_x"/>
                                          </p:val>
                                        </p:tav>
                                        <p:tav tm="100000">
                                          <p:val>
                                            <p:strVal val="#ppt_x"/>
                                          </p:val>
                                        </p:tav>
                                      </p:tavLst>
                                    </p:anim>
                                    <p:anim calcmode="lin" valueType="num">
                                      <p:cBhvr>
                                        <p:cTn id="60" dur="1000" fill="hold"/>
                                        <p:tgtEl>
                                          <p:spTgt spid="18"/>
                                        </p:tgtEl>
                                        <p:attrNameLst>
                                          <p:attrName>ppt_y</p:attrName>
                                        </p:attrNameLst>
                                      </p:cBhvr>
                                      <p:tavLst>
                                        <p:tav tm="0">
                                          <p:val>
                                            <p:strVal val="#ppt_y-.1"/>
                                          </p:val>
                                        </p:tav>
                                        <p:tav tm="100000">
                                          <p:val>
                                            <p:strVal val="#ppt_y"/>
                                          </p:val>
                                        </p:tav>
                                      </p:tavLst>
                                    </p:anim>
                                  </p:childTnLst>
                                </p:cTn>
                              </p:par>
                              <p:par>
                                <p:cTn id="61" presetID="47"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1000"/>
                                        <p:tgtEl>
                                          <p:spTgt spid="14"/>
                                        </p:tgtEl>
                                      </p:cBhvr>
                                    </p:animEffect>
                                    <p:anim calcmode="lin" valueType="num">
                                      <p:cBhvr>
                                        <p:cTn id="64" dur="1000" fill="hold"/>
                                        <p:tgtEl>
                                          <p:spTgt spid="14"/>
                                        </p:tgtEl>
                                        <p:attrNameLst>
                                          <p:attrName>ppt_x</p:attrName>
                                        </p:attrNameLst>
                                      </p:cBhvr>
                                      <p:tavLst>
                                        <p:tav tm="0">
                                          <p:val>
                                            <p:strVal val="#ppt_x"/>
                                          </p:val>
                                        </p:tav>
                                        <p:tav tm="100000">
                                          <p:val>
                                            <p:strVal val="#ppt_x"/>
                                          </p:val>
                                        </p:tav>
                                      </p:tavLst>
                                    </p:anim>
                                    <p:anim calcmode="lin" valueType="num">
                                      <p:cBhvr>
                                        <p:cTn id="6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3" presetClass="entr" presetSubtype="16" fill="hold" grpId="0" nodeType="clickEffect">
                                  <p:stCondLst>
                                    <p:cond delay="0"/>
                                  </p:stCondLst>
                                  <p:childTnLst>
                                    <p:set>
                                      <p:cBhvr>
                                        <p:cTn id="69" dur="1" fill="hold">
                                          <p:stCondLst>
                                            <p:cond delay="0"/>
                                          </p:stCondLst>
                                        </p:cTn>
                                        <p:tgtEl>
                                          <p:spTgt spid="17"/>
                                        </p:tgtEl>
                                        <p:attrNameLst>
                                          <p:attrName>style.visibility</p:attrName>
                                        </p:attrNameLst>
                                      </p:cBhvr>
                                      <p:to>
                                        <p:strVal val="visible"/>
                                      </p:to>
                                    </p:set>
                                    <p:anim calcmode="lin" valueType="num">
                                      <p:cBhvr>
                                        <p:cTn id="70" dur="500" fill="hold"/>
                                        <p:tgtEl>
                                          <p:spTgt spid="17"/>
                                        </p:tgtEl>
                                        <p:attrNameLst>
                                          <p:attrName>ppt_w</p:attrName>
                                        </p:attrNameLst>
                                      </p:cBhvr>
                                      <p:tavLst>
                                        <p:tav tm="0">
                                          <p:val>
                                            <p:fltVal val="0"/>
                                          </p:val>
                                        </p:tav>
                                        <p:tav tm="100000">
                                          <p:val>
                                            <p:strVal val="#ppt_w"/>
                                          </p:val>
                                        </p:tav>
                                      </p:tavLst>
                                    </p:anim>
                                    <p:anim calcmode="lin" valueType="num">
                                      <p:cBhvr>
                                        <p:cTn id="71" dur="500" fill="hold"/>
                                        <p:tgtEl>
                                          <p:spTgt spid="1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4" grpId="1" animBg="1"/>
      <p:bldP spid="15" grpId="0" animBg="1"/>
      <p:bldP spid="15" grpId="1" animBg="1"/>
      <p:bldP spid="17" grpId="0" animBg="1"/>
      <p:bldP spid="5" grpId="0"/>
      <p:bldP spid="9" grpId="0"/>
      <p:bldP spid="9" grpId="1"/>
      <p:bldP spid="10" grpId="0"/>
      <p:bldP spid="10" grpId="1"/>
      <p:bldP spid="14" grpId="0" animBg="1"/>
      <p:bldP spid="18"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Title 1"/>
          <p:cNvSpPr txBox="1">
            <a:spLocks/>
          </p:cNvSpPr>
          <p:nvPr/>
        </p:nvSpPr>
        <p:spPr>
          <a:xfrm>
            <a:off x="1546758" y="282271"/>
            <a:ext cx="5534269" cy="867509"/>
          </a:xfrm>
          <a:prstGeom prst="rect">
            <a:avLst/>
          </a:prstGeom>
          <a:gradFill>
            <a:gsLst>
              <a:gs pos="0">
                <a:srgbClr val="6699FF"/>
              </a:gs>
              <a:gs pos="100000">
                <a:srgbClr val="729D51"/>
              </a:gs>
              <a:gs pos="100000">
                <a:schemeClr val="accent1">
                  <a:lumMod val="45000"/>
                  <a:lumOff val="55000"/>
                </a:schemeClr>
              </a:gs>
              <a:gs pos="54000">
                <a:schemeClr val="accent1">
                  <a:lumMod val="30000"/>
                  <a:lumOff val="70000"/>
                </a:schemeClr>
              </a:gs>
            </a:gsLst>
            <a:lin ang="5400000" scaled="1"/>
          </a:gradFill>
          <a:ln w="19050" cap="rnd" cmpd="sng" algn="ctr">
            <a:solidFill>
              <a:srgbClr val="00B050"/>
            </a:solidFill>
            <a:prstDash val="solid"/>
          </a:ln>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a:bodyPr>
          <a:lstStyle>
            <a:lvl1pPr algn="l" defTabSz="457200" rtl="0" eaLnBrk="1" latinLnBrk="0" hangingPunct="1">
              <a:spcBef>
                <a:spcPct val="0"/>
              </a:spcBef>
              <a:buNone/>
              <a:defRPr sz="3600" kern="1200">
                <a:solidFill>
                  <a:schemeClr val="lt1"/>
                </a:solidFill>
                <a:latin typeface="+mn-lt"/>
                <a:ea typeface="+mn-ea"/>
                <a:cs typeface="+mn-cs"/>
              </a:defRPr>
            </a:lvl1pPr>
            <a:lvl2pPr eaLnBrk="1" hangingPunct="1">
              <a:defRPr>
                <a:solidFill>
                  <a:schemeClr val="lt1"/>
                </a:solidFill>
                <a:latin typeface="+mn-lt"/>
                <a:ea typeface="+mn-ea"/>
                <a:cs typeface="+mn-cs"/>
              </a:defRPr>
            </a:lvl2pPr>
            <a:lvl3pPr eaLnBrk="1" hangingPunct="1">
              <a:defRPr>
                <a:solidFill>
                  <a:schemeClr val="lt1"/>
                </a:solidFill>
                <a:latin typeface="+mn-lt"/>
                <a:ea typeface="+mn-ea"/>
                <a:cs typeface="+mn-cs"/>
              </a:defRPr>
            </a:lvl3pPr>
            <a:lvl4pPr eaLnBrk="1" hangingPunct="1">
              <a:defRPr>
                <a:solidFill>
                  <a:schemeClr val="lt1"/>
                </a:solidFill>
                <a:latin typeface="+mn-lt"/>
                <a:ea typeface="+mn-ea"/>
                <a:cs typeface="+mn-cs"/>
              </a:defRPr>
            </a:lvl4pPr>
            <a:lvl5pPr eaLnBrk="1" hangingPunct="1">
              <a:defRPr>
                <a:solidFill>
                  <a:schemeClr val="lt1"/>
                </a:solidFill>
                <a:latin typeface="+mn-lt"/>
                <a:ea typeface="+mn-ea"/>
                <a:cs typeface="+mn-cs"/>
              </a:defRPr>
            </a:lvl5pPr>
            <a:lvl6pPr eaLnBrk="1" hangingPunct="1">
              <a:defRPr>
                <a:solidFill>
                  <a:schemeClr val="lt1"/>
                </a:solidFill>
                <a:latin typeface="+mn-lt"/>
                <a:ea typeface="+mn-ea"/>
                <a:cs typeface="+mn-cs"/>
              </a:defRPr>
            </a:lvl6pPr>
            <a:lvl7pPr eaLnBrk="1" hangingPunct="1">
              <a:defRPr>
                <a:solidFill>
                  <a:schemeClr val="lt1"/>
                </a:solidFill>
                <a:latin typeface="+mn-lt"/>
                <a:ea typeface="+mn-ea"/>
                <a:cs typeface="+mn-cs"/>
              </a:defRPr>
            </a:lvl7pPr>
            <a:lvl8pPr eaLnBrk="1" hangingPunct="1">
              <a:defRPr>
                <a:solidFill>
                  <a:schemeClr val="lt1"/>
                </a:solidFill>
                <a:latin typeface="+mn-lt"/>
                <a:ea typeface="+mn-ea"/>
                <a:cs typeface="+mn-cs"/>
              </a:defRPr>
            </a:lvl8pPr>
            <a:lvl9pPr eaLnBrk="1" hangingPunct="1">
              <a:defRPr>
                <a:solidFill>
                  <a:schemeClr val="lt1"/>
                </a:solidFill>
                <a:latin typeface="+mn-lt"/>
                <a:ea typeface="+mn-ea"/>
                <a:cs typeface="+mn-cs"/>
              </a:defRPr>
            </a:lvl9pPr>
          </a:lstStyle>
          <a:p>
            <a:pPr algn="ctr"/>
            <a:r>
              <a:rPr lang="en-US" sz="3200" dirty="0" err="1">
                <a:latin typeface="Times New Roman" pitchFamily="18" charset="0"/>
                <a:cs typeface="Times New Roman" pitchFamily="18" charset="0"/>
              </a:rPr>
              <a:t>Tổ</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chức</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quan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liêu</a:t>
            </a:r>
            <a:endParaRPr lang="en-US" sz="3200" dirty="0">
              <a:solidFill>
                <a:srgbClr val="002060"/>
              </a:solidFill>
              <a:latin typeface="Times New Roman" pitchFamily="18" charset="0"/>
              <a:ea typeface="Arial Unicode MS" panose="020B0604020202020204" pitchFamily="34" charset="-128"/>
              <a:cs typeface="Times New Roman" pitchFamily="18" charset="0"/>
            </a:endParaRPr>
          </a:p>
        </p:txBody>
      </p:sp>
      <p:pic>
        <p:nvPicPr>
          <p:cNvPr id="2052" name="Picture 4" descr="http://toaandt.quoctindt.com.vn/TOAANNHANDAN/SODO.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600200" y="1371600"/>
            <a:ext cx="5410200" cy="464820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Box 1"/>
          <p:cNvSpPr txBox="1"/>
          <p:nvPr/>
        </p:nvSpPr>
        <p:spPr>
          <a:xfrm>
            <a:off x="2971800" y="6027003"/>
            <a:ext cx="2946027" cy="830997"/>
          </a:xfrm>
          <a:prstGeom prst="rect">
            <a:avLst/>
          </a:prstGeom>
          <a:noFill/>
        </p:spPr>
        <p:txBody>
          <a:bodyPr wrap="square" rtlCol="0">
            <a:spAutoFit/>
          </a:bodyPr>
          <a:lstStyle/>
          <a:p>
            <a:pPr algn="ctr"/>
            <a:r>
              <a:rPr lang="en-US" sz="2400" dirty="0" err="1" smtClean="0">
                <a:solidFill>
                  <a:srgbClr val="FF0000"/>
                </a:solidFill>
                <a:latin typeface="Times New Roman" pitchFamily="18" charset="0"/>
                <a:cs typeface="Times New Roman" pitchFamily="18" charset="0"/>
              </a:rPr>
              <a:t>Sơ</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đồ</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tổ</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chức</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tòa</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án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nhân</a:t>
            </a:r>
            <a:r>
              <a:rPr lang="en-US" sz="2400" dirty="0" smtClean="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dân</a:t>
            </a: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49775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animEffect transition="in" filter="wipe(down)">
                                      <p:cBhvr>
                                        <p:cTn id="7" dur="500"/>
                                        <p:tgtEl>
                                          <p:spTgt spid="205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Hexagon 1"/>
          <p:cNvSpPr/>
          <p:nvPr/>
        </p:nvSpPr>
        <p:spPr>
          <a:xfrm>
            <a:off x="1143000" y="2743200"/>
            <a:ext cx="2051181" cy="14176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err="1">
                <a:latin typeface="Times New Roman" pitchFamily="18" charset="0"/>
                <a:cs typeface="Times New Roman" pitchFamily="18" charset="0"/>
              </a:rPr>
              <a:t>Tách</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biệt</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r>
              <a:rPr lang="en-US" sz="2400" dirty="0">
                <a:latin typeface="Times New Roman" pitchFamily="18" charset="0"/>
                <a:cs typeface="Times New Roman" pitchFamily="18" charset="0"/>
              </a:rPr>
              <a:t> </a:t>
            </a:r>
            <a:endParaRPr lang="en-US" sz="2400" dirty="0" smtClean="0">
              <a:latin typeface="Times New Roman" pitchFamily="18" charset="0"/>
              <a:cs typeface="Times New Roman" pitchFamily="18" charset="0"/>
            </a:endParaRPr>
          </a:p>
          <a:p>
            <a:pPr algn="ctr"/>
            <a:r>
              <a:rPr lang="en-US" sz="2400" dirty="0" smtClean="0">
                <a:latin typeface="Times New Roman" pitchFamily="18" charset="0"/>
                <a:cs typeface="Times New Roman" pitchFamily="18" charset="0"/>
              </a:rPr>
              <a:t>“</a:t>
            </a:r>
            <a:r>
              <a:rPr lang="en-US" sz="2400" dirty="0" err="1" smtClean="0">
                <a:latin typeface="Times New Roman" pitchFamily="18" charset="0"/>
                <a:cs typeface="Times New Roman" pitchFamily="18" charset="0"/>
              </a:rPr>
              <a:t>CôngTư</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sp>
        <p:nvSpPr>
          <p:cNvPr id="6" name="Hexagon 5"/>
          <p:cNvSpPr/>
          <p:nvPr/>
        </p:nvSpPr>
        <p:spPr>
          <a:xfrm>
            <a:off x="2057400" y="1371600"/>
            <a:ext cx="1752600" cy="1344111"/>
          </a:xfrm>
          <a:prstGeom prst="hexagon">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Hệ</a:t>
            </a:r>
            <a:r>
              <a:rPr lang="en-US" sz="2400" dirty="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thống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thứ</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bậc</a:t>
            </a:r>
            <a:endParaRPr lang="en-US" sz="2400" dirty="0">
              <a:latin typeface="Times New Roman" pitchFamily="18" charset="0"/>
              <a:cs typeface="Times New Roman" pitchFamily="18" charset="0"/>
            </a:endParaRPr>
          </a:p>
        </p:txBody>
      </p:sp>
      <p:sp>
        <p:nvSpPr>
          <p:cNvPr id="7" name="Hexagon 6"/>
          <p:cNvSpPr/>
          <p:nvPr/>
        </p:nvSpPr>
        <p:spPr>
          <a:xfrm>
            <a:off x="1676400" y="4267200"/>
            <a:ext cx="1651499" cy="1337019"/>
          </a:xfrm>
          <a:prstGeom prst="hexagon">
            <a:avLst/>
          </a:prstGeom>
        </p:spPr>
        <p:style>
          <a:lnRef idx="1">
            <a:schemeClr val="dk1"/>
          </a:lnRef>
          <a:fillRef idx="2">
            <a:schemeClr val="dk1"/>
          </a:fillRef>
          <a:effectRef idx="1">
            <a:schemeClr val="dk1"/>
          </a:effectRef>
          <a:fontRef idx="minor">
            <a:schemeClr val="dk1"/>
          </a:fontRef>
        </p:style>
        <p:txBody>
          <a:bodyPr rtlCol="0" anchor="ctr"/>
          <a:lstStyle/>
          <a:p>
            <a:pPr algn="ctr"/>
            <a:r>
              <a:rPr lang="en-US" sz="2400" dirty="0" err="1">
                <a:latin typeface="Times New Roman" pitchFamily="18" charset="0"/>
                <a:cs typeface="Times New Roman" pitchFamily="18" charset="0"/>
              </a:rPr>
              <a:t>Mức</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lương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theo</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vị</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trí</a:t>
            </a:r>
            <a:endParaRPr lang="en-US" sz="2400" dirty="0">
              <a:latin typeface="Times New Roman" pitchFamily="18" charset="0"/>
              <a:cs typeface="Times New Roman" pitchFamily="18" charset="0"/>
            </a:endParaRPr>
          </a:p>
        </p:txBody>
      </p:sp>
      <p:sp>
        <p:nvSpPr>
          <p:cNvPr id="9" name="Hexagon 8"/>
          <p:cNvSpPr/>
          <p:nvPr/>
        </p:nvSpPr>
        <p:spPr>
          <a:xfrm>
            <a:off x="3733800" y="990600"/>
            <a:ext cx="1600200" cy="1473059"/>
          </a:xfrm>
          <a:prstGeom prst="hexagon">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Các</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quy</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định</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và</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luật</a:t>
            </a:r>
            <a:r>
              <a:rPr lang="en-US" sz="2300" dirty="0">
                <a:latin typeface="Times New Roman" pitchFamily="18" charset="0"/>
                <a:cs typeface="Times New Roman" pitchFamily="18" charset="0"/>
              </a:rPr>
              <a:t> </a:t>
            </a:r>
            <a:r>
              <a:rPr lang="en-US" sz="2300" dirty="0" err="1">
                <a:latin typeface="Times New Roman" pitchFamily="18" charset="0"/>
                <a:cs typeface="Times New Roman" pitchFamily="18" charset="0"/>
              </a:rPr>
              <a:t>lệ</a:t>
            </a:r>
            <a:r>
              <a:rPr lang="en-US" sz="2300" dirty="0">
                <a:latin typeface="Times New Roman" pitchFamily="18" charset="0"/>
                <a:cs typeface="Times New Roman" pitchFamily="18" charset="0"/>
              </a:rPr>
              <a:t> </a:t>
            </a:r>
          </a:p>
        </p:txBody>
      </p:sp>
      <p:sp>
        <p:nvSpPr>
          <p:cNvPr id="10" name="Hexagon 9"/>
          <p:cNvSpPr/>
          <p:nvPr/>
        </p:nvSpPr>
        <p:spPr>
          <a:xfrm>
            <a:off x="5536904" y="2971800"/>
            <a:ext cx="1930696" cy="1371600"/>
          </a:xfrm>
          <a:prstGeom prst="hexagon">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Sự</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chuyên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môn</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hóa</a:t>
            </a:r>
            <a:endParaRPr lang="en-US" sz="2400" dirty="0">
              <a:latin typeface="Times New Roman" pitchFamily="18" charset="0"/>
              <a:cs typeface="Times New Roman" pitchFamily="18" charset="0"/>
            </a:endParaRPr>
          </a:p>
        </p:txBody>
      </p:sp>
      <p:sp>
        <p:nvSpPr>
          <p:cNvPr id="11" name="Hexagon 10"/>
          <p:cNvSpPr/>
          <p:nvPr/>
        </p:nvSpPr>
        <p:spPr>
          <a:xfrm>
            <a:off x="2819400" y="5486400"/>
            <a:ext cx="1447800" cy="1216154"/>
          </a:xfrm>
          <a:prstGeom prst="hexagon">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Công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việc</a:t>
            </a:r>
            <a:endParaRPr lang="en-US" sz="2400" dirty="0">
              <a:latin typeface="Times New Roman" pitchFamily="18" charset="0"/>
              <a:cs typeface="Times New Roman" pitchFamily="18" charset="0"/>
            </a:endParaRPr>
          </a:p>
        </p:txBody>
      </p:sp>
      <p:sp>
        <p:nvSpPr>
          <p:cNvPr id="12" name="Hexagon 11"/>
          <p:cNvSpPr/>
          <p:nvPr/>
        </p:nvSpPr>
        <p:spPr>
          <a:xfrm>
            <a:off x="5419712" y="4419600"/>
            <a:ext cx="1666887" cy="1278239"/>
          </a:xfrm>
          <a:prstGeom prst="hexagon">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2400" dirty="0" smtClean="0">
                <a:latin typeface="Times New Roman" pitchFamily="18" charset="0"/>
                <a:cs typeface="Times New Roman" pitchFamily="18" charset="0"/>
              </a:rPr>
              <a:t>Tri </a:t>
            </a:r>
            <a:r>
              <a:rPr lang="en-US" sz="2400" dirty="0" err="1" smtClean="0">
                <a:latin typeface="Times New Roman" pitchFamily="18" charset="0"/>
                <a:cs typeface="Times New Roman" pitchFamily="18" charset="0"/>
              </a:rPr>
              <a:t>thức</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công</a:t>
            </a:r>
            <a:r>
              <a:rPr lang="en-US" sz="2400" dirty="0" smtClean="0">
                <a:latin typeface="Times New Roman" pitchFamily="18" charset="0"/>
                <a:cs typeface="Times New Roman" pitchFamily="18" charset="0"/>
              </a:rPr>
              <a:t> </a:t>
            </a:r>
            <a:r>
              <a:rPr lang="en-US" sz="2400" dirty="0" err="1" smtClean="0">
                <a:latin typeface="Times New Roman" pitchFamily="18" charset="0"/>
                <a:cs typeface="Times New Roman" pitchFamily="18" charset="0"/>
              </a:rPr>
              <a:t>nghệ</a:t>
            </a:r>
            <a:endParaRPr lang="en-US" sz="2400" dirty="0">
              <a:latin typeface="Times New Roman" pitchFamily="18" charset="0"/>
              <a:cs typeface="Times New Roman" pitchFamily="18" charset="0"/>
            </a:endParaRPr>
          </a:p>
        </p:txBody>
      </p:sp>
      <p:sp>
        <p:nvSpPr>
          <p:cNvPr id="13" name="Hexagon 12"/>
          <p:cNvSpPr/>
          <p:nvPr/>
        </p:nvSpPr>
        <p:spPr>
          <a:xfrm>
            <a:off x="5181600" y="1524000"/>
            <a:ext cx="1752600" cy="1371600"/>
          </a:xfrm>
          <a:prstGeom prst="hexagon">
            <a:avLst/>
          </a:prstGeom>
        </p:spPr>
        <p:style>
          <a:lnRef idx="2">
            <a:schemeClr val="accent4"/>
          </a:lnRef>
          <a:fillRef idx="1003">
            <a:schemeClr val="lt2"/>
          </a:fillRef>
          <a:effectRef idx="0">
            <a:schemeClr val="accent4"/>
          </a:effectRef>
          <a:fontRef idx="minor">
            <a:schemeClr val="dk1"/>
          </a:fontRef>
        </p:style>
        <p:txBody>
          <a:bodyPr rtlCol="0" anchor="ctr"/>
          <a:lstStyle/>
          <a:p>
            <a:pPr algn="ctr"/>
            <a:r>
              <a:rPr lang="en-US" sz="2300" dirty="0" err="1" smtClean="0">
                <a:latin typeface="Arial" panose="020B0604020202020204" pitchFamily="34" charset="0"/>
                <a:cs typeface="Arial" panose="020B0604020202020204" pitchFamily="34" charset="0"/>
              </a:rPr>
              <a:t>Tài</a:t>
            </a:r>
            <a:r>
              <a:rPr lang="en-US" sz="2300" dirty="0" smtClean="0">
                <a:latin typeface="Arial" panose="020B0604020202020204" pitchFamily="34" charset="0"/>
                <a:cs typeface="Arial" panose="020B0604020202020204" pitchFamily="34" charset="0"/>
              </a:rPr>
              <a:t> </a:t>
            </a:r>
            <a:r>
              <a:rPr lang="en-US" sz="2300" dirty="0" err="1" smtClean="0">
                <a:latin typeface="Arial" panose="020B0604020202020204" pitchFamily="34" charset="0"/>
                <a:cs typeface="Arial" panose="020B0604020202020204" pitchFamily="34" charset="0"/>
              </a:rPr>
              <a:t>liệu</a:t>
            </a:r>
            <a:r>
              <a:rPr lang="en-US" sz="2300" dirty="0" smtClean="0">
                <a:latin typeface="Arial" panose="020B0604020202020204" pitchFamily="34" charset="0"/>
                <a:cs typeface="Arial" panose="020B0604020202020204" pitchFamily="34" charset="0"/>
              </a:rPr>
              <a:t> minh </a:t>
            </a:r>
            <a:r>
              <a:rPr lang="en-US" sz="2300" dirty="0" err="1" smtClean="0">
                <a:latin typeface="Arial" panose="020B0604020202020204" pitchFamily="34" charset="0"/>
                <a:cs typeface="Arial" panose="020B0604020202020204" pitchFamily="34" charset="0"/>
              </a:rPr>
              <a:t>chứng</a:t>
            </a:r>
            <a:endParaRPr lang="en-US" sz="2300" dirty="0"/>
          </a:p>
        </p:txBody>
      </p:sp>
      <p:sp>
        <p:nvSpPr>
          <p:cNvPr id="14" name="Hexagon 13"/>
          <p:cNvSpPr/>
          <p:nvPr/>
        </p:nvSpPr>
        <p:spPr>
          <a:xfrm>
            <a:off x="4343400" y="5410200"/>
            <a:ext cx="1447800" cy="1228287"/>
          </a:xfrm>
          <a:prstGeom prst="hexagon">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sz="2400" dirty="0">
                <a:latin typeface="Times New Roman" pitchFamily="18" charset="0"/>
                <a:cs typeface="Times New Roman" pitchFamily="18" charset="0"/>
              </a:rPr>
              <a:t>Phi </a:t>
            </a:r>
            <a:r>
              <a:rPr lang="en-US" sz="2400" dirty="0" err="1">
                <a:latin typeface="Times New Roman" pitchFamily="18" charset="0"/>
                <a:cs typeface="Times New Roman" pitchFamily="18" charset="0"/>
              </a:rPr>
              <a:t>cá</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nhân</a:t>
            </a:r>
            <a:endParaRPr lang="en-US" sz="2400" dirty="0">
              <a:latin typeface="Times New Roman" pitchFamily="18" charset="0"/>
              <a:cs typeface="Times New Roman" pitchFamily="18" charset="0"/>
            </a:endParaRPr>
          </a:p>
        </p:txBody>
      </p:sp>
      <p:sp>
        <p:nvSpPr>
          <p:cNvPr id="4" name="Oval 3"/>
          <p:cNvSpPr/>
          <p:nvPr/>
        </p:nvSpPr>
        <p:spPr>
          <a:xfrm>
            <a:off x="3672216" y="3173426"/>
            <a:ext cx="1269462" cy="1684824"/>
          </a:xfrm>
          <a:prstGeom prst="ellipse">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2400" b="1" dirty="0" err="1">
                <a:solidFill>
                  <a:srgbClr val="002060"/>
                </a:solidFill>
                <a:latin typeface="Times New Roman" pitchFamily="18" charset="0"/>
                <a:cs typeface="Times New Roman" pitchFamily="18" charset="0"/>
              </a:rPr>
              <a:t>nhân</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tố</a:t>
            </a:r>
            <a:r>
              <a:rPr lang="en-US" sz="2400" b="1" dirty="0">
                <a:solidFill>
                  <a:srgbClr val="002060"/>
                </a:solidFill>
                <a:latin typeface="Times New Roman" pitchFamily="18" charset="0"/>
                <a:cs typeface="Times New Roman" pitchFamily="18" charset="0"/>
              </a:rPr>
              <a:t> </a:t>
            </a:r>
            <a:r>
              <a:rPr lang="en-US" sz="2400" b="1" dirty="0" err="1">
                <a:solidFill>
                  <a:srgbClr val="002060"/>
                </a:solidFill>
                <a:latin typeface="Times New Roman" pitchFamily="18" charset="0"/>
                <a:cs typeface="Times New Roman" pitchFamily="18" charset="0"/>
              </a:rPr>
              <a:t>điển</a:t>
            </a:r>
            <a:r>
              <a:rPr lang="en-US" sz="2400" b="1" dirty="0">
                <a:solidFill>
                  <a:srgbClr val="002060"/>
                </a:solidFill>
                <a:latin typeface="Times New Roman" pitchFamily="18" charset="0"/>
                <a:cs typeface="Times New Roman" pitchFamily="18" charset="0"/>
              </a:rPr>
              <a:t> </a:t>
            </a:r>
            <a:r>
              <a:rPr lang="en-US" sz="2400" b="1" dirty="0" err="1" smtClean="0">
                <a:solidFill>
                  <a:srgbClr val="002060"/>
                </a:solidFill>
                <a:latin typeface="Times New Roman" pitchFamily="18" charset="0"/>
                <a:cs typeface="Times New Roman" pitchFamily="18" charset="0"/>
              </a:rPr>
              <a:t>hình</a:t>
            </a:r>
            <a:endParaRPr lang="en-US" sz="2400" b="1" dirty="0">
              <a:solidFill>
                <a:srgbClr val="002060"/>
              </a:solidFill>
              <a:latin typeface="Times New Roman" pitchFamily="18" charset="0"/>
              <a:cs typeface="Times New Roman" pitchFamily="18" charset="0"/>
            </a:endParaRPr>
          </a:p>
        </p:txBody>
      </p:sp>
      <p:sp>
        <p:nvSpPr>
          <p:cNvPr id="16" name="Right Arrow 15"/>
          <p:cNvSpPr/>
          <p:nvPr/>
        </p:nvSpPr>
        <p:spPr>
          <a:xfrm rot="12170392">
            <a:off x="3219672" y="3576874"/>
            <a:ext cx="418639" cy="342456"/>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7" name="Right Arrow 16"/>
          <p:cNvSpPr/>
          <p:nvPr/>
        </p:nvSpPr>
        <p:spPr>
          <a:xfrm rot="14013398">
            <a:off x="3475946" y="2936716"/>
            <a:ext cx="558185" cy="25684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8" name="Right Arrow 17"/>
          <p:cNvSpPr/>
          <p:nvPr/>
        </p:nvSpPr>
        <p:spPr>
          <a:xfrm rot="16876191">
            <a:off x="4178480" y="2706013"/>
            <a:ext cx="558185" cy="25684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19" name="Right Arrow 18"/>
          <p:cNvSpPr/>
          <p:nvPr/>
        </p:nvSpPr>
        <p:spPr>
          <a:xfrm rot="19362256">
            <a:off x="4810096" y="2949363"/>
            <a:ext cx="503634" cy="360206"/>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0" name="Right Arrow 19"/>
          <p:cNvSpPr/>
          <p:nvPr/>
        </p:nvSpPr>
        <p:spPr>
          <a:xfrm>
            <a:off x="5006847" y="3653506"/>
            <a:ext cx="466637" cy="311363"/>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1" name="Right Arrow 20"/>
          <p:cNvSpPr/>
          <p:nvPr/>
        </p:nvSpPr>
        <p:spPr>
          <a:xfrm rot="1549774">
            <a:off x="4918300" y="4485857"/>
            <a:ext cx="501191" cy="345671"/>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2" name="Right Arrow 21"/>
          <p:cNvSpPr/>
          <p:nvPr/>
        </p:nvSpPr>
        <p:spPr>
          <a:xfrm rot="9256823">
            <a:off x="3310911" y="4458831"/>
            <a:ext cx="418639" cy="342456"/>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3" name="Right Arrow 22"/>
          <p:cNvSpPr/>
          <p:nvPr/>
        </p:nvSpPr>
        <p:spPr>
          <a:xfrm rot="7492973">
            <a:off x="3640406" y="5049428"/>
            <a:ext cx="626583" cy="25684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4" name="Right Arrow 23"/>
          <p:cNvSpPr/>
          <p:nvPr/>
        </p:nvSpPr>
        <p:spPr>
          <a:xfrm rot="3910623">
            <a:off x="4376602" y="5019694"/>
            <a:ext cx="558185" cy="256842"/>
          </a:xfrm>
          <a:prstGeom prst="rightArrow">
            <a:avLst/>
          </a:prstGeom>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5" name="Rectangle 24"/>
          <p:cNvSpPr/>
          <p:nvPr/>
        </p:nvSpPr>
        <p:spPr>
          <a:xfrm>
            <a:off x="457200" y="381000"/>
            <a:ext cx="4301177" cy="584775"/>
          </a:xfrm>
          <a:prstGeom prst="rect">
            <a:avLst/>
          </a:prstGeom>
        </p:spPr>
        <p:txBody>
          <a:bodyPr wrap="none">
            <a:spAutoFit/>
          </a:bodyPr>
          <a:lstStyle/>
          <a:p>
            <a:r>
              <a:rPr lang="en-US" sz="3200" u="sng" dirty="0">
                <a:solidFill>
                  <a:srgbClr val="0070C0"/>
                </a:solidFill>
                <a:latin typeface="Times New Roman" pitchFamily="18" charset="0"/>
                <a:cs typeface="Times New Roman" pitchFamily="18" charset="0"/>
              </a:rPr>
              <a:t>2. </a:t>
            </a:r>
            <a:r>
              <a:rPr lang="en-US" sz="3200" u="sng" dirty="0" err="1">
                <a:solidFill>
                  <a:srgbClr val="0070C0"/>
                </a:solidFill>
                <a:latin typeface="Times New Roman" pitchFamily="18" charset="0"/>
                <a:cs typeface="Times New Roman" pitchFamily="18" charset="0"/>
              </a:rPr>
              <a:t>Các</a:t>
            </a:r>
            <a:r>
              <a:rPr lang="en-US" sz="3200" u="sng" dirty="0">
                <a:solidFill>
                  <a:srgbClr val="0070C0"/>
                </a:solidFill>
                <a:latin typeface="Times New Roman" pitchFamily="18" charset="0"/>
                <a:cs typeface="Times New Roman" pitchFamily="18" charset="0"/>
              </a:rPr>
              <a:t> </a:t>
            </a:r>
            <a:r>
              <a:rPr lang="en-US" sz="3200" u="sng" dirty="0" err="1">
                <a:solidFill>
                  <a:srgbClr val="0070C0"/>
                </a:solidFill>
                <a:latin typeface="Times New Roman" pitchFamily="18" charset="0"/>
                <a:cs typeface="Times New Roman" pitchFamily="18" charset="0"/>
              </a:rPr>
              <a:t>nhân</a:t>
            </a:r>
            <a:r>
              <a:rPr lang="en-US" sz="3200" u="sng" dirty="0">
                <a:solidFill>
                  <a:srgbClr val="0070C0"/>
                </a:solidFill>
                <a:latin typeface="Times New Roman" pitchFamily="18" charset="0"/>
                <a:cs typeface="Times New Roman" pitchFamily="18" charset="0"/>
              </a:rPr>
              <a:t> </a:t>
            </a:r>
            <a:r>
              <a:rPr lang="en-US" sz="3200" u="sng" dirty="0" err="1">
                <a:solidFill>
                  <a:srgbClr val="0070C0"/>
                </a:solidFill>
                <a:latin typeface="Times New Roman" pitchFamily="18" charset="0"/>
                <a:cs typeface="Times New Roman" pitchFamily="18" charset="0"/>
              </a:rPr>
              <a:t>tố</a:t>
            </a:r>
            <a:r>
              <a:rPr lang="en-US" sz="3200" u="sng" dirty="0">
                <a:solidFill>
                  <a:srgbClr val="0070C0"/>
                </a:solidFill>
                <a:latin typeface="Times New Roman" pitchFamily="18" charset="0"/>
                <a:cs typeface="Times New Roman" pitchFamily="18" charset="0"/>
              </a:rPr>
              <a:t> </a:t>
            </a:r>
            <a:r>
              <a:rPr lang="en-US" sz="3200" u="sng" dirty="0" err="1">
                <a:solidFill>
                  <a:srgbClr val="0070C0"/>
                </a:solidFill>
                <a:latin typeface="Times New Roman" pitchFamily="18" charset="0"/>
                <a:cs typeface="Times New Roman" pitchFamily="18" charset="0"/>
              </a:rPr>
              <a:t>điển</a:t>
            </a:r>
            <a:r>
              <a:rPr lang="en-US" sz="3200" u="sng" dirty="0">
                <a:solidFill>
                  <a:srgbClr val="0070C0"/>
                </a:solidFill>
                <a:latin typeface="Times New Roman" pitchFamily="18" charset="0"/>
                <a:cs typeface="Times New Roman" pitchFamily="18" charset="0"/>
              </a:rPr>
              <a:t> </a:t>
            </a:r>
            <a:r>
              <a:rPr lang="en-US" sz="3200" u="sng" dirty="0" err="1">
                <a:solidFill>
                  <a:srgbClr val="0070C0"/>
                </a:solidFill>
                <a:latin typeface="Times New Roman" pitchFamily="18" charset="0"/>
                <a:cs typeface="Times New Roman" pitchFamily="18" charset="0"/>
              </a:rPr>
              <a:t>hình</a:t>
            </a:r>
            <a:r>
              <a:rPr lang="en-US" sz="3200" u="sng" dirty="0">
                <a:solidFill>
                  <a:srgbClr val="0070C0"/>
                </a:solidFill>
                <a:latin typeface="Times New Roman" pitchFamily="18" charset="0"/>
                <a:cs typeface="Times New Roman" pitchFamily="18" charset="0"/>
              </a:rPr>
              <a:t>.</a:t>
            </a:r>
          </a:p>
        </p:txBody>
      </p:sp>
    </p:spTree>
    <p:extLst>
      <p:ext uri="{BB962C8B-B14F-4D97-AF65-F5344CB8AC3E}">
        <p14:creationId xmlns="" xmlns:p14="http://schemas.microsoft.com/office/powerpoint/2010/main" val="239134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ircle(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1" presetClass="entr" presetSubtype="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1000" fill="hold"/>
                                        <p:tgtEl>
                                          <p:spTgt spid="17"/>
                                        </p:tgtEl>
                                        <p:attrNameLst>
                                          <p:attrName>ppt_w</p:attrName>
                                        </p:attrNameLst>
                                      </p:cBhvr>
                                      <p:tavLst>
                                        <p:tav tm="0">
                                          <p:val>
                                            <p:fltVal val="0"/>
                                          </p:val>
                                        </p:tav>
                                        <p:tav tm="100000">
                                          <p:val>
                                            <p:strVal val="#ppt_w"/>
                                          </p:val>
                                        </p:tav>
                                      </p:tavLst>
                                    </p:anim>
                                    <p:anim calcmode="lin" valueType="num">
                                      <p:cBhvr>
                                        <p:cTn id="18" dur="1000" fill="hold"/>
                                        <p:tgtEl>
                                          <p:spTgt spid="17"/>
                                        </p:tgtEl>
                                        <p:attrNameLst>
                                          <p:attrName>ppt_h</p:attrName>
                                        </p:attrNameLst>
                                      </p:cBhvr>
                                      <p:tavLst>
                                        <p:tav tm="0">
                                          <p:val>
                                            <p:fltVal val="0"/>
                                          </p:val>
                                        </p:tav>
                                        <p:tav tm="100000">
                                          <p:val>
                                            <p:strVal val="#ppt_h"/>
                                          </p:val>
                                        </p:tav>
                                      </p:tavLst>
                                    </p:anim>
                                    <p:anim calcmode="lin" valueType="num">
                                      <p:cBhvr>
                                        <p:cTn id="19" dur="1000" fill="hold"/>
                                        <p:tgtEl>
                                          <p:spTgt spid="17"/>
                                        </p:tgtEl>
                                        <p:attrNameLst>
                                          <p:attrName>style.rotation</p:attrName>
                                        </p:attrNameLst>
                                      </p:cBhvr>
                                      <p:tavLst>
                                        <p:tav tm="0">
                                          <p:val>
                                            <p:fltVal val="90"/>
                                          </p:val>
                                        </p:tav>
                                        <p:tav tm="100000">
                                          <p:val>
                                            <p:fltVal val="0"/>
                                          </p:val>
                                        </p:tav>
                                      </p:tavLst>
                                    </p:anim>
                                    <p:animEffect transition="in" filter="fade">
                                      <p:cBhvr>
                                        <p:cTn id="20" dur="1000"/>
                                        <p:tgtEl>
                                          <p:spTgt spid="1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1000" fill="hold"/>
                                        <p:tgtEl>
                                          <p:spTgt spid="18"/>
                                        </p:tgtEl>
                                        <p:attrNameLst>
                                          <p:attrName>ppt_w</p:attrName>
                                        </p:attrNameLst>
                                      </p:cBhvr>
                                      <p:tavLst>
                                        <p:tav tm="0">
                                          <p:val>
                                            <p:fltVal val="0"/>
                                          </p:val>
                                        </p:tav>
                                        <p:tav tm="100000">
                                          <p:val>
                                            <p:strVal val="#ppt_w"/>
                                          </p:val>
                                        </p:tav>
                                      </p:tavLst>
                                    </p:anim>
                                    <p:anim calcmode="lin" valueType="num">
                                      <p:cBhvr>
                                        <p:cTn id="32" dur="1000" fill="hold"/>
                                        <p:tgtEl>
                                          <p:spTgt spid="18"/>
                                        </p:tgtEl>
                                        <p:attrNameLst>
                                          <p:attrName>ppt_h</p:attrName>
                                        </p:attrNameLst>
                                      </p:cBhvr>
                                      <p:tavLst>
                                        <p:tav tm="0">
                                          <p:val>
                                            <p:fltVal val="0"/>
                                          </p:val>
                                        </p:tav>
                                        <p:tav tm="100000">
                                          <p:val>
                                            <p:strVal val="#ppt_h"/>
                                          </p:val>
                                        </p:tav>
                                      </p:tavLst>
                                    </p:anim>
                                    <p:anim calcmode="lin" valueType="num">
                                      <p:cBhvr>
                                        <p:cTn id="33" dur="1000" fill="hold"/>
                                        <p:tgtEl>
                                          <p:spTgt spid="18"/>
                                        </p:tgtEl>
                                        <p:attrNameLst>
                                          <p:attrName>style.rotation</p:attrName>
                                        </p:attrNameLst>
                                      </p:cBhvr>
                                      <p:tavLst>
                                        <p:tav tm="0">
                                          <p:val>
                                            <p:fltVal val="90"/>
                                          </p:val>
                                        </p:tav>
                                        <p:tav tm="100000">
                                          <p:val>
                                            <p:fltVal val="0"/>
                                          </p:val>
                                        </p:tav>
                                      </p:tavLst>
                                    </p:anim>
                                    <p:animEffect transition="in" filter="fade">
                                      <p:cBhvr>
                                        <p:cTn id="34" dur="1000"/>
                                        <p:tgtEl>
                                          <p:spTgt spid="18"/>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 calcmode="lin" valueType="num">
                                      <p:cBhvr>
                                        <p:cTn id="39" dur="1000" fill="hold"/>
                                        <p:tgtEl>
                                          <p:spTgt spid="9"/>
                                        </p:tgtEl>
                                        <p:attrNameLst>
                                          <p:attrName>style.rotation</p:attrName>
                                        </p:attrNameLst>
                                      </p:cBhvr>
                                      <p:tavLst>
                                        <p:tav tm="0">
                                          <p:val>
                                            <p:fltVal val="90"/>
                                          </p:val>
                                        </p:tav>
                                        <p:tav tm="100000">
                                          <p:val>
                                            <p:fltVal val="0"/>
                                          </p:val>
                                        </p:tav>
                                      </p:tavLst>
                                    </p:anim>
                                    <p:animEffect transition="in" filter="fade">
                                      <p:cBhvr>
                                        <p:cTn id="40" dur="10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9"/>
                                        </p:tgtEl>
                                        <p:attrNameLst>
                                          <p:attrName>style.visibility</p:attrName>
                                        </p:attrNameLst>
                                      </p:cBhvr>
                                      <p:to>
                                        <p:strVal val="visible"/>
                                      </p:to>
                                    </p:set>
                                    <p:anim calcmode="lin" valueType="num">
                                      <p:cBhvr>
                                        <p:cTn id="45" dur="1000" fill="hold"/>
                                        <p:tgtEl>
                                          <p:spTgt spid="19"/>
                                        </p:tgtEl>
                                        <p:attrNameLst>
                                          <p:attrName>ppt_w</p:attrName>
                                        </p:attrNameLst>
                                      </p:cBhvr>
                                      <p:tavLst>
                                        <p:tav tm="0">
                                          <p:val>
                                            <p:fltVal val="0"/>
                                          </p:val>
                                        </p:tav>
                                        <p:tav tm="100000">
                                          <p:val>
                                            <p:strVal val="#ppt_w"/>
                                          </p:val>
                                        </p:tav>
                                      </p:tavLst>
                                    </p:anim>
                                    <p:anim calcmode="lin" valueType="num">
                                      <p:cBhvr>
                                        <p:cTn id="46" dur="1000" fill="hold"/>
                                        <p:tgtEl>
                                          <p:spTgt spid="19"/>
                                        </p:tgtEl>
                                        <p:attrNameLst>
                                          <p:attrName>ppt_h</p:attrName>
                                        </p:attrNameLst>
                                      </p:cBhvr>
                                      <p:tavLst>
                                        <p:tav tm="0">
                                          <p:val>
                                            <p:fltVal val="0"/>
                                          </p:val>
                                        </p:tav>
                                        <p:tav tm="100000">
                                          <p:val>
                                            <p:strVal val="#ppt_h"/>
                                          </p:val>
                                        </p:tav>
                                      </p:tavLst>
                                    </p:anim>
                                    <p:anim calcmode="lin" valueType="num">
                                      <p:cBhvr>
                                        <p:cTn id="47" dur="1000" fill="hold"/>
                                        <p:tgtEl>
                                          <p:spTgt spid="19"/>
                                        </p:tgtEl>
                                        <p:attrNameLst>
                                          <p:attrName>style.rotation</p:attrName>
                                        </p:attrNameLst>
                                      </p:cBhvr>
                                      <p:tavLst>
                                        <p:tav tm="0">
                                          <p:val>
                                            <p:fltVal val="90"/>
                                          </p:val>
                                        </p:tav>
                                        <p:tav tm="100000">
                                          <p:val>
                                            <p:fltVal val="0"/>
                                          </p:val>
                                        </p:tav>
                                      </p:tavLst>
                                    </p:anim>
                                    <p:animEffect transition="in" filter="fade">
                                      <p:cBhvr>
                                        <p:cTn id="48" dur="1000"/>
                                        <p:tgtEl>
                                          <p:spTgt spid="19"/>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p:cTn id="51" dur="1000" fill="hold"/>
                                        <p:tgtEl>
                                          <p:spTgt spid="13"/>
                                        </p:tgtEl>
                                        <p:attrNameLst>
                                          <p:attrName>ppt_w</p:attrName>
                                        </p:attrNameLst>
                                      </p:cBhvr>
                                      <p:tavLst>
                                        <p:tav tm="0">
                                          <p:val>
                                            <p:fltVal val="0"/>
                                          </p:val>
                                        </p:tav>
                                        <p:tav tm="100000">
                                          <p:val>
                                            <p:strVal val="#ppt_w"/>
                                          </p:val>
                                        </p:tav>
                                      </p:tavLst>
                                    </p:anim>
                                    <p:anim calcmode="lin" valueType="num">
                                      <p:cBhvr>
                                        <p:cTn id="52" dur="1000" fill="hold"/>
                                        <p:tgtEl>
                                          <p:spTgt spid="13"/>
                                        </p:tgtEl>
                                        <p:attrNameLst>
                                          <p:attrName>ppt_h</p:attrName>
                                        </p:attrNameLst>
                                      </p:cBhvr>
                                      <p:tavLst>
                                        <p:tav tm="0">
                                          <p:val>
                                            <p:fltVal val="0"/>
                                          </p:val>
                                        </p:tav>
                                        <p:tav tm="100000">
                                          <p:val>
                                            <p:strVal val="#ppt_h"/>
                                          </p:val>
                                        </p:tav>
                                      </p:tavLst>
                                    </p:anim>
                                    <p:anim calcmode="lin" valueType="num">
                                      <p:cBhvr>
                                        <p:cTn id="53" dur="1000" fill="hold"/>
                                        <p:tgtEl>
                                          <p:spTgt spid="13"/>
                                        </p:tgtEl>
                                        <p:attrNameLst>
                                          <p:attrName>style.rotation</p:attrName>
                                        </p:attrNameLst>
                                      </p:cBhvr>
                                      <p:tavLst>
                                        <p:tav tm="0">
                                          <p:val>
                                            <p:fltVal val="90"/>
                                          </p:val>
                                        </p:tav>
                                        <p:tav tm="100000">
                                          <p:val>
                                            <p:fltVal val="0"/>
                                          </p:val>
                                        </p:tav>
                                      </p:tavLst>
                                    </p:anim>
                                    <p:animEffect transition="in" filter="fade">
                                      <p:cBhvr>
                                        <p:cTn id="54" dur="10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grpId="0" nodeType="click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1000" fill="hold"/>
                                        <p:tgtEl>
                                          <p:spTgt spid="20"/>
                                        </p:tgtEl>
                                        <p:attrNameLst>
                                          <p:attrName>ppt_w</p:attrName>
                                        </p:attrNameLst>
                                      </p:cBhvr>
                                      <p:tavLst>
                                        <p:tav tm="0">
                                          <p:val>
                                            <p:fltVal val="0"/>
                                          </p:val>
                                        </p:tav>
                                        <p:tav tm="100000">
                                          <p:val>
                                            <p:strVal val="#ppt_w"/>
                                          </p:val>
                                        </p:tav>
                                      </p:tavLst>
                                    </p:anim>
                                    <p:anim calcmode="lin" valueType="num">
                                      <p:cBhvr>
                                        <p:cTn id="60" dur="1000" fill="hold"/>
                                        <p:tgtEl>
                                          <p:spTgt spid="20"/>
                                        </p:tgtEl>
                                        <p:attrNameLst>
                                          <p:attrName>ppt_h</p:attrName>
                                        </p:attrNameLst>
                                      </p:cBhvr>
                                      <p:tavLst>
                                        <p:tav tm="0">
                                          <p:val>
                                            <p:fltVal val="0"/>
                                          </p:val>
                                        </p:tav>
                                        <p:tav tm="100000">
                                          <p:val>
                                            <p:strVal val="#ppt_h"/>
                                          </p:val>
                                        </p:tav>
                                      </p:tavLst>
                                    </p:anim>
                                    <p:anim calcmode="lin" valueType="num">
                                      <p:cBhvr>
                                        <p:cTn id="61" dur="1000" fill="hold"/>
                                        <p:tgtEl>
                                          <p:spTgt spid="20"/>
                                        </p:tgtEl>
                                        <p:attrNameLst>
                                          <p:attrName>style.rotation</p:attrName>
                                        </p:attrNameLst>
                                      </p:cBhvr>
                                      <p:tavLst>
                                        <p:tav tm="0">
                                          <p:val>
                                            <p:fltVal val="90"/>
                                          </p:val>
                                        </p:tav>
                                        <p:tav tm="100000">
                                          <p:val>
                                            <p:fltVal val="0"/>
                                          </p:val>
                                        </p:tav>
                                      </p:tavLst>
                                    </p:anim>
                                    <p:animEffect transition="in" filter="fade">
                                      <p:cBhvr>
                                        <p:cTn id="62" dur="1000"/>
                                        <p:tgtEl>
                                          <p:spTgt spid="20"/>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 calcmode="lin" valueType="num">
                                      <p:cBhvr>
                                        <p:cTn id="65" dur="1000" fill="hold"/>
                                        <p:tgtEl>
                                          <p:spTgt spid="10"/>
                                        </p:tgtEl>
                                        <p:attrNameLst>
                                          <p:attrName>ppt_w</p:attrName>
                                        </p:attrNameLst>
                                      </p:cBhvr>
                                      <p:tavLst>
                                        <p:tav tm="0">
                                          <p:val>
                                            <p:fltVal val="0"/>
                                          </p:val>
                                        </p:tav>
                                        <p:tav tm="100000">
                                          <p:val>
                                            <p:strVal val="#ppt_w"/>
                                          </p:val>
                                        </p:tav>
                                      </p:tavLst>
                                    </p:anim>
                                    <p:anim calcmode="lin" valueType="num">
                                      <p:cBhvr>
                                        <p:cTn id="66" dur="1000" fill="hold"/>
                                        <p:tgtEl>
                                          <p:spTgt spid="10"/>
                                        </p:tgtEl>
                                        <p:attrNameLst>
                                          <p:attrName>ppt_h</p:attrName>
                                        </p:attrNameLst>
                                      </p:cBhvr>
                                      <p:tavLst>
                                        <p:tav tm="0">
                                          <p:val>
                                            <p:fltVal val="0"/>
                                          </p:val>
                                        </p:tav>
                                        <p:tav tm="100000">
                                          <p:val>
                                            <p:strVal val="#ppt_h"/>
                                          </p:val>
                                        </p:tav>
                                      </p:tavLst>
                                    </p:anim>
                                    <p:anim calcmode="lin" valueType="num">
                                      <p:cBhvr>
                                        <p:cTn id="67" dur="1000" fill="hold"/>
                                        <p:tgtEl>
                                          <p:spTgt spid="10"/>
                                        </p:tgtEl>
                                        <p:attrNameLst>
                                          <p:attrName>style.rotation</p:attrName>
                                        </p:attrNameLst>
                                      </p:cBhvr>
                                      <p:tavLst>
                                        <p:tav tm="0">
                                          <p:val>
                                            <p:fltVal val="90"/>
                                          </p:val>
                                        </p:tav>
                                        <p:tav tm="100000">
                                          <p:val>
                                            <p:fltVal val="0"/>
                                          </p:val>
                                        </p:tav>
                                      </p:tavLst>
                                    </p:anim>
                                    <p:animEffect transition="in" filter="fade">
                                      <p:cBhvr>
                                        <p:cTn id="68" dur="10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grpId="0" nodeType="click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1000" fill="hold"/>
                                        <p:tgtEl>
                                          <p:spTgt spid="21"/>
                                        </p:tgtEl>
                                        <p:attrNameLst>
                                          <p:attrName>ppt_w</p:attrName>
                                        </p:attrNameLst>
                                      </p:cBhvr>
                                      <p:tavLst>
                                        <p:tav tm="0">
                                          <p:val>
                                            <p:fltVal val="0"/>
                                          </p:val>
                                        </p:tav>
                                        <p:tav tm="100000">
                                          <p:val>
                                            <p:strVal val="#ppt_w"/>
                                          </p:val>
                                        </p:tav>
                                      </p:tavLst>
                                    </p:anim>
                                    <p:anim calcmode="lin" valueType="num">
                                      <p:cBhvr>
                                        <p:cTn id="74" dur="1000" fill="hold"/>
                                        <p:tgtEl>
                                          <p:spTgt spid="21"/>
                                        </p:tgtEl>
                                        <p:attrNameLst>
                                          <p:attrName>ppt_h</p:attrName>
                                        </p:attrNameLst>
                                      </p:cBhvr>
                                      <p:tavLst>
                                        <p:tav tm="0">
                                          <p:val>
                                            <p:fltVal val="0"/>
                                          </p:val>
                                        </p:tav>
                                        <p:tav tm="100000">
                                          <p:val>
                                            <p:strVal val="#ppt_h"/>
                                          </p:val>
                                        </p:tav>
                                      </p:tavLst>
                                    </p:anim>
                                    <p:anim calcmode="lin" valueType="num">
                                      <p:cBhvr>
                                        <p:cTn id="75" dur="1000" fill="hold"/>
                                        <p:tgtEl>
                                          <p:spTgt spid="21"/>
                                        </p:tgtEl>
                                        <p:attrNameLst>
                                          <p:attrName>style.rotation</p:attrName>
                                        </p:attrNameLst>
                                      </p:cBhvr>
                                      <p:tavLst>
                                        <p:tav tm="0">
                                          <p:val>
                                            <p:fltVal val="90"/>
                                          </p:val>
                                        </p:tav>
                                        <p:tav tm="100000">
                                          <p:val>
                                            <p:fltVal val="0"/>
                                          </p:val>
                                        </p:tav>
                                      </p:tavLst>
                                    </p:anim>
                                    <p:animEffect transition="in" filter="fade">
                                      <p:cBhvr>
                                        <p:cTn id="76" dur="1000"/>
                                        <p:tgtEl>
                                          <p:spTgt spid="21"/>
                                        </p:tgtEl>
                                      </p:cBhvr>
                                    </p:animEffect>
                                  </p:childTnLst>
                                </p:cTn>
                              </p:par>
                              <p:par>
                                <p:cTn id="77" presetID="31" presetClass="entr" presetSubtype="0"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p:cTn id="79" dur="1000" fill="hold"/>
                                        <p:tgtEl>
                                          <p:spTgt spid="12"/>
                                        </p:tgtEl>
                                        <p:attrNameLst>
                                          <p:attrName>ppt_w</p:attrName>
                                        </p:attrNameLst>
                                      </p:cBhvr>
                                      <p:tavLst>
                                        <p:tav tm="0">
                                          <p:val>
                                            <p:fltVal val="0"/>
                                          </p:val>
                                        </p:tav>
                                        <p:tav tm="100000">
                                          <p:val>
                                            <p:strVal val="#ppt_w"/>
                                          </p:val>
                                        </p:tav>
                                      </p:tavLst>
                                    </p:anim>
                                    <p:anim calcmode="lin" valueType="num">
                                      <p:cBhvr>
                                        <p:cTn id="80" dur="1000" fill="hold"/>
                                        <p:tgtEl>
                                          <p:spTgt spid="12"/>
                                        </p:tgtEl>
                                        <p:attrNameLst>
                                          <p:attrName>ppt_h</p:attrName>
                                        </p:attrNameLst>
                                      </p:cBhvr>
                                      <p:tavLst>
                                        <p:tav tm="0">
                                          <p:val>
                                            <p:fltVal val="0"/>
                                          </p:val>
                                        </p:tav>
                                        <p:tav tm="100000">
                                          <p:val>
                                            <p:strVal val="#ppt_h"/>
                                          </p:val>
                                        </p:tav>
                                      </p:tavLst>
                                    </p:anim>
                                    <p:anim calcmode="lin" valueType="num">
                                      <p:cBhvr>
                                        <p:cTn id="81" dur="1000" fill="hold"/>
                                        <p:tgtEl>
                                          <p:spTgt spid="12"/>
                                        </p:tgtEl>
                                        <p:attrNameLst>
                                          <p:attrName>style.rotation</p:attrName>
                                        </p:attrNameLst>
                                      </p:cBhvr>
                                      <p:tavLst>
                                        <p:tav tm="0">
                                          <p:val>
                                            <p:fltVal val="90"/>
                                          </p:val>
                                        </p:tav>
                                        <p:tav tm="100000">
                                          <p:val>
                                            <p:fltVal val="0"/>
                                          </p:val>
                                        </p:tav>
                                      </p:tavLst>
                                    </p:anim>
                                    <p:animEffect transition="in" filter="fade">
                                      <p:cBhvr>
                                        <p:cTn id="82" dur="1000"/>
                                        <p:tgtEl>
                                          <p:spTgt spid="12"/>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1000" fill="hold"/>
                                        <p:tgtEl>
                                          <p:spTgt spid="24"/>
                                        </p:tgtEl>
                                        <p:attrNameLst>
                                          <p:attrName>ppt_w</p:attrName>
                                        </p:attrNameLst>
                                      </p:cBhvr>
                                      <p:tavLst>
                                        <p:tav tm="0">
                                          <p:val>
                                            <p:fltVal val="0"/>
                                          </p:val>
                                        </p:tav>
                                        <p:tav tm="100000">
                                          <p:val>
                                            <p:strVal val="#ppt_w"/>
                                          </p:val>
                                        </p:tav>
                                      </p:tavLst>
                                    </p:anim>
                                    <p:anim calcmode="lin" valueType="num">
                                      <p:cBhvr>
                                        <p:cTn id="88" dur="1000" fill="hold"/>
                                        <p:tgtEl>
                                          <p:spTgt spid="24"/>
                                        </p:tgtEl>
                                        <p:attrNameLst>
                                          <p:attrName>ppt_h</p:attrName>
                                        </p:attrNameLst>
                                      </p:cBhvr>
                                      <p:tavLst>
                                        <p:tav tm="0">
                                          <p:val>
                                            <p:fltVal val="0"/>
                                          </p:val>
                                        </p:tav>
                                        <p:tav tm="100000">
                                          <p:val>
                                            <p:strVal val="#ppt_h"/>
                                          </p:val>
                                        </p:tav>
                                      </p:tavLst>
                                    </p:anim>
                                    <p:anim calcmode="lin" valueType="num">
                                      <p:cBhvr>
                                        <p:cTn id="89" dur="1000" fill="hold"/>
                                        <p:tgtEl>
                                          <p:spTgt spid="24"/>
                                        </p:tgtEl>
                                        <p:attrNameLst>
                                          <p:attrName>style.rotation</p:attrName>
                                        </p:attrNameLst>
                                      </p:cBhvr>
                                      <p:tavLst>
                                        <p:tav tm="0">
                                          <p:val>
                                            <p:fltVal val="90"/>
                                          </p:val>
                                        </p:tav>
                                        <p:tav tm="100000">
                                          <p:val>
                                            <p:fltVal val="0"/>
                                          </p:val>
                                        </p:tav>
                                      </p:tavLst>
                                    </p:anim>
                                    <p:animEffect transition="in" filter="fade">
                                      <p:cBhvr>
                                        <p:cTn id="90" dur="1000"/>
                                        <p:tgtEl>
                                          <p:spTgt spid="24"/>
                                        </p:tgtEl>
                                      </p:cBhvr>
                                    </p:animEffect>
                                  </p:childTnLst>
                                </p:cTn>
                              </p:par>
                              <p:par>
                                <p:cTn id="91" presetID="31" presetClass="entr" presetSubtype="0" fill="hold" grpId="0" nodeType="withEffect">
                                  <p:stCondLst>
                                    <p:cond delay="0"/>
                                  </p:stCondLst>
                                  <p:childTnLst>
                                    <p:set>
                                      <p:cBhvr>
                                        <p:cTn id="92" dur="1" fill="hold">
                                          <p:stCondLst>
                                            <p:cond delay="0"/>
                                          </p:stCondLst>
                                        </p:cTn>
                                        <p:tgtEl>
                                          <p:spTgt spid="14"/>
                                        </p:tgtEl>
                                        <p:attrNameLst>
                                          <p:attrName>style.visibility</p:attrName>
                                        </p:attrNameLst>
                                      </p:cBhvr>
                                      <p:to>
                                        <p:strVal val="visible"/>
                                      </p:to>
                                    </p:set>
                                    <p:anim calcmode="lin" valueType="num">
                                      <p:cBhvr>
                                        <p:cTn id="93" dur="1000" fill="hold"/>
                                        <p:tgtEl>
                                          <p:spTgt spid="14"/>
                                        </p:tgtEl>
                                        <p:attrNameLst>
                                          <p:attrName>ppt_w</p:attrName>
                                        </p:attrNameLst>
                                      </p:cBhvr>
                                      <p:tavLst>
                                        <p:tav tm="0">
                                          <p:val>
                                            <p:fltVal val="0"/>
                                          </p:val>
                                        </p:tav>
                                        <p:tav tm="100000">
                                          <p:val>
                                            <p:strVal val="#ppt_w"/>
                                          </p:val>
                                        </p:tav>
                                      </p:tavLst>
                                    </p:anim>
                                    <p:anim calcmode="lin" valueType="num">
                                      <p:cBhvr>
                                        <p:cTn id="94" dur="1000" fill="hold"/>
                                        <p:tgtEl>
                                          <p:spTgt spid="14"/>
                                        </p:tgtEl>
                                        <p:attrNameLst>
                                          <p:attrName>ppt_h</p:attrName>
                                        </p:attrNameLst>
                                      </p:cBhvr>
                                      <p:tavLst>
                                        <p:tav tm="0">
                                          <p:val>
                                            <p:fltVal val="0"/>
                                          </p:val>
                                        </p:tav>
                                        <p:tav tm="100000">
                                          <p:val>
                                            <p:strVal val="#ppt_h"/>
                                          </p:val>
                                        </p:tav>
                                      </p:tavLst>
                                    </p:anim>
                                    <p:anim calcmode="lin" valueType="num">
                                      <p:cBhvr>
                                        <p:cTn id="95" dur="1000" fill="hold"/>
                                        <p:tgtEl>
                                          <p:spTgt spid="14"/>
                                        </p:tgtEl>
                                        <p:attrNameLst>
                                          <p:attrName>style.rotation</p:attrName>
                                        </p:attrNameLst>
                                      </p:cBhvr>
                                      <p:tavLst>
                                        <p:tav tm="0">
                                          <p:val>
                                            <p:fltVal val="90"/>
                                          </p:val>
                                        </p:tav>
                                        <p:tav tm="100000">
                                          <p:val>
                                            <p:fltVal val="0"/>
                                          </p:val>
                                        </p:tav>
                                      </p:tavLst>
                                    </p:anim>
                                    <p:animEffect transition="in" filter="fade">
                                      <p:cBhvr>
                                        <p:cTn id="96" dur="1000"/>
                                        <p:tgtEl>
                                          <p:spTgt spid="14"/>
                                        </p:tgtEl>
                                      </p:cBhvr>
                                    </p:animEffect>
                                  </p:childTnLst>
                                </p:cTn>
                              </p:par>
                            </p:childTnLst>
                          </p:cTn>
                        </p:par>
                      </p:childTnLst>
                    </p:cTn>
                  </p:par>
                  <p:par>
                    <p:cTn id="97" fill="hold">
                      <p:stCondLst>
                        <p:cond delay="indefinite"/>
                      </p:stCondLst>
                      <p:childTnLst>
                        <p:par>
                          <p:cTn id="98" fill="hold">
                            <p:stCondLst>
                              <p:cond delay="0"/>
                            </p:stCondLst>
                            <p:childTnLst>
                              <p:par>
                                <p:cTn id="99" presetID="31" presetClass="entr" presetSubtype="0" fill="hold" grpId="0" nodeType="clickEffect">
                                  <p:stCondLst>
                                    <p:cond delay="0"/>
                                  </p:stCondLst>
                                  <p:childTnLst>
                                    <p:set>
                                      <p:cBhvr>
                                        <p:cTn id="100" dur="1" fill="hold">
                                          <p:stCondLst>
                                            <p:cond delay="0"/>
                                          </p:stCondLst>
                                        </p:cTn>
                                        <p:tgtEl>
                                          <p:spTgt spid="23"/>
                                        </p:tgtEl>
                                        <p:attrNameLst>
                                          <p:attrName>style.visibility</p:attrName>
                                        </p:attrNameLst>
                                      </p:cBhvr>
                                      <p:to>
                                        <p:strVal val="visible"/>
                                      </p:to>
                                    </p:set>
                                    <p:anim calcmode="lin" valueType="num">
                                      <p:cBhvr>
                                        <p:cTn id="101" dur="1000" fill="hold"/>
                                        <p:tgtEl>
                                          <p:spTgt spid="23"/>
                                        </p:tgtEl>
                                        <p:attrNameLst>
                                          <p:attrName>ppt_w</p:attrName>
                                        </p:attrNameLst>
                                      </p:cBhvr>
                                      <p:tavLst>
                                        <p:tav tm="0">
                                          <p:val>
                                            <p:fltVal val="0"/>
                                          </p:val>
                                        </p:tav>
                                        <p:tav tm="100000">
                                          <p:val>
                                            <p:strVal val="#ppt_w"/>
                                          </p:val>
                                        </p:tav>
                                      </p:tavLst>
                                    </p:anim>
                                    <p:anim calcmode="lin" valueType="num">
                                      <p:cBhvr>
                                        <p:cTn id="102" dur="1000" fill="hold"/>
                                        <p:tgtEl>
                                          <p:spTgt spid="23"/>
                                        </p:tgtEl>
                                        <p:attrNameLst>
                                          <p:attrName>ppt_h</p:attrName>
                                        </p:attrNameLst>
                                      </p:cBhvr>
                                      <p:tavLst>
                                        <p:tav tm="0">
                                          <p:val>
                                            <p:fltVal val="0"/>
                                          </p:val>
                                        </p:tav>
                                        <p:tav tm="100000">
                                          <p:val>
                                            <p:strVal val="#ppt_h"/>
                                          </p:val>
                                        </p:tav>
                                      </p:tavLst>
                                    </p:anim>
                                    <p:anim calcmode="lin" valueType="num">
                                      <p:cBhvr>
                                        <p:cTn id="103" dur="1000" fill="hold"/>
                                        <p:tgtEl>
                                          <p:spTgt spid="23"/>
                                        </p:tgtEl>
                                        <p:attrNameLst>
                                          <p:attrName>style.rotation</p:attrName>
                                        </p:attrNameLst>
                                      </p:cBhvr>
                                      <p:tavLst>
                                        <p:tav tm="0">
                                          <p:val>
                                            <p:fltVal val="90"/>
                                          </p:val>
                                        </p:tav>
                                        <p:tav tm="100000">
                                          <p:val>
                                            <p:fltVal val="0"/>
                                          </p:val>
                                        </p:tav>
                                      </p:tavLst>
                                    </p:anim>
                                    <p:animEffect transition="in" filter="fade">
                                      <p:cBhvr>
                                        <p:cTn id="104" dur="1000"/>
                                        <p:tgtEl>
                                          <p:spTgt spid="23"/>
                                        </p:tgtEl>
                                      </p:cBhvr>
                                    </p:animEffect>
                                  </p:childTnLst>
                                </p:cTn>
                              </p:par>
                              <p:par>
                                <p:cTn id="105" presetID="31" presetClass="entr" presetSubtype="0" fill="hold" grpId="0" nodeType="withEffect">
                                  <p:stCondLst>
                                    <p:cond delay="0"/>
                                  </p:stCondLst>
                                  <p:childTnLst>
                                    <p:set>
                                      <p:cBhvr>
                                        <p:cTn id="106" dur="1" fill="hold">
                                          <p:stCondLst>
                                            <p:cond delay="0"/>
                                          </p:stCondLst>
                                        </p:cTn>
                                        <p:tgtEl>
                                          <p:spTgt spid="11"/>
                                        </p:tgtEl>
                                        <p:attrNameLst>
                                          <p:attrName>style.visibility</p:attrName>
                                        </p:attrNameLst>
                                      </p:cBhvr>
                                      <p:to>
                                        <p:strVal val="visible"/>
                                      </p:to>
                                    </p:set>
                                    <p:anim calcmode="lin" valueType="num">
                                      <p:cBhvr>
                                        <p:cTn id="107" dur="1000" fill="hold"/>
                                        <p:tgtEl>
                                          <p:spTgt spid="11"/>
                                        </p:tgtEl>
                                        <p:attrNameLst>
                                          <p:attrName>ppt_w</p:attrName>
                                        </p:attrNameLst>
                                      </p:cBhvr>
                                      <p:tavLst>
                                        <p:tav tm="0">
                                          <p:val>
                                            <p:fltVal val="0"/>
                                          </p:val>
                                        </p:tav>
                                        <p:tav tm="100000">
                                          <p:val>
                                            <p:strVal val="#ppt_w"/>
                                          </p:val>
                                        </p:tav>
                                      </p:tavLst>
                                    </p:anim>
                                    <p:anim calcmode="lin" valueType="num">
                                      <p:cBhvr>
                                        <p:cTn id="108" dur="1000" fill="hold"/>
                                        <p:tgtEl>
                                          <p:spTgt spid="11"/>
                                        </p:tgtEl>
                                        <p:attrNameLst>
                                          <p:attrName>ppt_h</p:attrName>
                                        </p:attrNameLst>
                                      </p:cBhvr>
                                      <p:tavLst>
                                        <p:tav tm="0">
                                          <p:val>
                                            <p:fltVal val="0"/>
                                          </p:val>
                                        </p:tav>
                                        <p:tav tm="100000">
                                          <p:val>
                                            <p:strVal val="#ppt_h"/>
                                          </p:val>
                                        </p:tav>
                                      </p:tavLst>
                                    </p:anim>
                                    <p:anim calcmode="lin" valueType="num">
                                      <p:cBhvr>
                                        <p:cTn id="109" dur="1000" fill="hold"/>
                                        <p:tgtEl>
                                          <p:spTgt spid="11"/>
                                        </p:tgtEl>
                                        <p:attrNameLst>
                                          <p:attrName>style.rotation</p:attrName>
                                        </p:attrNameLst>
                                      </p:cBhvr>
                                      <p:tavLst>
                                        <p:tav tm="0">
                                          <p:val>
                                            <p:fltVal val="90"/>
                                          </p:val>
                                        </p:tav>
                                        <p:tav tm="100000">
                                          <p:val>
                                            <p:fltVal val="0"/>
                                          </p:val>
                                        </p:tav>
                                      </p:tavLst>
                                    </p:anim>
                                    <p:animEffect transition="in" filter="fade">
                                      <p:cBhvr>
                                        <p:cTn id="110" dur="1000"/>
                                        <p:tgtEl>
                                          <p:spTgt spid="11"/>
                                        </p:tgtEl>
                                      </p:cBhvr>
                                    </p:animEffect>
                                  </p:childTnLst>
                                </p:cTn>
                              </p:par>
                            </p:childTnLst>
                          </p:cTn>
                        </p:par>
                      </p:childTnLst>
                    </p:cTn>
                  </p:par>
                  <p:par>
                    <p:cTn id="111" fill="hold">
                      <p:stCondLst>
                        <p:cond delay="indefinite"/>
                      </p:stCondLst>
                      <p:childTnLst>
                        <p:par>
                          <p:cTn id="112" fill="hold">
                            <p:stCondLst>
                              <p:cond delay="0"/>
                            </p:stCondLst>
                            <p:childTnLst>
                              <p:par>
                                <p:cTn id="113" presetID="31" presetClass="entr" presetSubtype="0" fill="hold" grpId="0" nodeType="click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1000" fill="hold"/>
                                        <p:tgtEl>
                                          <p:spTgt spid="22"/>
                                        </p:tgtEl>
                                        <p:attrNameLst>
                                          <p:attrName>ppt_w</p:attrName>
                                        </p:attrNameLst>
                                      </p:cBhvr>
                                      <p:tavLst>
                                        <p:tav tm="0">
                                          <p:val>
                                            <p:fltVal val="0"/>
                                          </p:val>
                                        </p:tav>
                                        <p:tav tm="100000">
                                          <p:val>
                                            <p:strVal val="#ppt_w"/>
                                          </p:val>
                                        </p:tav>
                                      </p:tavLst>
                                    </p:anim>
                                    <p:anim calcmode="lin" valueType="num">
                                      <p:cBhvr>
                                        <p:cTn id="116" dur="1000" fill="hold"/>
                                        <p:tgtEl>
                                          <p:spTgt spid="22"/>
                                        </p:tgtEl>
                                        <p:attrNameLst>
                                          <p:attrName>ppt_h</p:attrName>
                                        </p:attrNameLst>
                                      </p:cBhvr>
                                      <p:tavLst>
                                        <p:tav tm="0">
                                          <p:val>
                                            <p:fltVal val="0"/>
                                          </p:val>
                                        </p:tav>
                                        <p:tav tm="100000">
                                          <p:val>
                                            <p:strVal val="#ppt_h"/>
                                          </p:val>
                                        </p:tav>
                                      </p:tavLst>
                                    </p:anim>
                                    <p:anim calcmode="lin" valueType="num">
                                      <p:cBhvr>
                                        <p:cTn id="117" dur="1000" fill="hold"/>
                                        <p:tgtEl>
                                          <p:spTgt spid="22"/>
                                        </p:tgtEl>
                                        <p:attrNameLst>
                                          <p:attrName>style.rotation</p:attrName>
                                        </p:attrNameLst>
                                      </p:cBhvr>
                                      <p:tavLst>
                                        <p:tav tm="0">
                                          <p:val>
                                            <p:fltVal val="90"/>
                                          </p:val>
                                        </p:tav>
                                        <p:tav tm="100000">
                                          <p:val>
                                            <p:fltVal val="0"/>
                                          </p:val>
                                        </p:tav>
                                      </p:tavLst>
                                    </p:anim>
                                    <p:animEffect transition="in" filter="fade">
                                      <p:cBhvr>
                                        <p:cTn id="118" dur="1000"/>
                                        <p:tgtEl>
                                          <p:spTgt spid="22"/>
                                        </p:tgtEl>
                                      </p:cBhvr>
                                    </p:animEffect>
                                  </p:childTnLst>
                                </p:cTn>
                              </p:par>
                              <p:par>
                                <p:cTn id="119" presetID="31" presetClass="entr" presetSubtype="0" fill="hold" grpId="0" nodeType="withEffect">
                                  <p:stCondLst>
                                    <p:cond delay="0"/>
                                  </p:stCondLst>
                                  <p:childTnLst>
                                    <p:set>
                                      <p:cBhvr>
                                        <p:cTn id="120" dur="1" fill="hold">
                                          <p:stCondLst>
                                            <p:cond delay="0"/>
                                          </p:stCondLst>
                                        </p:cTn>
                                        <p:tgtEl>
                                          <p:spTgt spid="7"/>
                                        </p:tgtEl>
                                        <p:attrNameLst>
                                          <p:attrName>style.visibility</p:attrName>
                                        </p:attrNameLst>
                                      </p:cBhvr>
                                      <p:to>
                                        <p:strVal val="visible"/>
                                      </p:to>
                                    </p:set>
                                    <p:anim calcmode="lin" valueType="num">
                                      <p:cBhvr>
                                        <p:cTn id="121" dur="1000" fill="hold"/>
                                        <p:tgtEl>
                                          <p:spTgt spid="7"/>
                                        </p:tgtEl>
                                        <p:attrNameLst>
                                          <p:attrName>ppt_w</p:attrName>
                                        </p:attrNameLst>
                                      </p:cBhvr>
                                      <p:tavLst>
                                        <p:tav tm="0">
                                          <p:val>
                                            <p:fltVal val="0"/>
                                          </p:val>
                                        </p:tav>
                                        <p:tav tm="100000">
                                          <p:val>
                                            <p:strVal val="#ppt_w"/>
                                          </p:val>
                                        </p:tav>
                                      </p:tavLst>
                                    </p:anim>
                                    <p:anim calcmode="lin" valueType="num">
                                      <p:cBhvr>
                                        <p:cTn id="122" dur="1000" fill="hold"/>
                                        <p:tgtEl>
                                          <p:spTgt spid="7"/>
                                        </p:tgtEl>
                                        <p:attrNameLst>
                                          <p:attrName>ppt_h</p:attrName>
                                        </p:attrNameLst>
                                      </p:cBhvr>
                                      <p:tavLst>
                                        <p:tav tm="0">
                                          <p:val>
                                            <p:fltVal val="0"/>
                                          </p:val>
                                        </p:tav>
                                        <p:tav tm="100000">
                                          <p:val>
                                            <p:strVal val="#ppt_h"/>
                                          </p:val>
                                        </p:tav>
                                      </p:tavLst>
                                    </p:anim>
                                    <p:anim calcmode="lin" valueType="num">
                                      <p:cBhvr>
                                        <p:cTn id="123" dur="1000" fill="hold"/>
                                        <p:tgtEl>
                                          <p:spTgt spid="7"/>
                                        </p:tgtEl>
                                        <p:attrNameLst>
                                          <p:attrName>style.rotation</p:attrName>
                                        </p:attrNameLst>
                                      </p:cBhvr>
                                      <p:tavLst>
                                        <p:tav tm="0">
                                          <p:val>
                                            <p:fltVal val="90"/>
                                          </p:val>
                                        </p:tav>
                                        <p:tav tm="100000">
                                          <p:val>
                                            <p:fltVal val="0"/>
                                          </p:val>
                                        </p:tav>
                                      </p:tavLst>
                                    </p:anim>
                                    <p:animEffect transition="in" filter="fade">
                                      <p:cBhvr>
                                        <p:cTn id="124" dur="1000"/>
                                        <p:tgtEl>
                                          <p:spTgt spid="7"/>
                                        </p:tgtEl>
                                      </p:cBhvr>
                                    </p:animEffect>
                                  </p:childTnLst>
                                </p:cTn>
                              </p:par>
                            </p:childTnLst>
                          </p:cTn>
                        </p:par>
                      </p:childTnLst>
                    </p:cTn>
                  </p:par>
                  <p:par>
                    <p:cTn id="125" fill="hold">
                      <p:stCondLst>
                        <p:cond delay="indefinite"/>
                      </p:stCondLst>
                      <p:childTnLst>
                        <p:par>
                          <p:cTn id="126" fill="hold">
                            <p:stCondLst>
                              <p:cond delay="0"/>
                            </p:stCondLst>
                            <p:childTnLst>
                              <p:par>
                                <p:cTn id="127" presetID="31" presetClass="entr" presetSubtype="0" fill="hold" grpId="0" nodeType="clickEffect">
                                  <p:stCondLst>
                                    <p:cond delay="0"/>
                                  </p:stCondLst>
                                  <p:childTnLst>
                                    <p:set>
                                      <p:cBhvr>
                                        <p:cTn id="128" dur="1" fill="hold">
                                          <p:stCondLst>
                                            <p:cond delay="0"/>
                                          </p:stCondLst>
                                        </p:cTn>
                                        <p:tgtEl>
                                          <p:spTgt spid="16"/>
                                        </p:tgtEl>
                                        <p:attrNameLst>
                                          <p:attrName>style.visibility</p:attrName>
                                        </p:attrNameLst>
                                      </p:cBhvr>
                                      <p:to>
                                        <p:strVal val="visible"/>
                                      </p:to>
                                    </p:set>
                                    <p:anim calcmode="lin" valueType="num">
                                      <p:cBhvr>
                                        <p:cTn id="129" dur="1000" fill="hold"/>
                                        <p:tgtEl>
                                          <p:spTgt spid="16"/>
                                        </p:tgtEl>
                                        <p:attrNameLst>
                                          <p:attrName>ppt_w</p:attrName>
                                        </p:attrNameLst>
                                      </p:cBhvr>
                                      <p:tavLst>
                                        <p:tav tm="0">
                                          <p:val>
                                            <p:fltVal val="0"/>
                                          </p:val>
                                        </p:tav>
                                        <p:tav tm="100000">
                                          <p:val>
                                            <p:strVal val="#ppt_w"/>
                                          </p:val>
                                        </p:tav>
                                      </p:tavLst>
                                    </p:anim>
                                    <p:anim calcmode="lin" valueType="num">
                                      <p:cBhvr>
                                        <p:cTn id="130" dur="1000" fill="hold"/>
                                        <p:tgtEl>
                                          <p:spTgt spid="16"/>
                                        </p:tgtEl>
                                        <p:attrNameLst>
                                          <p:attrName>ppt_h</p:attrName>
                                        </p:attrNameLst>
                                      </p:cBhvr>
                                      <p:tavLst>
                                        <p:tav tm="0">
                                          <p:val>
                                            <p:fltVal val="0"/>
                                          </p:val>
                                        </p:tav>
                                        <p:tav tm="100000">
                                          <p:val>
                                            <p:strVal val="#ppt_h"/>
                                          </p:val>
                                        </p:tav>
                                      </p:tavLst>
                                    </p:anim>
                                    <p:anim calcmode="lin" valueType="num">
                                      <p:cBhvr>
                                        <p:cTn id="131" dur="1000" fill="hold"/>
                                        <p:tgtEl>
                                          <p:spTgt spid="16"/>
                                        </p:tgtEl>
                                        <p:attrNameLst>
                                          <p:attrName>style.rotation</p:attrName>
                                        </p:attrNameLst>
                                      </p:cBhvr>
                                      <p:tavLst>
                                        <p:tav tm="0">
                                          <p:val>
                                            <p:fltVal val="90"/>
                                          </p:val>
                                        </p:tav>
                                        <p:tav tm="100000">
                                          <p:val>
                                            <p:fltVal val="0"/>
                                          </p:val>
                                        </p:tav>
                                      </p:tavLst>
                                    </p:anim>
                                    <p:animEffect transition="in" filter="fade">
                                      <p:cBhvr>
                                        <p:cTn id="132" dur="1000"/>
                                        <p:tgtEl>
                                          <p:spTgt spid="16"/>
                                        </p:tgtEl>
                                      </p:cBhvr>
                                    </p:animEffect>
                                  </p:childTnLst>
                                </p:cTn>
                              </p:par>
                              <p:par>
                                <p:cTn id="133" presetID="31" presetClass="entr" presetSubtype="0" fill="hold" grpId="0" nodeType="withEffect">
                                  <p:stCondLst>
                                    <p:cond delay="0"/>
                                  </p:stCondLst>
                                  <p:childTnLst>
                                    <p:set>
                                      <p:cBhvr>
                                        <p:cTn id="134" dur="1" fill="hold">
                                          <p:stCondLst>
                                            <p:cond delay="0"/>
                                          </p:stCondLst>
                                        </p:cTn>
                                        <p:tgtEl>
                                          <p:spTgt spid="2"/>
                                        </p:tgtEl>
                                        <p:attrNameLst>
                                          <p:attrName>style.visibility</p:attrName>
                                        </p:attrNameLst>
                                      </p:cBhvr>
                                      <p:to>
                                        <p:strVal val="visible"/>
                                      </p:to>
                                    </p:set>
                                    <p:anim calcmode="lin" valueType="num">
                                      <p:cBhvr>
                                        <p:cTn id="135" dur="1000" fill="hold"/>
                                        <p:tgtEl>
                                          <p:spTgt spid="2"/>
                                        </p:tgtEl>
                                        <p:attrNameLst>
                                          <p:attrName>ppt_w</p:attrName>
                                        </p:attrNameLst>
                                      </p:cBhvr>
                                      <p:tavLst>
                                        <p:tav tm="0">
                                          <p:val>
                                            <p:fltVal val="0"/>
                                          </p:val>
                                        </p:tav>
                                        <p:tav tm="100000">
                                          <p:val>
                                            <p:strVal val="#ppt_w"/>
                                          </p:val>
                                        </p:tav>
                                      </p:tavLst>
                                    </p:anim>
                                    <p:anim calcmode="lin" valueType="num">
                                      <p:cBhvr>
                                        <p:cTn id="136" dur="1000" fill="hold"/>
                                        <p:tgtEl>
                                          <p:spTgt spid="2"/>
                                        </p:tgtEl>
                                        <p:attrNameLst>
                                          <p:attrName>ppt_h</p:attrName>
                                        </p:attrNameLst>
                                      </p:cBhvr>
                                      <p:tavLst>
                                        <p:tav tm="0">
                                          <p:val>
                                            <p:fltVal val="0"/>
                                          </p:val>
                                        </p:tav>
                                        <p:tav tm="100000">
                                          <p:val>
                                            <p:strVal val="#ppt_h"/>
                                          </p:val>
                                        </p:tav>
                                      </p:tavLst>
                                    </p:anim>
                                    <p:anim calcmode="lin" valueType="num">
                                      <p:cBhvr>
                                        <p:cTn id="137" dur="1000" fill="hold"/>
                                        <p:tgtEl>
                                          <p:spTgt spid="2"/>
                                        </p:tgtEl>
                                        <p:attrNameLst>
                                          <p:attrName>style.rotation</p:attrName>
                                        </p:attrNameLst>
                                      </p:cBhvr>
                                      <p:tavLst>
                                        <p:tav tm="0">
                                          <p:val>
                                            <p:fltVal val="90"/>
                                          </p:val>
                                        </p:tav>
                                        <p:tav tm="100000">
                                          <p:val>
                                            <p:fltVal val="0"/>
                                          </p:val>
                                        </p:tav>
                                      </p:tavLst>
                                    </p:anim>
                                    <p:animEffect transition="in" filter="fade">
                                      <p:cBhvr>
                                        <p:cTn id="13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9" grpId="0" animBg="1"/>
      <p:bldP spid="10" grpId="0" animBg="1"/>
      <p:bldP spid="11" grpId="0" animBg="1"/>
      <p:bldP spid="12" grpId="0" animBg="1"/>
      <p:bldP spid="13" grpId="0" animBg="1"/>
      <p:bldP spid="14" grpId="0" animBg="1"/>
      <p:bldP spid="4"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grpSp>
        <p:nvGrpSpPr>
          <p:cNvPr id="4" name="Group 59"/>
          <p:cNvGrpSpPr>
            <a:grpSpLocks/>
          </p:cNvGrpSpPr>
          <p:nvPr/>
        </p:nvGrpSpPr>
        <p:grpSpPr bwMode="auto">
          <a:xfrm>
            <a:off x="-1219200" y="533400"/>
            <a:ext cx="10363198" cy="5257800"/>
            <a:chOff x="-576" y="1104"/>
            <a:chExt cx="6000" cy="2791"/>
          </a:xfrm>
        </p:grpSpPr>
        <p:sp>
          <p:nvSpPr>
            <p:cNvPr id="5" name="AutoShape 5"/>
            <p:cNvSpPr>
              <a:spLocks noChangeArrowheads="1"/>
            </p:cNvSpPr>
            <p:nvPr/>
          </p:nvSpPr>
          <p:spPr bwMode="gray">
            <a:xfrm rot="5400000">
              <a:off x="-576" y="1104"/>
              <a:ext cx="2791" cy="2791"/>
            </a:xfrm>
            <a:custGeom>
              <a:avLst/>
              <a:gdLst>
                <a:gd name="G0" fmla="+- 10478 0 0"/>
                <a:gd name="G1" fmla="+- -11739500 0 0"/>
                <a:gd name="G2" fmla="+- 0 0 -11739500"/>
                <a:gd name="T0" fmla="*/ 0 256 1"/>
                <a:gd name="T1" fmla="*/ 180 256 1"/>
                <a:gd name="G3" fmla="+- -11739500 T0 T1"/>
                <a:gd name="T2" fmla="*/ 0 256 1"/>
                <a:gd name="T3" fmla="*/ 90 256 1"/>
                <a:gd name="G4" fmla="+- -11739500 T2 T3"/>
                <a:gd name="G5" fmla="*/ G4 2 1"/>
                <a:gd name="T4" fmla="*/ 90 256 1"/>
                <a:gd name="T5" fmla="*/ 0 256 1"/>
                <a:gd name="G6" fmla="+- -11739500 T4 T5"/>
                <a:gd name="G7" fmla="*/ G6 2 1"/>
                <a:gd name="G8" fmla="abs -1173950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478"/>
                <a:gd name="G18" fmla="*/ 10478 1 2"/>
                <a:gd name="G19" fmla="+- G18 5400 0"/>
                <a:gd name="G20" fmla="cos G19 -11739500"/>
                <a:gd name="G21" fmla="sin G19 -11739500"/>
                <a:gd name="G22" fmla="+- G20 10800 0"/>
                <a:gd name="G23" fmla="+- G21 10800 0"/>
                <a:gd name="G24" fmla="+- 10800 0 G20"/>
                <a:gd name="G25" fmla="+- 10478 10800 0"/>
                <a:gd name="G26" fmla="?: G9 G17 G25"/>
                <a:gd name="G27" fmla="?: G9 0 21600"/>
                <a:gd name="G28" fmla="cos 10800 -11739500"/>
                <a:gd name="G29" fmla="sin 10800 -11739500"/>
                <a:gd name="G30" fmla="sin 10478 -11739500"/>
                <a:gd name="G31" fmla="+- G28 10800 0"/>
                <a:gd name="G32" fmla="+- G29 10800 0"/>
                <a:gd name="G33" fmla="+- G30 10800 0"/>
                <a:gd name="G34" fmla="?: G4 0 G31"/>
                <a:gd name="G35" fmla="?: -11739500 G34 0"/>
                <a:gd name="G36" fmla="?: G6 G35 G31"/>
                <a:gd name="G37" fmla="+- 21600 0 G36"/>
                <a:gd name="G38" fmla="?: G4 0 G33"/>
                <a:gd name="G39" fmla="?: -11739500 G38 G32"/>
                <a:gd name="G40" fmla="?: G6 G39 0"/>
                <a:gd name="G41" fmla="?: G4 G32 21600"/>
                <a:gd name="G42" fmla="?: G6 G41 G33"/>
                <a:gd name="T12" fmla="*/ 10800 w 21600"/>
                <a:gd name="T13" fmla="*/ 0 h 21600"/>
                <a:gd name="T14" fmla="*/ 162 w 21600"/>
                <a:gd name="T15" fmla="*/ 10638 h 21600"/>
                <a:gd name="T16" fmla="*/ 10800 w 21600"/>
                <a:gd name="T17" fmla="*/ 322 h 21600"/>
                <a:gd name="T18" fmla="*/ 21438 w 21600"/>
                <a:gd name="T19" fmla="*/ 1063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3" y="10641"/>
                  </a:moveTo>
                  <a:cubicBezTo>
                    <a:pt x="410" y="4916"/>
                    <a:pt x="5075" y="321"/>
                    <a:pt x="10800" y="322"/>
                  </a:cubicBezTo>
                  <a:cubicBezTo>
                    <a:pt x="16524" y="322"/>
                    <a:pt x="21189" y="4916"/>
                    <a:pt x="21276" y="10641"/>
                  </a:cubicBezTo>
                  <a:lnTo>
                    <a:pt x="21598" y="10636"/>
                  </a:lnTo>
                  <a:cubicBezTo>
                    <a:pt x="21509" y="4736"/>
                    <a:pt x="16700" y="-1"/>
                    <a:pt x="10799" y="0"/>
                  </a:cubicBezTo>
                  <a:cubicBezTo>
                    <a:pt x="4899" y="0"/>
                    <a:pt x="90" y="4736"/>
                    <a:pt x="1" y="10636"/>
                  </a:cubicBezTo>
                  <a:close/>
                </a:path>
              </a:pathLst>
            </a:custGeom>
            <a:gradFill rotWithShape="0">
              <a:gsLst>
                <a:gs pos="0">
                  <a:schemeClr val="bg1"/>
                </a:gs>
                <a:gs pos="100000">
                  <a:srgbClr val="00CCFF"/>
                </a:gs>
              </a:gsLst>
              <a:lin ang="0" scaled="1"/>
            </a:gradFill>
            <a:ln w="9525" algn="ctr">
              <a:noFill/>
              <a:miter lim="800000"/>
              <a:headEnd/>
              <a:tailEnd/>
            </a:ln>
            <a:effectLst/>
          </p:spPr>
          <p:txBody>
            <a:bodyPr wrap="none" anchor="ctr"/>
            <a:lstStyle/>
            <a:p>
              <a:endParaRPr lang="en-US"/>
            </a:p>
          </p:txBody>
        </p:sp>
        <p:sp>
          <p:nvSpPr>
            <p:cNvPr id="6" name="AutoShape 13"/>
            <p:cNvSpPr>
              <a:spLocks noChangeArrowheads="1"/>
            </p:cNvSpPr>
            <p:nvPr/>
          </p:nvSpPr>
          <p:spPr bwMode="ltGray">
            <a:xfrm rot="5400000">
              <a:off x="-425" y="1310"/>
              <a:ext cx="2374" cy="2373"/>
            </a:xfrm>
            <a:custGeom>
              <a:avLst/>
              <a:gdLst>
                <a:gd name="G0" fmla="+- 744 0 0"/>
                <a:gd name="G1" fmla="+- 11756105 0 0"/>
                <a:gd name="G2" fmla="+- 0 0 11756105"/>
                <a:gd name="T0" fmla="*/ 0 256 1"/>
                <a:gd name="T1" fmla="*/ 180 256 1"/>
                <a:gd name="G3" fmla="+- 11756105 T0 T1"/>
                <a:gd name="T2" fmla="*/ 0 256 1"/>
                <a:gd name="T3" fmla="*/ 90 256 1"/>
                <a:gd name="G4" fmla="+- 11756105 T2 T3"/>
                <a:gd name="G5" fmla="*/ G4 2 1"/>
                <a:gd name="T4" fmla="*/ 90 256 1"/>
                <a:gd name="T5" fmla="*/ 0 256 1"/>
                <a:gd name="G6" fmla="+- 11756105 T4 T5"/>
                <a:gd name="G7" fmla="*/ G6 2 1"/>
                <a:gd name="G8" fmla="abs 11756105"/>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4"/>
                <a:gd name="G18" fmla="*/ 744 1 2"/>
                <a:gd name="G19" fmla="+- G18 5400 0"/>
                <a:gd name="G20" fmla="cos G19 11756105"/>
                <a:gd name="G21" fmla="sin G19 11756105"/>
                <a:gd name="G22" fmla="+- G20 10800 0"/>
                <a:gd name="G23" fmla="+- G21 10800 0"/>
                <a:gd name="G24" fmla="+- 10800 0 G20"/>
                <a:gd name="G25" fmla="+- 744 10800 0"/>
                <a:gd name="G26" fmla="?: G9 G17 G25"/>
                <a:gd name="G27" fmla="?: G9 0 21600"/>
                <a:gd name="G28" fmla="cos 10800 11756105"/>
                <a:gd name="G29" fmla="sin 10800 11756105"/>
                <a:gd name="G30" fmla="sin 744 11756105"/>
                <a:gd name="G31" fmla="+- G28 10800 0"/>
                <a:gd name="G32" fmla="+- G29 10800 0"/>
                <a:gd name="G33" fmla="+- G30 10800 0"/>
                <a:gd name="G34" fmla="?: G4 0 G31"/>
                <a:gd name="G35" fmla="?: 11756105 G34 0"/>
                <a:gd name="G36" fmla="?: G6 G35 G31"/>
                <a:gd name="G37" fmla="+- 21600 0 G36"/>
                <a:gd name="G38" fmla="?: G4 0 G33"/>
                <a:gd name="G39" fmla="?: 11756105 G38 G32"/>
                <a:gd name="G40" fmla="?: G6 G39 0"/>
                <a:gd name="G41" fmla="?: G4 G32 21600"/>
                <a:gd name="G42" fmla="?: G6 G41 G33"/>
                <a:gd name="T12" fmla="*/ 10800 w 21600"/>
                <a:gd name="T13" fmla="*/ 0 h 21600"/>
                <a:gd name="T14" fmla="*/ 5028 w 21600"/>
                <a:gd name="T15" fmla="*/ 10862 h 21600"/>
                <a:gd name="T16" fmla="*/ 10800 w 21600"/>
                <a:gd name="T17" fmla="*/ 10056 h 21600"/>
                <a:gd name="T18" fmla="*/ 16572 w 21600"/>
                <a:gd name="T19" fmla="*/ 10862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056" y="10807"/>
                  </a:moveTo>
                  <a:cubicBezTo>
                    <a:pt x="10056" y="10805"/>
                    <a:pt x="10056" y="10802"/>
                    <a:pt x="10056" y="10800"/>
                  </a:cubicBezTo>
                  <a:cubicBezTo>
                    <a:pt x="10056" y="10389"/>
                    <a:pt x="10389" y="10056"/>
                    <a:pt x="10800" y="10056"/>
                  </a:cubicBezTo>
                  <a:cubicBezTo>
                    <a:pt x="11210" y="10056"/>
                    <a:pt x="11544" y="10389"/>
                    <a:pt x="11544" y="10800"/>
                  </a:cubicBezTo>
                  <a:cubicBezTo>
                    <a:pt x="11544" y="10802"/>
                    <a:pt x="11543" y="10805"/>
                    <a:pt x="11543" y="10807"/>
                  </a:cubicBezTo>
                  <a:lnTo>
                    <a:pt x="21599" y="10916"/>
                  </a:lnTo>
                  <a:cubicBezTo>
                    <a:pt x="21599" y="10877"/>
                    <a:pt x="21600" y="10838"/>
                    <a:pt x="21600" y="10800"/>
                  </a:cubicBezTo>
                  <a:cubicBezTo>
                    <a:pt x="21600" y="4835"/>
                    <a:pt x="16764" y="0"/>
                    <a:pt x="10800" y="0"/>
                  </a:cubicBezTo>
                  <a:cubicBezTo>
                    <a:pt x="4835" y="0"/>
                    <a:pt x="0" y="4835"/>
                    <a:pt x="0" y="10800"/>
                  </a:cubicBezTo>
                  <a:cubicBezTo>
                    <a:pt x="-1" y="10838"/>
                    <a:pt x="0" y="10877"/>
                    <a:pt x="0" y="10916"/>
                  </a:cubicBezTo>
                  <a:close/>
                </a:path>
              </a:pathLst>
            </a:custGeom>
            <a:gradFill rotWithShape="0">
              <a:gsLst>
                <a:gs pos="0">
                  <a:schemeClr val="bg1"/>
                </a:gs>
                <a:gs pos="100000">
                  <a:srgbClr val="0099FF"/>
                </a:gs>
              </a:gsLst>
              <a:lin ang="0" scaled="1"/>
            </a:gradFill>
            <a:ln w="9525" algn="ctr">
              <a:noFill/>
              <a:miter lim="800000"/>
              <a:headEnd/>
              <a:tailEnd/>
            </a:ln>
            <a:effectLst/>
          </p:spPr>
          <p:txBody>
            <a:bodyPr wrap="none" anchor="ctr"/>
            <a:lstStyle/>
            <a:p>
              <a:endParaRPr lang="en-US"/>
            </a:p>
          </p:txBody>
        </p:sp>
        <p:sp>
          <p:nvSpPr>
            <p:cNvPr id="7" name="Text Box 42"/>
            <p:cNvSpPr txBox="1">
              <a:spLocks noChangeArrowheads="1"/>
            </p:cNvSpPr>
            <p:nvPr/>
          </p:nvSpPr>
          <p:spPr bwMode="auto">
            <a:xfrm>
              <a:off x="192" y="2016"/>
              <a:ext cx="1693" cy="572"/>
            </a:xfrm>
            <a:prstGeom prst="rect">
              <a:avLst/>
            </a:prstGeom>
            <a:noFill/>
            <a:ln w="9525" algn="ctr">
              <a:noFill/>
              <a:miter lim="800000"/>
              <a:headEnd/>
              <a:tailEnd/>
            </a:ln>
            <a:effectLst/>
          </p:spPr>
          <p:txBody>
            <a:bodyPr wrap="square" anchor="ctr">
              <a:spAutoFit/>
            </a:bodyPr>
            <a:lstStyle/>
            <a:p>
              <a:pPr algn="ctr"/>
              <a:r>
                <a:rPr lang="en-US" sz="3200" dirty="0" smtClean="0">
                  <a:effectLst>
                    <a:outerShdw blurRad="38100" dist="38100" dir="2700000" algn="tl">
                      <a:srgbClr val="000000"/>
                    </a:outerShdw>
                  </a:effectLst>
                  <a:latin typeface="Times New Roman" pitchFamily="18" charset="0"/>
                  <a:cs typeface="Times New Roman" pitchFamily="18" charset="0"/>
                </a:rPr>
                <a:t>2.Sự </a:t>
              </a:r>
              <a:r>
                <a:rPr lang="en-US" sz="3200" dirty="0" err="1" smtClean="0">
                  <a:effectLst>
                    <a:outerShdw blurRad="38100" dist="38100" dir="2700000" algn="tl">
                      <a:srgbClr val="000000"/>
                    </a:outerShdw>
                  </a:effectLst>
                  <a:latin typeface="Times New Roman" pitchFamily="18" charset="0"/>
                  <a:cs typeface="Times New Roman" pitchFamily="18" charset="0"/>
                </a:rPr>
                <a:t>hình</a:t>
              </a:r>
              <a:r>
                <a:rPr lang="en-US" sz="3200" dirty="0" smtClean="0">
                  <a:effectLst>
                    <a:outerShdw blurRad="38100" dist="38100" dir="2700000" algn="tl">
                      <a:srgbClr val="000000"/>
                    </a:outerShdw>
                  </a:effectLst>
                  <a:latin typeface="Times New Roman" pitchFamily="18" charset="0"/>
                  <a:cs typeface="Times New Roman" pitchFamily="18" charset="0"/>
                </a:rPr>
                <a:t> </a:t>
              </a:r>
              <a:r>
                <a:rPr lang="en-US" sz="3200" dirty="0" err="1" smtClean="0">
                  <a:effectLst>
                    <a:outerShdw blurRad="38100" dist="38100" dir="2700000" algn="tl">
                      <a:srgbClr val="000000"/>
                    </a:outerShdw>
                  </a:effectLst>
                  <a:latin typeface="Times New Roman" pitchFamily="18" charset="0"/>
                  <a:cs typeface="Times New Roman" pitchFamily="18" charset="0"/>
                </a:rPr>
                <a:t>thành</a:t>
              </a:r>
              <a:r>
                <a:rPr lang="en-US" sz="3200" dirty="0" smtClean="0">
                  <a:effectLst>
                    <a:outerShdw blurRad="38100" dist="38100" dir="2700000" algn="tl">
                      <a:srgbClr val="000000"/>
                    </a:outerShdw>
                  </a:effectLst>
                  <a:latin typeface="Times New Roman" pitchFamily="18" charset="0"/>
                  <a:cs typeface="Times New Roman" pitchFamily="18" charset="0"/>
                </a:rPr>
                <a:t> </a:t>
              </a:r>
            </a:p>
            <a:p>
              <a:pPr algn="ctr"/>
              <a:r>
                <a:rPr lang="en-US" sz="3200" dirty="0" err="1" smtClean="0">
                  <a:effectLst>
                    <a:outerShdw blurRad="38100" dist="38100" dir="2700000" algn="tl">
                      <a:srgbClr val="000000"/>
                    </a:outerShdw>
                  </a:effectLst>
                  <a:latin typeface="Times New Roman" pitchFamily="18" charset="0"/>
                  <a:cs typeface="Times New Roman" pitchFamily="18" charset="0"/>
                </a:rPr>
                <a:t>nhóm</a:t>
              </a:r>
              <a:r>
                <a:rPr lang="en-US" sz="3200" dirty="0" smtClean="0">
                  <a:effectLst>
                    <a:outerShdw blurRad="38100" dist="38100" dir="2700000" algn="tl">
                      <a:srgbClr val="000000"/>
                    </a:outerShdw>
                  </a:effectLst>
                  <a:latin typeface="Times New Roman" pitchFamily="18" charset="0"/>
                  <a:cs typeface="Times New Roman" pitchFamily="18" charset="0"/>
                </a:rPr>
                <a:t> </a:t>
              </a:r>
              <a:r>
                <a:rPr lang="en-US" sz="3200" dirty="0" err="1" smtClean="0">
                  <a:effectLst>
                    <a:outerShdw blurRad="38100" dist="38100" dir="2700000" algn="tl">
                      <a:srgbClr val="000000"/>
                    </a:outerShdw>
                  </a:effectLst>
                  <a:latin typeface="Times New Roman" pitchFamily="18" charset="0"/>
                  <a:cs typeface="Times New Roman" pitchFamily="18" charset="0"/>
                </a:rPr>
                <a:t>xã</a:t>
              </a:r>
              <a:r>
                <a:rPr lang="en-US" sz="3200" dirty="0" smtClean="0">
                  <a:effectLst>
                    <a:outerShdw blurRad="38100" dist="38100" dir="2700000" algn="tl">
                      <a:srgbClr val="000000"/>
                    </a:outerShdw>
                  </a:effectLst>
                  <a:latin typeface="Times New Roman" pitchFamily="18" charset="0"/>
                  <a:cs typeface="Times New Roman" pitchFamily="18" charset="0"/>
                </a:rPr>
                <a:t> </a:t>
              </a:r>
              <a:r>
                <a:rPr lang="en-US" sz="3200" dirty="0" err="1" smtClean="0">
                  <a:effectLst>
                    <a:outerShdw blurRad="38100" dist="38100" dir="2700000" algn="tl">
                      <a:srgbClr val="000000"/>
                    </a:outerShdw>
                  </a:effectLst>
                  <a:latin typeface="Times New Roman" pitchFamily="18" charset="0"/>
                  <a:cs typeface="Times New Roman" pitchFamily="18" charset="0"/>
                </a:rPr>
                <a:t>hội</a:t>
              </a:r>
              <a:endParaRPr lang="en-US" sz="3200" dirty="0">
                <a:effectLst>
                  <a:outerShdw blurRad="38100" dist="38100" dir="2700000" algn="tl">
                    <a:srgbClr val="000000"/>
                  </a:outerShdw>
                </a:effectLst>
                <a:latin typeface="Times New Roman" pitchFamily="18" charset="0"/>
                <a:cs typeface="Times New Roman" pitchFamily="18" charset="0"/>
              </a:endParaRPr>
            </a:p>
          </p:txBody>
        </p:sp>
        <p:grpSp>
          <p:nvGrpSpPr>
            <p:cNvPr id="8" name="Group 57"/>
            <p:cNvGrpSpPr>
              <a:grpSpLocks/>
            </p:cNvGrpSpPr>
            <p:nvPr/>
          </p:nvGrpSpPr>
          <p:grpSpPr bwMode="auto">
            <a:xfrm>
              <a:off x="1939" y="1468"/>
              <a:ext cx="3485" cy="526"/>
              <a:chOff x="1939" y="1468"/>
              <a:chExt cx="3485" cy="526"/>
            </a:xfrm>
          </p:grpSpPr>
          <p:sp>
            <p:nvSpPr>
              <p:cNvPr id="49" name="AutoShape 21"/>
              <p:cNvSpPr>
                <a:spLocks noChangeArrowheads="1"/>
              </p:cNvSpPr>
              <p:nvPr/>
            </p:nvSpPr>
            <p:spPr bwMode="gray">
              <a:xfrm>
                <a:off x="1939" y="1468"/>
                <a:ext cx="3485" cy="526"/>
              </a:xfrm>
              <a:prstGeom prst="roundRect">
                <a:avLst>
                  <a:gd name="adj" fmla="val 50000"/>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ct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Có</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thể</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được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tạo</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nên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bởi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một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hoặc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nhiều</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người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để</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hoàn</a:t>
                </a:r>
                <a:endParaRPr lang="en-US" sz="2000" b="1" dirty="0" smtClean="0">
                  <a:latin typeface="Times New Roman" pitchFamily="18" charset="0"/>
                  <a:cs typeface="Times New Roman" pitchFamily="18" charset="0"/>
                </a:endParaRPr>
              </a:p>
              <a:p>
                <a:pPr algn="ct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thành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một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mục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tiêu</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cụ</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thể</a:t>
                </a:r>
                <a:endParaRPr lang="en-US" sz="2000" b="1" dirty="0">
                  <a:latin typeface="Times New Roman" pitchFamily="18" charset="0"/>
                  <a:cs typeface="Times New Roman" pitchFamily="18" charset="0"/>
                </a:endParaRPr>
              </a:p>
            </p:txBody>
          </p:sp>
          <p:sp>
            <p:nvSpPr>
              <p:cNvPr id="52" name="Text Box 48"/>
              <p:cNvSpPr txBox="1">
                <a:spLocks noChangeArrowheads="1"/>
              </p:cNvSpPr>
              <p:nvPr/>
            </p:nvSpPr>
            <p:spPr bwMode="auto">
              <a:xfrm>
                <a:off x="2087" y="1468"/>
                <a:ext cx="116" cy="233"/>
              </a:xfrm>
              <a:prstGeom prst="rect">
                <a:avLst/>
              </a:prstGeom>
              <a:noFill/>
              <a:ln w="9525">
                <a:noFill/>
                <a:miter lim="800000"/>
                <a:headEnd/>
                <a:tailEnd/>
              </a:ln>
              <a:effectLst>
                <a:outerShdw dist="35921" dir="2700000" algn="ctr" rotWithShape="0">
                  <a:schemeClr val="bg2">
                    <a:alpha val="50000"/>
                  </a:schemeClr>
                </a:outerShdw>
              </a:effectLst>
            </p:spPr>
            <p:txBody>
              <a:bodyPr wrap="none">
                <a:spAutoFit/>
              </a:bodyPr>
              <a:lstStyle/>
              <a:p>
                <a:pPr algn="l"/>
                <a:endParaRPr lang="en-US" b="1" dirty="0"/>
              </a:p>
            </p:txBody>
          </p:sp>
        </p:grpSp>
        <p:grpSp>
          <p:nvGrpSpPr>
            <p:cNvPr id="9" name="Group 56"/>
            <p:cNvGrpSpPr>
              <a:grpSpLocks/>
            </p:cNvGrpSpPr>
            <p:nvPr/>
          </p:nvGrpSpPr>
          <p:grpSpPr bwMode="auto">
            <a:xfrm>
              <a:off x="2159" y="2277"/>
              <a:ext cx="3265" cy="526"/>
              <a:chOff x="2159" y="2277"/>
              <a:chExt cx="3265" cy="526"/>
            </a:xfrm>
          </p:grpSpPr>
          <p:sp>
            <p:nvSpPr>
              <p:cNvPr id="40" name="AutoShape 14"/>
              <p:cNvSpPr>
                <a:spLocks noChangeArrowheads="1"/>
              </p:cNvSpPr>
              <p:nvPr/>
            </p:nvSpPr>
            <p:spPr bwMode="gray">
              <a:xfrm>
                <a:off x="2159" y="2277"/>
                <a:ext cx="3265" cy="526"/>
              </a:xfrm>
              <a:prstGeom prst="roundRect">
                <a:avLst>
                  <a:gd name="adj" fmla="val 50000"/>
                </a:avLst>
              </a:prstGeom>
              <a:ln>
                <a:headEnd/>
                <a:tailEnd/>
              </a:ln>
            </p:spPr>
            <p:style>
              <a:lnRef idx="1">
                <a:schemeClr val="accent4"/>
              </a:lnRef>
              <a:fillRef idx="2">
                <a:schemeClr val="accent4"/>
              </a:fillRef>
              <a:effectRef idx="1">
                <a:schemeClr val="accent4"/>
              </a:effectRef>
              <a:fontRef idx="minor">
                <a:schemeClr val="dk1"/>
              </a:fontRef>
            </p:style>
            <p:txBody>
              <a:bodyPr wrap="none" anchor="ctr"/>
              <a:lstStyle/>
              <a:p>
                <a:endParaRPr lang="en-US"/>
              </a:p>
            </p:txBody>
          </p:sp>
          <p:sp>
            <p:nvSpPr>
              <p:cNvPr id="43" name="Text Box 49"/>
              <p:cNvSpPr txBox="1">
                <a:spLocks noChangeArrowheads="1"/>
              </p:cNvSpPr>
              <p:nvPr/>
            </p:nvSpPr>
            <p:spPr bwMode="auto">
              <a:xfrm>
                <a:off x="2207" y="2358"/>
                <a:ext cx="3217" cy="376"/>
              </a:xfrm>
              <a:prstGeom prst="rect">
                <a:avLst/>
              </a:prstGeom>
              <a:noFill/>
              <a:ln w="9525">
                <a:noFill/>
                <a:miter lim="800000"/>
                <a:headEnd/>
                <a:tailEnd/>
              </a:ln>
              <a:effectLst>
                <a:outerShdw dist="35921" dir="2700000" algn="ctr" rotWithShape="0">
                  <a:schemeClr val="bg2">
                    <a:alpha val="50000"/>
                  </a:schemeClr>
                </a:outerShdw>
              </a:effectLst>
            </p:spPr>
            <p:txBody>
              <a:bodyPr wrap="none">
                <a:spAutoFit/>
              </a:bodyPr>
              <a:lstStyle/>
              <a:p>
                <a:pPr algn="ctr"/>
                <a:r>
                  <a:rPr lang="en-US" sz="2000" b="1" dirty="0" err="1" smtClean="0">
                    <a:latin typeface="Times New Roman" pitchFamily="18" charset="0"/>
                    <a:cs typeface="Times New Roman" pitchFamily="18" charset="0"/>
                  </a:rPr>
                  <a:t>Có</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thể</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được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hình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thành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một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cách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tự</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nguyện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bởi</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những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người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tham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gia</a:t>
                </a:r>
                <a:endParaRPr lang="en-US" sz="2000" b="1" dirty="0">
                  <a:latin typeface="Times New Roman" pitchFamily="18" charset="0"/>
                  <a:cs typeface="Times New Roman" pitchFamily="18" charset="0"/>
                </a:endParaRPr>
              </a:p>
            </p:txBody>
          </p:sp>
        </p:grpSp>
        <p:grpSp>
          <p:nvGrpSpPr>
            <p:cNvPr id="10" name="Group 55"/>
            <p:cNvGrpSpPr>
              <a:grpSpLocks/>
            </p:cNvGrpSpPr>
            <p:nvPr/>
          </p:nvGrpSpPr>
          <p:grpSpPr bwMode="auto">
            <a:xfrm>
              <a:off x="1894" y="3045"/>
              <a:ext cx="3530" cy="580"/>
              <a:chOff x="1894" y="3045"/>
              <a:chExt cx="3530" cy="580"/>
            </a:xfrm>
          </p:grpSpPr>
          <p:sp>
            <p:nvSpPr>
              <p:cNvPr id="31" name="AutoShape 6"/>
              <p:cNvSpPr>
                <a:spLocks noChangeArrowheads="1"/>
              </p:cNvSpPr>
              <p:nvPr/>
            </p:nvSpPr>
            <p:spPr bwMode="gray">
              <a:xfrm>
                <a:off x="1939" y="3086"/>
                <a:ext cx="3485" cy="526"/>
              </a:xfrm>
              <a:prstGeom prst="roundRect">
                <a:avLst>
                  <a:gd name="adj" fmla="val 50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n-US"/>
              </a:p>
            </p:txBody>
          </p:sp>
          <p:sp>
            <p:nvSpPr>
              <p:cNvPr id="38" name="Oval 11"/>
              <p:cNvSpPr>
                <a:spLocks noChangeArrowheads="1"/>
              </p:cNvSpPr>
              <p:nvPr/>
            </p:nvSpPr>
            <p:spPr bwMode="gray">
              <a:xfrm>
                <a:off x="1894" y="3045"/>
                <a:ext cx="159" cy="160"/>
              </a:xfrm>
              <a:prstGeom prst="ellipse">
                <a:avLst/>
              </a:prstGeom>
              <a:gradFill rotWithShape="1">
                <a:gsLst>
                  <a:gs pos="0">
                    <a:srgbClr val="E9940B">
                      <a:gamma/>
                      <a:tint val="0"/>
                      <a:invGamma/>
                    </a:srgbClr>
                  </a:gs>
                  <a:gs pos="100000">
                    <a:srgbClr val="E9940B">
                      <a:alpha val="0"/>
                    </a:srgbClr>
                  </a:gs>
                </a:gsLst>
                <a:path path="shape">
                  <a:fillToRect l="50000" t="50000" r="50000" b="50000"/>
                </a:path>
              </a:gradFill>
              <a:ln w="9525" algn="ctr">
                <a:noFill/>
                <a:round/>
                <a:headEnd/>
                <a:tailEnd/>
              </a:ln>
              <a:effectLst/>
            </p:spPr>
            <p:txBody>
              <a:bodyPr wrap="none" anchor="ctr"/>
              <a:lstStyle/>
              <a:p>
                <a:endParaRPr lang="en-US"/>
              </a:p>
            </p:txBody>
          </p:sp>
          <p:sp>
            <p:nvSpPr>
              <p:cNvPr id="34" name="Text Box 50"/>
              <p:cNvSpPr txBox="1">
                <a:spLocks noChangeArrowheads="1"/>
              </p:cNvSpPr>
              <p:nvPr/>
            </p:nvSpPr>
            <p:spPr bwMode="auto">
              <a:xfrm>
                <a:off x="2027" y="3086"/>
                <a:ext cx="3397" cy="539"/>
              </a:xfrm>
              <a:prstGeom prst="rect">
                <a:avLst/>
              </a:prstGeom>
              <a:noFill/>
              <a:ln w="9525">
                <a:noFill/>
                <a:miter lim="800000"/>
                <a:headEnd/>
                <a:tailEnd/>
              </a:ln>
              <a:effectLst>
                <a:outerShdw dist="35921" dir="2700000" algn="ctr" rotWithShape="0">
                  <a:schemeClr val="bg2">
                    <a:alpha val="50000"/>
                  </a:schemeClr>
                </a:outerShdw>
              </a:effectLst>
            </p:spPr>
            <p:txBody>
              <a:bodyPr wrap="square">
                <a:spAutoFit/>
              </a:bodyPr>
              <a:lstStyle/>
              <a:p>
                <a:pPr algn="l"/>
                <a:r>
                  <a:rPr lang="en-US" sz="2000" b="1" dirty="0" err="1" smtClean="0">
                    <a:latin typeface="Times New Roman" pitchFamily="18" charset="0"/>
                    <a:cs typeface="Times New Roman" pitchFamily="18" charset="0"/>
                  </a:rPr>
                  <a:t>Một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tập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hợp</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nhân</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có</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thể</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trở</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thành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nhóm</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bởi</a:t>
                </a:r>
                <a:r>
                  <a:rPr lang="en-US" sz="2000" b="1" dirty="0" smtClean="0">
                    <a:latin typeface="Times New Roman" pitchFamily="18" charset="0"/>
                    <a:cs typeface="Times New Roman" pitchFamily="18" charset="0"/>
                  </a:rPr>
                  <a:t> </a:t>
                </a:r>
              </a:p>
              <a:p>
                <a:pPr algn="ctr"/>
                <a:r>
                  <a:rPr lang="en-US" sz="2000" b="1" dirty="0" err="1" smtClean="0">
                    <a:latin typeface="Times New Roman" pitchFamily="18" charset="0"/>
                    <a:cs typeface="Times New Roman" pitchFamily="18" charset="0"/>
                  </a:rPr>
                  <a:t>vì</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họ</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được</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đối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xử</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một</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cách</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giống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nhau</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bởi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những</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người</a:t>
                </a:r>
                <a:r>
                  <a:rPr lang="en-US" sz="2000" b="1" dirty="0" smtClean="0">
                    <a:latin typeface="Times New Roman" pitchFamily="18" charset="0"/>
                    <a:cs typeface="Times New Roman" pitchFamily="18" charset="0"/>
                  </a:rPr>
                  <a:t> </a:t>
                </a:r>
                <a:r>
                  <a:rPr lang="en-US" sz="2000" b="1" dirty="0" err="1" smtClean="0">
                    <a:latin typeface="Times New Roman" pitchFamily="18" charset="0"/>
                    <a:cs typeface="Times New Roman" pitchFamily="18" charset="0"/>
                  </a:rPr>
                  <a:t>khác</a:t>
                </a:r>
                <a:endParaRPr lang="en-US" sz="2000" b="1" dirty="0">
                  <a:latin typeface="Times New Roman" pitchFamily="18" charset="0"/>
                  <a:cs typeface="Times New Roman" pitchFamily="18" charset="0"/>
                </a:endParaRPr>
              </a:p>
            </p:txBody>
          </p:sp>
        </p:grpSp>
        <p:sp>
          <p:nvSpPr>
            <p:cNvPr id="24" name="Text Box 46"/>
            <p:cNvSpPr txBox="1">
              <a:spLocks noChangeArrowheads="1"/>
            </p:cNvSpPr>
            <p:nvPr/>
          </p:nvSpPr>
          <p:spPr bwMode="auto">
            <a:xfrm>
              <a:off x="2010" y="2866"/>
              <a:ext cx="107" cy="196"/>
            </a:xfrm>
            <a:prstGeom prst="rect">
              <a:avLst/>
            </a:prstGeom>
            <a:noFill/>
            <a:ln w="9525" algn="ctr">
              <a:noFill/>
              <a:miter lim="800000"/>
              <a:headEnd/>
              <a:tailEnd/>
            </a:ln>
            <a:effectLst/>
          </p:spPr>
          <p:txBody>
            <a:bodyPr wrap="none">
              <a:spAutoFit/>
            </a:bodyPr>
            <a:lstStyle/>
            <a:p>
              <a:endParaRPr lang="en-US" b="1" dirty="0">
                <a:solidFill>
                  <a:srgbClr val="00000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3886200"/>
            <a:ext cx="8915400" cy="2209800"/>
          </a:xfrm>
        </p:spPr>
        <p:txBody>
          <a:bodyPr>
            <a:noAutofit/>
          </a:bodyPr>
          <a:lstStyle/>
          <a:p>
            <a:pPr>
              <a:buFont typeface="Wingdings" pitchFamily="2" charset="2"/>
              <a:buChar char="v"/>
            </a:pPr>
            <a:r>
              <a:rPr lang="en-US" dirty="0" smtClean="0">
                <a:solidFill>
                  <a:schemeClr val="tx1">
                    <a:lumMod val="75000"/>
                    <a:lumOff val="25000"/>
                  </a:schemeClr>
                </a:solidFill>
                <a:latin typeface="Times New Roman" pitchFamily="18" charset="0"/>
                <a:cs typeface="Times New Roman" pitchFamily="18" charset="0"/>
              </a:rPr>
              <a:t>CÁC YẾU TỐ CẤU THÀNH TỔ CHỨC XÃ HỘI</a:t>
            </a:r>
          </a:p>
          <a:p>
            <a:pPr>
              <a:buFont typeface="Wingdings" pitchFamily="2" charset="2"/>
              <a:buChar char="v"/>
            </a:pPr>
            <a:r>
              <a:rPr lang="en-US" dirty="0" smtClean="0">
                <a:solidFill>
                  <a:schemeClr val="tx1">
                    <a:lumMod val="75000"/>
                    <a:lumOff val="25000"/>
                  </a:schemeClr>
                </a:solidFill>
                <a:latin typeface="Times New Roman" pitchFamily="18" charset="0"/>
                <a:cs typeface="Times New Roman" pitchFamily="18" charset="0"/>
              </a:rPr>
              <a:t>ĐẶC ĐIỂM CỦA TỔ CHỨC XÃ HỘI</a:t>
            </a:r>
            <a:endParaRPr lang="en-US" dirty="0">
              <a:solidFill>
                <a:schemeClr val="tx1">
                  <a:lumMod val="75000"/>
                  <a:lumOff val="25000"/>
                </a:schemeClr>
              </a:solidFill>
              <a:latin typeface="Times New Roman" pitchFamily="18" charset="0"/>
              <a:cs typeface="Times New Roman" pitchFamily="18" charset="0"/>
            </a:endParaRPr>
          </a:p>
        </p:txBody>
      </p:sp>
      <p:sp>
        <p:nvSpPr>
          <p:cNvPr id="4" name="Rectangle 3"/>
          <p:cNvSpPr/>
          <p:nvPr/>
        </p:nvSpPr>
        <p:spPr>
          <a:xfrm>
            <a:off x="685800" y="990600"/>
            <a:ext cx="7937366" cy="1754326"/>
          </a:xfrm>
          <a:prstGeom prst="rect">
            <a:avLst/>
          </a:prstGeom>
          <a:noFill/>
          <a:effectLst>
            <a:glow rad="63500">
              <a:schemeClr val="accent2">
                <a:satMod val="175000"/>
                <a:alpha val="40000"/>
              </a:schemeClr>
            </a:glow>
          </a:effectLst>
        </p:spPr>
        <p:txBody>
          <a:bodyPr wrap="none" lIns="91440" tIns="45720" rIns="91440" bIns="45720">
            <a:spAutoFit/>
          </a:bodyPr>
          <a:lstStyle/>
          <a:p>
            <a:pPr algn="ctr"/>
            <a:r>
              <a:rPr lang="en-US" sz="5400" b="1" dirty="0" smtClean="0">
                <a:ln w="18000">
                  <a:solidFill>
                    <a:schemeClr val="accent2">
                      <a:satMod val="140000"/>
                    </a:schemeClr>
                  </a:solidFill>
                  <a:prstDash val="solid"/>
                  <a:miter lim="800000"/>
                </a:ln>
                <a:solidFill>
                  <a:schemeClr val="accent6">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t>ĐẶC ĐIỂM </a:t>
            </a:r>
            <a:br>
              <a:rPr lang="en-US" sz="5400" b="1" dirty="0" smtClean="0">
                <a:ln w="18000">
                  <a:solidFill>
                    <a:schemeClr val="accent2">
                      <a:satMod val="140000"/>
                    </a:schemeClr>
                  </a:solidFill>
                  <a:prstDash val="solid"/>
                  <a:miter lim="800000"/>
                </a:ln>
                <a:solidFill>
                  <a:schemeClr val="accent6">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br>
            <a:r>
              <a:rPr lang="en-US" sz="5400" b="1" dirty="0" smtClean="0">
                <a:ln w="18000">
                  <a:solidFill>
                    <a:schemeClr val="accent2">
                      <a:satMod val="140000"/>
                    </a:schemeClr>
                  </a:solidFill>
                  <a:prstDash val="solid"/>
                  <a:miter lim="800000"/>
                </a:ln>
                <a:solidFill>
                  <a:schemeClr val="accent6">
                    <a:lumMod val="75000"/>
                  </a:schemeClr>
                </a:solidFill>
                <a:effectLst>
                  <a:outerShdw blurRad="25500" dist="23000" dir="7020000" algn="tl">
                    <a:srgbClr val="000000">
                      <a:alpha val="50000"/>
                    </a:srgbClr>
                  </a:outerShdw>
                  <a:reflection blurRad="6350" stA="60000" endA="900" endPos="60000" dist="29997" dir="5400000" sy="-100000" algn="bl" rotWithShape="0"/>
                </a:effectLst>
                <a:latin typeface="Times New Roman" pitchFamily="18" charset="0"/>
                <a:cs typeface="Times New Roman" pitchFamily="18" charset="0"/>
              </a:rPr>
              <a:t>CỦA TỔ CHỨC XÃ HỘI </a:t>
            </a:r>
            <a:endParaRPr lang="en-US" sz="5400" b="1" dirty="0">
              <a:ln w="18000">
                <a:solidFill>
                  <a:schemeClr val="accent2">
                    <a:satMod val="140000"/>
                  </a:schemeClr>
                </a:solidFill>
                <a:prstDash val="solid"/>
                <a:miter lim="800000"/>
              </a:ln>
              <a:solidFill>
                <a:schemeClr val="accent6">
                  <a:lumMod val="75000"/>
                </a:schemeClr>
              </a:solidFill>
              <a:effectLst>
                <a:outerShdw blurRad="25500" dist="23000" dir="7020000" algn="tl">
                  <a:srgbClr val="000000">
                    <a:alpha val="50000"/>
                  </a:srgbClr>
                </a:outerShdw>
                <a:reflection blurRad="6350" stA="60000" endA="900" endPos="60000" dist="29997" dir="5400000" sy="-100000" algn="bl" rotWithShape="0"/>
              </a:effectLst>
            </a:endParaRPr>
          </a:p>
        </p:txBody>
      </p:sp>
    </p:spTree>
    <p:extLst>
      <p:ext uri="{BB962C8B-B14F-4D97-AF65-F5344CB8AC3E}">
        <p14:creationId xmlns="" xmlns:p14="http://schemas.microsoft.com/office/powerpoint/2010/main" val="728920726"/>
      </p:ext>
    </p:extLst>
  </p:cSld>
  <p:clrMapOvr>
    <a:masterClrMapping/>
  </p:clrMapOvr>
  <p:transition>
    <p:strips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90600"/>
            <a:ext cx="7162800" cy="1143000"/>
          </a:xfrm>
        </p:spPr>
        <p:txBody>
          <a:bodyPr>
            <a:normAutofit/>
          </a:bodyPr>
          <a:lstStyle/>
          <a:p>
            <a:r>
              <a:rPr lang="en-US" sz="3000" b="1" dirty="0" err="1" smtClean="0">
                <a:solidFill>
                  <a:schemeClr val="accent1">
                    <a:lumMod val="75000"/>
                  </a:schemeClr>
                </a:solidFill>
                <a:latin typeface="Times New Roman" pitchFamily="18" charset="0"/>
                <a:cs typeface="Times New Roman" pitchFamily="18" charset="0"/>
              </a:rPr>
              <a:t>Các</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yếu</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tố</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cấu</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thành</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nên</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tổ</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chức</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xã</a:t>
            </a:r>
            <a:r>
              <a:rPr lang="en-US" sz="3000" b="1" dirty="0" smtClean="0">
                <a:solidFill>
                  <a:schemeClr val="accent1">
                    <a:lumMod val="75000"/>
                  </a:schemeClr>
                </a:solidFill>
                <a:latin typeface="Times New Roman" pitchFamily="18" charset="0"/>
                <a:cs typeface="Times New Roman" pitchFamily="18" charset="0"/>
              </a:rPr>
              <a:t> </a:t>
            </a:r>
            <a:r>
              <a:rPr lang="en-US" sz="3000" b="1" dirty="0" err="1" smtClean="0">
                <a:solidFill>
                  <a:schemeClr val="accent1">
                    <a:lumMod val="75000"/>
                  </a:schemeClr>
                </a:solidFill>
                <a:latin typeface="Times New Roman" pitchFamily="18" charset="0"/>
                <a:cs typeface="Times New Roman" pitchFamily="18" charset="0"/>
              </a:rPr>
              <a:t>hội</a:t>
            </a:r>
            <a:r>
              <a:rPr lang="en-US" sz="3000" b="1" dirty="0" smtClean="0">
                <a:solidFill>
                  <a:schemeClr val="accent1">
                    <a:lumMod val="75000"/>
                  </a:schemeClr>
                </a:solidFill>
                <a:latin typeface="Times New Roman" pitchFamily="18" charset="0"/>
                <a:cs typeface="Times New Roman" pitchFamily="18" charset="0"/>
              </a:rPr>
              <a:t> </a:t>
            </a:r>
            <a:r>
              <a:rPr lang="en-US" sz="3000" dirty="0">
                <a:latin typeface="Times New Roman" pitchFamily="18" charset="0"/>
                <a:cs typeface="Times New Roman" pitchFamily="18" charset="0"/>
              </a:rPr>
              <a:t/>
            </a:r>
            <a:br>
              <a:rPr lang="en-US" sz="3000" dirty="0">
                <a:latin typeface="Times New Roman" pitchFamily="18" charset="0"/>
                <a:cs typeface="Times New Roman" pitchFamily="18" charset="0"/>
              </a:rPr>
            </a:br>
            <a:endParaRPr lang="en-US" sz="3000" dirty="0">
              <a:latin typeface="Times New Roman" pitchFamily="18" charset="0"/>
              <a:cs typeface="Times New Roman" pitchFamily="18" charset="0"/>
            </a:endParaRPr>
          </a:p>
        </p:txBody>
      </p:sp>
      <p:sp>
        <p:nvSpPr>
          <p:cNvPr id="3" name="Content Placeholder 2"/>
          <p:cNvSpPr>
            <a:spLocks noGrp="1"/>
          </p:cNvSpPr>
          <p:nvPr>
            <p:ph idx="1"/>
          </p:nvPr>
        </p:nvSpPr>
        <p:spPr>
          <a:xfrm>
            <a:off x="0" y="1828800"/>
            <a:ext cx="9144000" cy="4525963"/>
          </a:xfrm>
        </p:spPr>
        <p:txBody>
          <a:bodyPr>
            <a:noAutofit/>
          </a:bodyPr>
          <a:lstStyle/>
          <a:p>
            <a:pPr>
              <a:buNone/>
            </a:pPr>
            <a:r>
              <a:rPr lang="en-US" sz="2800" dirty="0" smtClean="0">
                <a:latin typeface="Times New Roman" pitchFamily="18" charset="0"/>
                <a:cs typeface="Times New Roman" pitchFamily="18" charset="0"/>
              </a:rPr>
              <a:t>    1.</a:t>
            </a:r>
            <a:r>
              <a:rPr lang="en-US" sz="2800" u="sng" dirty="0" smtClean="0">
                <a:latin typeface="Times New Roman" pitchFamily="18" charset="0"/>
                <a:cs typeface="Times New Roman" pitchFamily="18" charset="0"/>
              </a:rPr>
              <a:t>Chủ </a:t>
            </a:r>
            <a:r>
              <a:rPr lang="en-US" sz="2800" u="sng" dirty="0" err="1" smtClean="0">
                <a:latin typeface="Times New Roman" pitchFamily="18" charset="0"/>
                <a:cs typeface="Times New Roman" pitchFamily="18" charset="0"/>
              </a:rPr>
              <a:t>thể</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xã</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hội</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tham</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quốc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2.</a:t>
            </a:r>
            <a:r>
              <a:rPr lang="en-US" sz="2800" u="sng" dirty="0" smtClean="0">
                <a:latin typeface="Times New Roman" pitchFamily="18" charset="0"/>
                <a:cs typeface="Times New Roman" pitchFamily="18" charset="0"/>
              </a:rPr>
              <a:t>Ý </a:t>
            </a:r>
            <a:r>
              <a:rPr lang="en-US" sz="2800" u="sng" dirty="0" err="1" smtClean="0">
                <a:latin typeface="Times New Roman" pitchFamily="18" charset="0"/>
                <a:cs typeface="Times New Roman" pitchFamily="18" charset="0"/>
              </a:rPr>
              <a:t>thức</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hệ</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xã</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tưởng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niềm</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qua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diễn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lịch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kiện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lai</a:t>
            </a:r>
            <a:r>
              <a:rPr lang="en-US" sz="2800" dirty="0" smtClean="0">
                <a:latin typeface="Times New Roman" pitchFamily="18" charset="0"/>
                <a:cs typeface="Times New Roman" pitchFamily="18" charset="0"/>
              </a:rPr>
              <a:t> </a:t>
            </a:r>
            <a:r>
              <a:rPr lang="en-US" sz="2800" dirty="0" smtClean="0">
                <a:solidFill>
                  <a:srgbClr val="0000FF"/>
                </a:solidFill>
                <a:latin typeface="Times New Roman" pitchFamily="18" charset="0"/>
                <a:cs typeface="Times New Roman" pitchFamily="18" charset="0"/>
              </a:rPr>
              <a:t>(</a:t>
            </a:r>
            <a:r>
              <a:rPr lang="en-US" sz="2800" dirty="0" err="1" smtClean="0">
                <a:solidFill>
                  <a:srgbClr val="0000FF"/>
                </a:solidFill>
                <a:latin typeface="Times New Roman" pitchFamily="18" charset="0"/>
                <a:cs typeface="Times New Roman" pitchFamily="18" charset="0"/>
              </a:rPr>
              <a:t>ví</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dụ</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về</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tiểu</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thuyết</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Thép</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đã</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tôi</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thế</a:t>
            </a:r>
            <a:r>
              <a:rPr lang="en-US" sz="2800" dirty="0" smtClean="0">
                <a:solidFill>
                  <a:srgbClr val="0000FF"/>
                </a:solidFill>
                <a:latin typeface="Times New Roman" pitchFamily="18" charset="0"/>
                <a:cs typeface="Times New Roman" pitchFamily="18" charset="0"/>
              </a:rPr>
              <a:t> </a:t>
            </a:r>
            <a:r>
              <a:rPr lang="en-US" sz="2800" dirty="0" err="1" smtClean="0">
                <a:solidFill>
                  <a:srgbClr val="0000FF"/>
                </a:solidFill>
                <a:latin typeface="Times New Roman" pitchFamily="18" charset="0"/>
                <a:cs typeface="Times New Roman" pitchFamily="18" charset="0"/>
              </a:rPr>
              <a:t>ấy</a:t>
            </a:r>
            <a:r>
              <a:rPr lang="en-US" sz="2800" dirty="0" smtClean="0">
                <a:solidFill>
                  <a:srgbClr val="0000FF"/>
                </a:solidFill>
                <a:latin typeface="Times New Roman" pitchFamily="18" charset="0"/>
                <a:cs typeface="Times New Roman" pitchFamily="18" charset="0"/>
              </a:rPr>
              <a:t>).</a:t>
            </a:r>
            <a:br>
              <a:rPr lang="en-US" sz="2800" dirty="0" smtClean="0">
                <a:solidFill>
                  <a:srgbClr val="0000FF"/>
                </a:solidFill>
                <a:latin typeface="Times New Roman" pitchFamily="18" charset="0"/>
                <a:cs typeface="Times New Roman" pitchFamily="18" charset="0"/>
              </a:rPr>
            </a:b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p>
          <a:p>
            <a:pPr algn="just">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Tùy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chi </a:t>
            </a:r>
            <a:r>
              <a:rPr lang="en-US" sz="2800" dirty="0" err="1" smtClean="0">
                <a:latin typeface="Times New Roman" pitchFamily="18" charset="0"/>
                <a:cs typeface="Times New Roman" pitchFamily="18" charset="0"/>
              </a:rPr>
              <a:t>phối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ý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đuổi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nhau</a:t>
            </a:r>
            <a:r>
              <a:rPr lang="en-US" sz="2800" dirty="0" smtClean="0">
                <a:latin typeface="Times New Roman" pitchFamily="18" charset="0"/>
                <a:cs typeface="Times New Roman" pitchFamily="18" charset="0"/>
              </a:rPr>
              <a:t>.</a:t>
            </a:r>
          </a:p>
          <a:p>
            <a:endParaRPr lang="en-US" sz="2400" dirty="0">
              <a:latin typeface="Times New Roman" pitchFamily="18" charset="0"/>
              <a:cs typeface="Times New Roman" pitchFamily="18" charset="0"/>
            </a:endParaRPr>
          </a:p>
          <a:p>
            <a:pPr>
              <a:buNone/>
            </a:pPr>
            <a:r>
              <a:rPr lang="en-US" sz="2400" dirty="0" smtClean="0">
                <a:latin typeface="Times New Roman" pitchFamily="18" charset="0"/>
                <a:cs typeface="Times New Roman" pitchFamily="18" charset="0"/>
              </a:rPr>
              <a:t> </a:t>
            </a:r>
            <a:endParaRPr lang="en-US" sz="2400" dirty="0">
              <a:latin typeface="Times New Roman" pitchFamily="18" charset="0"/>
              <a:cs typeface="Times New Roman" pitchFamily="18" charset="0"/>
            </a:endParaRPr>
          </a:p>
        </p:txBody>
      </p:sp>
      <p:grpSp>
        <p:nvGrpSpPr>
          <p:cNvPr id="4" name="Group 23"/>
          <p:cNvGrpSpPr>
            <a:grpSpLocks/>
          </p:cNvGrpSpPr>
          <p:nvPr/>
        </p:nvGrpSpPr>
        <p:grpSpPr bwMode="auto">
          <a:xfrm>
            <a:off x="1600200" y="1828800"/>
            <a:ext cx="5257800" cy="762000"/>
            <a:chOff x="1344" y="1392"/>
            <a:chExt cx="3072" cy="288"/>
          </a:xfrm>
        </p:grpSpPr>
        <p:sp>
          <p:nvSpPr>
            <p:cNvPr id="5" name="Rectangle 13"/>
            <p:cNvSpPr>
              <a:spLocks noChangeArrowheads="1"/>
            </p:cNvSpPr>
            <p:nvPr/>
          </p:nvSpPr>
          <p:spPr bwMode="gray">
            <a:xfrm>
              <a:off x="1680" y="1392"/>
              <a:ext cx="2736" cy="288"/>
            </a:xfrm>
            <a:prstGeom prst="rect">
              <a:avLst/>
            </a:prstGeom>
            <a:gradFill rotWithShape="1">
              <a:gsLst>
                <a:gs pos="0">
                  <a:srgbClr val="68D8F2">
                    <a:gamma/>
                    <a:tint val="36471"/>
                    <a:invGamma/>
                  </a:srgbClr>
                </a:gs>
                <a:gs pos="100000">
                  <a:srgbClr val="68D8F2"/>
                </a:gs>
              </a:gsLst>
              <a:lin ang="0" scaled="1"/>
            </a:gradFill>
            <a:ln w="9525" algn="ctr">
              <a:noFill/>
              <a:miter lim="800000"/>
              <a:headEnd/>
              <a:tailEnd/>
            </a:ln>
            <a:effectLst>
              <a:prstShdw prst="shdw17" dist="63500" dir="5400000">
                <a:srgbClr val="68D8F2">
                  <a:gamma/>
                  <a:shade val="60000"/>
                  <a:invGamma/>
                </a:srgbClr>
              </a:prstShdw>
            </a:effectLst>
          </p:spPr>
          <p:txBody>
            <a:bodyPr wrap="none" anchor="ctr"/>
            <a:lstStyle/>
            <a:p>
              <a:endParaRPr lang="en-US"/>
            </a:p>
          </p:txBody>
        </p:sp>
        <p:sp>
          <p:nvSpPr>
            <p:cNvPr id="6" name="Rectangle 14"/>
            <p:cNvSpPr>
              <a:spLocks noChangeArrowheads="1"/>
            </p:cNvSpPr>
            <p:nvPr/>
          </p:nvSpPr>
          <p:spPr bwMode="gray">
            <a:xfrm>
              <a:off x="1344" y="1392"/>
              <a:ext cx="384" cy="288"/>
            </a:xfrm>
            <a:prstGeom prst="rect">
              <a:avLst/>
            </a:prstGeom>
            <a:gradFill rotWithShape="1">
              <a:gsLst>
                <a:gs pos="0">
                  <a:srgbClr val="4D98E3">
                    <a:gamma/>
                    <a:shade val="51373"/>
                    <a:invGamma/>
                  </a:srgbClr>
                </a:gs>
                <a:gs pos="50000">
                  <a:srgbClr val="4D98E3"/>
                </a:gs>
                <a:gs pos="100000">
                  <a:srgbClr val="4D98E3">
                    <a:gamma/>
                    <a:shade val="51373"/>
                    <a:invGamma/>
                  </a:srgbClr>
                </a:gs>
              </a:gsLst>
              <a:lin ang="0" scaled="1"/>
            </a:gradFill>
            <a:ln w="9525" algn="ctr">
              <a:noFill/>
              <a:miter lim="800000"/>
              <a:headEnd/>
              <a:tailEnd/>
            </a:ln>
            <a:effectLst>
              <a:prstShdw prst="shdw17" dist="63500" dir="5400000">
                <a:srgbClr val="4D98E3">
                  <a:gamma/>
                  <a:shade val="60000"/>
                  <a:invGamma/>
                </a:srgbClr>
              </a:prstShdw>
            </a:effectLst>
          </p:spPr>
          <p:txBody>
            <a:bodyPr wrap="none" anchor="ctr"/>
            <a:lstStyle/>
            <a:p>
              <a:pPr algn="ctr"/>
              <a:r>
                <a:rPr lang="en-US" sz="2000" b="1" dirty="0"/>
                <a:t>1</a:t>
              </a:r>
            </a:p>
          </p:txBody>
        </p:sp>
      </p:grpSp>
      <p:grpSp>
        <p:nvGrpSpPr>
          <p:cNvPr id="7" name="Group 24"/>
          <p:cNvGrpSpPr>
            <a:grpSpLocks/>
          </p:cNvGrpSpPr>
          <p:nvPr/>
        </p:nvGrpSpPr>
        <p:grpSpPr bwMode="auto">
          <a:xfrm>
            <a:off x="1600200" y="2895600"/>
            <a:ext cx="5257800" cy="685800"/>
            <a:chOff x="1344" y="1872"/>
            <a:chExt cx="3072" cy="288"/>
          </a:xfrm>
        </p:grpSpPr>
        <p:sp>
          <p:nvSpPr>
            <p:cNvPr id="8" name="Rectangle 15"/>
            <p:cNvSpPr>
              <a:spLocks noChangeArrowheads="1"/>
            </p:cNvSpPr>
            <p:nvPr/>
          </p:nvSpPr>
          <p:spPr bwMode="gray">
            <a:xfrm>
              <a:off x="1680" y="1872"/>
              <a:ext cx="2736" cy="288"/>
            </a:xfrm>
            <a:prstGeom prst="rect">
              <a:avLst/>
            </a:prstGeom>
            <a:gradFill rotWithShape="1">
              <a:gsLst>
                <a:gs pos="0">
                  <a:srgbClr val="9EB0FE">
                    <a:gamma/>
                    <a:tint val="36471"/>
                    <a:invGamma/>
                  </a:srgbClr>
                </a:gs>
                <a:gs pos="100000">
                  <a:srgbClr val="9EB0FE"/>
                </a:gs>
              </a:gsLst>
              <a:lin ang="0" scaled="1"/>
            </a:gradFill>
            <a:ln w="9525" algn="ctr">
              <a:noFill/>
              <a:miter lim="800000"/>
              <a:headEnd/>
              <a:tailEnd/>
            </a:ln>
            <a:effectLst>
              <a:prstShdw prst="shdw17" dist="63500" dir="5400000">
                <a:srgbClr val="9EB0FE">
                  <a:gamma/>
                  <a:shade val="60000"/>
                  <a:invGamma/>
                </a:srgbClr>
              </a:prstShdw>
            </a:effectLst>
          </p:spPr>
          <p:txBody>
            <a:bodyPr wrap="none" anchor="ctr"/>
            <a:lstStyle/>
            <a:p>
              <a:endParaRPr lang="en-US"/>
            </a:p>
          </p:txBody>
        </p:sp>
        <p:sp>
          <p:nvSpPr>
            <p:cNvPr id="9" name="Rectangle 16"/>
            <p:cNvSpPr>
              <a:spLocks noChangeArrowheads="1"/>
            </p:cNvSpPr>
            <p:nvPr/>
          </p:nvSpPr>
          <p:spPr bwMode="gray">
            <a:xfrm>
              <a:off x="1344" y="1872"/>
              <a:ext cx="384" cy="288"/>
            </a:xfrm>
            <a:prstGeom prst="rect">
              <a:avLst/>
            </a:prstGeom>
            <a:gradFill rotWithShape="1">
              <a:gsLst>
                <a:gs pos="0">
                  <a:srgbClr val="A971ED">
                    <a:gamma/>
                    <a:shade val="51373"/>
                    <a:invGamma/>
                  </a:srgbClr>
                </a:gs>
                <a:gs pos="50000">
                  <a:srgbClr val="A971ED"/>
                </a:gs>
                <a:gs pos="100000">
                  <a:srgbClr val="A971ED">
                    <a:gamma/>
                    <a:shade val="51373"/>
                    <a:invGamma/>
                  </a:srgbClr>
                </a:gs>
              </a:gsLst>
              <a:lin ang="0" scaled="1"/>
            </a:gradFill>
            <a:ln w="9525" algn="ctr">
              <a:noFill/>
              <a:miter lim="800000"/>
              <a:headEnd/>
              <a:tailEnd/>
            </a:ln>
            <a:effectLst>
              <a:prstShdw prst="shdw17" dist="63500" dir="5400000">
                <a:srgbClr val="A971ED">
                  <a:gamma/>
                  <a:shade val="60000"/>
                  <a:invGamma/>
                </a:srgbClr>
              </a:prstShdw>
            </a:effectLst>
          </p:spPr>
          <p:txBody>
            <a:bodyPr wrap="none" anchor="ctr"/>
            <a:lstStyle/>
            <a:p>
              <a:pPr algn="ctr"/>
              <a:r>
                <a:rPr lang="en-US" sz="2000" b="1" dirty="0" smtClean="0"/>
                <a:t>2</a:t>
              </a:r>
              <a:endParaRPr lang="en-US" sz="2000" b="1" dirty="0"/>
            </a:p>
          </p:txBody>
        </p:sp>
      </p:grpSp>
      <p:grpSp>
        <p:nvGrpSpPr>
          <p:cNvPr id="10" name="Group 25"/>
          <p:cNvGrpSpPr>
            <a:grpSpLocks/>
          </p:cNvGrpSpPr>
          <p:nvPr/>
        </p:nvGrpSpPr>
        <p:grpSpPr bwMode="auto">
          <a:xfrm>
            <a:off x="1600200" y="3962400"/>
            <a:ext cx="5257800" cy="685800"/>
            <a:chOff x="1344" y="1392"/>
            <a:chExt cx="3072" cy="288"/>
          </a:xfrm>
        </p:grpSpPr>
        <p:sp>
          <p:nvSpPr>
            <p:cNvPr id="11" name="Rectangle 26"/>
            <p:cNvSpPr>
              <a:spLocks noChangeArrowheads="1"/>
            </p:cNvSpPr>
            <p:nvPr/>
          </p:nvSpPr>
          <p:spPr bwMode="gray">
            <a:xfrm>
              <a:off x="1680" y="1392"/>
              <a:ext cx="2736" cy="288"/>
            </a:xfrm>
            <a:prstGeom prst="rect">
              <a:avLst/>
            </a:prstGeom>
            <a:gradFill rotWithShape="1">
              <a:gsLst>
                <a:gs pos="0">
                  <a:srgbClr val="68D8F2">
                    <a:gamma/>
                    <a:tint val="36471"/>
                    <a:invGamma/>
                  </a:srgbClr>
                </a:gs>
                <a:gs pos="100000">
                  <a:srgbClr val="68D8F2"/>
                </a:gs>
              </a:gsLst>
              <a:lin ang="0" scaled="1"/>
            </a:gradFill>
            <a:ln w="9525" algn="ctr">
              <a:noFill/>
              <a:miter lim="800000"/>
              <a:headEnd/>
              <a:tailEnd/>
            </a:ln>
            <a:effectLst>
              <a:prstShdw prst="shdw17" dist="63500" dir="5400000">
                <a:srgbClr val="68D8F2">
                  <a:gamma/>
                  <a:shade val="60000"/>
                  <a:invGamma/>
                </a:srgbClr>
              </a:prstShdw>
            </a:effectLst>
          </p:spPr>
          <p:txBody>
            <a:bodyPr wrap="none" anchor="ctr"/>
            <a:lstStyle/>
            <a:p>
              <a:endParaRPr lang="en-US"/>
            </a:p>
          </p:txBody>
        </p:sp>
        <p:sp>
          <p:nvSpPr>
            <p:cNvPr id="12" name="Rectangle 27"/>
            <p:cNvSpPr>
              <a:spLocks noChangeArrowheads="1"/>
            </p:cNvSpPr>
            <p:nvPr/>
          </p:nvSpPr>
          <p:spPr bwMode="gray">
            <a:xfrm>
              <a:off x="1344" y="1392"/>
              <a:ext cx="384" cy="288"/>
            </a:xfrm>
            <a:prstGeom prst="rect">
              <a:avLst/>
            </a:prstGeom>
            <a:gradFill rotWithShape="1">
              <a:gsLst>
                <a:gs pos="0">
                  <a:srgbClr val="4D98E3">
                    <a:gamma/>
                    <a:shade val="51373"/>
                    <a:invGamma/>
                  </a:srgbClr>
                </a:gs>
                <a:gs pos="50000">
                  <a:srgbClr val="4D98E3"/>
                </a:gs>
                <a:gs pos="100000">
                  <a:srgbClr val="4D98E3">
                    <a:gamma/>
                    <a:shade val="51373"/>
                    <a:invGamma/>
                  </a:srgbClr>
                </a:gs>
              </a:gsLst>
              <a:lin ang="0" scaled="1"/>
            </a:gradFill>
            <a:ln w="9525" algn="ctr">
              <a:noFill/>
              <a:miter lim="800000"/>
              <a:headEnd/>
              <a:tailEnd/>
            </a:ln>
            <a:effectLst>
              <a:prstShdw prst="shdw17" dist="63500" dir="5400000">
                <a:srgbClr val="4D98E3">
                  <a:gamma/>
                  <a:shade val="60000"/>
                  <a:invGamma/>
                </a:srgbClr>
              </a:prstShdw>
            </a:effectLst>
          </p:spPr>
          <p:txBody>
            <a:bodyPr wrap="none" anchor="ctr"/>
            <a:lstStyle/>
            <a:p>
              <a:pPr algn="ctr"/>
              <a:r>
                <a:rPr lang="en-US" sz="2000" b="1" dirty="0"/>
                <a:t>3</a:t>
              </a:r>
            </a:p>
          </p:txBody>
        </p:sp>
      </p:grpSp>
      <p:sp>
        <p:nvSpPr>
          <p:cNvPr id="13" name="Rectangle 38"/>
          <p:cNvSpPr>
            <a:spLocks noChangeArrowheads="1"/>
          </p:cNvSpPr>
          <p:nvPr/>
        </p:nvSpPr>
        <p:spPr bwMode="auto">
          <a:xfrm>
            <a:off x="2362200" y="1905000"/>
            <a:ext cx="4038600" cy="461665"/>
          </a:xfrm>
          <a:prstGeom prst="rect">
            <a:avLst/>
          </a:prstGeom>
          <a:noFill/>
          <a:ln w="9525" algn="ctr">
            <a:noFill/>
            <a:miter lim="800000"/>
            <a:headEnd/>
            <a:tailEnd/>
          </a:ln>
          <a:effectLst/>
        </p:spPr>
        <p:txBody>
          <a:bodyPr anchor="ctr">
            <a:spAutoFit/>
          </a:bodyPr>
          <a:lstStyle/>
          <a:p>
            <a:pPr algn="ctr"/>
            <a:r>
              <a:rPr lang="en-US" sz="2400" b="1" dirty="0" err="1" smtClean="0">
                <a:solidFill>
                  <a:srgbClr val="000000"/>
                </a:solidFill>
                <a:latin typeface="Times New Roman" pitchFamily="18" charset="0"/>
                <a:cs typeface="Times New Roman" pitchFamily="18" charset="0"/>
              </a:rPr>
              <a:t>Chủ</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thể</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xã</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hội</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tham</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gia</a:t>
            </a:r>
            <a:endParaRPr lang="en-US" sz="2400" b="1" dirty="0">
              <a:solidFill>
                <a:srgbClr val="000000"/>
              </a:solidFill>
              <a:latin typeface="Times New Roman" pitchFamily="18" charset="0"/>
              <a:cs typeface="Times New Roman" pitchFamily="18" charset="0"/>
            </a:endParaRPr>
          </a:p>
        </p:txBody>
      </p:sp>
      <p:sp>
        <p:nvSpPr>
          <p:cNvPr id="14" name="Rectangle 39"/>
          <p:cNvSpPr>
            <a:spLocks noChangeArrowheads="1"/>
          </p:cNvSpPr>
          <p:nvPr/>
        </p:nvSpPr>
        <p:spPr bwMode="auto">
          <a:xfrm>
            <a:off x="2438400" y="2971800"/>
            <a:ext cx="4038600" cy="461665"/>
          </a:xfrm>
          <a:prstGeom prst="rect">
            <a:avLst/>
          </a:prstGeom>
          <a:noFill/>
          <a:ln w="9525" algn="ctr">
            <a:noFill/>
            <a:miter lim="800000"/>
            <a:headEnd/>
            <a:tailEnd/>
          </a:ln>
          <a:effectLst/>
        </p:spPr>
        <p:txBody>
          <a:bodyPr>
            <a:spAutoFit/>
          </a:bodyPr>
          <a:lstStyle/>
          <a:p>
            <a:pPr algn="ctr"/>
            <a:r>
              <a:rPr lang="en-US" sz="2400" b="1" dirty="0" smtClean="0">
                <a:solidFill>
                  <a:srgbClr val="000000"/>
                </a:solidFill>
                <a:latin typeface="Times New Roman" pitchFamily="18" charset="0"/>
                <a:cs typeface="Times New Roman" pitchFamily="18" charset="0"/>
              </a:rPr>
              <a:t>Ý </a:t>
            </a:r>
            <a:r>
              <a:rPr lang="en-US" sz="2400" b="1" dirty="0" err="1" smtClean="0">
                <a:solidFill>
                  <a:srgbClr val="000000"/>
                </a:solidFill>
                <a:latin typeface="Times New Roman" pitchFamily="18" charset="0"/>
                <a:cs typeface="Times New Roman" pitchFamily="18" charset="0"/>
              </a:rPr>
              <a:t>thức</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hệ</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xã</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hội</a:t>
            </a:r>
            <a:endParaRPr lang="en-US" sz="2400" b="1" dirty="0">
              <a:solidFill>
                <a:srgbClr val="000000"/>
              </a:solidFill>
              <a:latin typeface="Times New Roman" pitchFamily="18" charset="0"/>
              <a:cs typeface="Times New Roman" pitchFamily="18" charset="0"/>
            </a:endParaRPr>
          </a:p>
        </p:txBody>
      </p:sp>
      <p:sp>
        <p:nvSpPr>
          <p:cNvPr id="15" name="Rectangle 40"/>
          <p:cNvSpPr>
            <a:spLocks noChangeArrowheads="1"/>
          </p:cNvSpPr>
          <p:nvPr/>
        </p:nvSpPr>
        <p:spPr bwMode="auto">
          <a:xfrm>
            <a:off x="2209800" y="3962400"/>
            <a:ext cx="4038600" cy="461665"/>
          </a:xfrm>
          <a:prstGeom prst="rect">
            <a:avLst/>
          </a:prstGeom>
          <a:noFill/>
          <a:ln w="9525" algn="ctr">
            <a:noFill/>
            <a:miter lim="800000"/>
            <a:headEnd/>
            <a:tailEnd/>
          </a:ln>
          <a:effectLst/>
        </p:spPr>
        <p:txBody>
          <a:bodyPr>
            <a:spAutoFit/>
          </a:bodyPr>
          <a:lstStyle/>
          <a:p>
            <a:pPr algn="ctr"/>
            <a:r>
              <a:rPr lang="en-US" sz="2400" b="1" dirty="0" err="1" smtClean="0">
                <a:solidFill>
                  <a:srgbClr val="000000"/>
                </a:solidFill>
                <a:latin typeface="Times New Roman" pitchFamily="18" charset="0"/>
                <a:cs typeface="Times New Roman" pitchFamily="18" charset="0"/>
              </a:rPr>
              <a:t>Quan</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hệ</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xã</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hội</a:t>
            </a:r>
            <a:endParaRPr lang="en-US" sz="2400" b="1" dirty="0">
              <a:solidFill>
                <a:srgbClr val="000000"/>
              </a:solidFill>
              <a:latin typeface="Times New Roman" pitchFamily="18" charset="0"/>
              <a:cs typeface="Times New Roman" pitchFamily="18" charset="0"/>
            </a:endParaRPr>
          </a:p>
        </p:txBody>
      </p:sp>
      <p:grpSp>
        <p:nvGrpSpPr>
          <p:cNvPr id="16" name="Group 24"/>
          <p:cNvGrpSpPr>
            <a:grpSpLocks/>
          </p:cNvGrpSpPr>
          <p:nvPr/>
        </p:nvGrpSpPr>
        <p:grpSpPr bwMode="auto">
          <a:xfrm>
            <a:off x="1600200" y="4876800"/>
            <a:ext cx="5257800" cy="685800"/>
            <a:chOff x="1344" y="1872"/>
            <a:chExt cx="3072" cy="288"/>
          </a:xfrm>
        </p:grpSpPr>
        <p:sp>
          <p:nvSpPr>
            <p:cNvPr id="17" name="Rectangle 15"/>
            <p:cNvSpPr>
              <a:spLocks noChangeArrowheads="1"/>
            </p:cNvSpPr>
            <p:nvPr/>
          </p:nvSpPr>
          <p:spPr bwMode="gray">
            <a:xfrm>
              <a:off x="1680" y="1872"/>
              <a:ext cx="2736" cy="288"/>
            </a:xfrm>
            <a:prstGeom prst="rect">
              <a:avLst/>
            </a:prstGeom>
            <a:gradFill rotWithShape="1">
              <a:gsLst>
                <a:gs pos="0">
                  <a:srgbClr val="9EB0FE">
                    <a:gamma/>
                    <a:tint val="36471"/>
                    <a:invGamma/>
                  </a:srgbClr>
                </a:gs>
                <a:gs pos="100000">
                  <a:srgbClr val="9EB0FE"/>
                </a:gs>
              </a:gsLst>
              <a:lin ang="0" scaled="1"/>
            </a:gradFill>
            <a:ln w="9525" algn="ctr">
              <a:noFill/>
              <a:miter lim="800000"/>
              <a:headEnd/>
              <a:tailEnd/>
            </a:ln>
            <a:effectLst>
              <a:prstShdw prst="shdw17" dist="63500" dir="5400000">
                <a:srgbClr val="9EB0FE">
                  <a:gamma/>
                  <a:shade val="60000"/>
                  <a:invGamma/>
                </a:srgbClr>
              </a:prstShdw>
            </a:effectLst>
          </p:spPr>
          <p:txBody>
            <a:bodyPr wrap="none" anchor="ctr"/>
            <a:lstStyle/>
            <a:p>
              <a:endParaRPr lang="en-US"/>
            </a:p>
          </p:txBody>
        </p:sp>
        <p:sp>
          <p:nvSpPr>
            <p:cNvPr id="18" name="Rectangle 16"/>
            <p:cNvSpPr>
              <a:spLocks noChangeArrowheads="1"/>
            </p:cNvSpPr>
            <p:nvPr/>
          </p:nvSpPr>
          <p:spPr bwMode="gray">
            <a:xfrm>
              <a:off x="1344" y="1872"/>
              <a:ext cx="384" cy="288"/>
            </a:xfrm>
            <a:prstGeom prst="rect">
              <a:avLst/>
            </a:prstGeom>
            <a:gradFill rotWithShape="1">
              <a:gsLst>
                <a:gs pos="0">
                  <a:srgbClr val="A971ED">
                    <a:gamma/>
                    <a:shade val="51373"/>
                    <a:invGamma/>
                  </a:srgbClr>
                </a:gs>
                <a:gs pos="50000">
                  <a:srgbClr val="A971ED"/>
                </a:gs>
                <a:gs pos="100000">
                  <a:srgbClr val="A971ED">
                    <a:gamma/>
                    <a:shade val="51373"/>
                    <a:invGamma/>
                  </a:srgbClr>
                </a:gs>
              </a:gsLst>
              <a:lin ang="0" scaled="1"/>
            </a:gradFill>
            <a:ln w="9525" algn="ctr">
              <a:noFill/>
              <a:miter lim="800000"/>
              <a:headEnd/>
              <a:tailEnd/>
            </a:ln>
            <a:effectLst>
              <a:prstShdw prst="shdw17" dist="63500" dir="5400000">
                <a:srgbClr val="A971ED">
                  <a:gamma/>
                  <a:shade val="60000"/>
                  <a:invGamma/>
                </a:srgbClr>
              </a:prstShdw>
            </a:effectLst>
          </p:spPr>
          <p:txBody>
            <a:bodyPr wrap="none" anchor="ctr"/>
            <a:lstStyle/>
            <a:p>
              <a:pPr algn="ctr"/>
              <a:r>
                <a:rPr lang="en-US" sz="2000" b="1" dirty="0" smtClean="0"/>
                <a:t>4</a:t>
              </a:r>
              <a:endParaRPr lang="en-US" sz="2000" b="1" dirty="0"/>
            </a:p>
          </p:txBody>
        </p:sp>
      </p:grpSp>
      <p:sp>
        <p:nvSpPr>
          <p:cNvPr id="19" name="Rectangle 39"/>
          <p:cNvSpPr>
            <a:spLocks noChangeArrowheads="1"/>
          </p:cNvSpPr>
          <p:nvPr/>
        </p:nvSpPr>
        <p:spPr bwMode="auto">
          <a:xfrm>
            <a:off x="2286000" y="4953000"/>
            <a:ext cx="4038600" cy="461665"/>
          </a:xfrm>
          <a:prstGeom prst="rect">
            <a:avLst/>
          </a:prstGeom>
          <a:noFill/>
          <a:ln w="9525" algn="ctr">
            <a:noFill/>
            <a:miter lim="800000"/>
            <a:headEnd/>
            <a:tailEnd/>
          </a:ln>
          <a:effectLst/>
        </p:spPr>
        <p:txBody>
          <a:bodyPr>
            <a:spAutoFit/>
          </a:bodyPr>
          <a:lstStyle/>
          <a:p>
            <a:pPr algn="ctr"/>
            <a:r>
              <a:rPr lang="en-US" sz="2400" b="1" dirty="0" smtClean="0">
                <a:solidFill>
                  <a:srgbClr val="000000"/>
                </a:solidFill>
                <a:latin typeface="Times New Roman" pitchFamily="18" charset="0"/>
                <a:cs typeface="Times New Roman" pitchFamily="18" charset="0"/>
              </a:rPr>
              <a:t>Qui </a:t>
            </a:r>
            <a:r>
              <a:rPr lang="en-US" sz="2400" b="1" dirty="0" err="1" smtClean="0">
                <a:solidFill>
                  <a:srgbClr val="000000"/>
                </a:solidFill>
                <a:latin typeface="Times New Roman" pitchFamily="18" charset="0"/>
                <a:cs typeface="Times New Roman" pitchFamily="18" charset="0"/>
              </a:rPr>
              <a:t>tắc</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điều</a:t>
            </a:r>
            <a:r>
              <a:rPr lang="en-US" sz="2400" b="1" dirty="0" smtClean="0">
                <a:solidFill>
                  <a:srgbClr val="000000"/>
                </a:solidFill>
                <a:latin typeface="Times New Roman" pitchFamily="18" charset="0"/>
                <a:cs typeface="Times New Roman" pitchFamily="18" charset="0"/>
              </a:rPr>
              <a:t> </a:t>
            </a:r>
            <a:r>
              <a:rPr lang="en-US" sz="2400" b="1" dirty="0" err="1" smtClean="0">
                <a:solidFill>
                  <a:srgbClr val="000000"/>
                </a:solidFill>
                <a:latin typeface="Times New Roman" pitchFamily="18" charset="0"/>
                <a:cs typeface="Times New Roman" pitchFamily="18" charset="0"/>
              </a:rPr>
              <a:t>chỉnh</a:t>
            </a:r>
            <a:endParaRPr lang="en-US" sz="2400" b="1" dirty="0">
              <a:solidFill>
                <a:srgbClr val="00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13047434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par>
                                <p:cTn id="13" presetID="3" presetClass="entr" presetSubtype="1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blinds(horizontal)">
                                      <p:cBhvr>
                                        <p:cTn id="18" dur="500"/>
                                        <p:tgtEl>
                                          <p:spTgt spid="13"/>
                                        </p:tgtEl>
                                      </p:cBhvr>
                                    </p:animEffect>
                                  </p:childTnLst>
                                </p:cTn>
                              </p:par>
                              <p:par>
                                <p:cTn id="19" presetID="3" presetClass="entr" presetSubtype="1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linds(horizontal)">
                                      <p:cBhvr>
                                        <p:cTn id="21" dur="500"/>
                                        <p:tgtEl>
                                          <p:spTgt spid="7"/>
                                        </p:tgtEl>
                                      </p:cBhvr>
                                    </p:animEffect>
                                  </p:childTnLst>
                                </p:cTn>
                              </p:par>
                              <p:par>
                                <p:cTn id="22" presetID="3" presetClass="entr" presetSubtype="10"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blinds(horizontal)">
                                      <p:cBhvr>
                                        <p:cTn id="24" dur="500"/>
                                        <p:tgtEl>
                                          <p:spTgt spid="10"/>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linds(horizontal)">
                                      <p:cBhvr>
                                        <p:cTn id="27" dur="500"/>
                                        <p:tgtEl>
                                          <p:spTgt spid="15"/>
                                        </p:tgtEl>
                                      </p:cBhvr>
                                    </p:animEffect>
                                  </p:childTnLst>
                                </p:cTn>
                              </p:par>
                              <p:par>
                                <p:cTn id="28" presetID="3" presetClass="entr" presetSubtype="10" fill="hold" grpId="0"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blinds(horizontal)">
                                      <p:cBhvr>
                                        <p:cTn id="30" dur="500"/>
                                        <p:tgtEl>
                                          <p:spTgt spid="19"/>
                                        </p:tgtEl>
                                      </p:cBhvr>
                                    </p:animEffect>
                                  </p:childTnLst>
                                </p:cTn>
                              </p:par>
                              <p:par>
                                <p:cTn id="31" presetID="3" presetClass="entr" presetSubtype="1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linds(horizontal)">
                                      <p:cBhvr>
                                        <p:cTn id="33" dur="500"/>
                                        <p:tgtEl>
                                          <p:spTgt spid="16"/>
                                        </p:tgtEl>
                                      </p:cBhvr>
                                    </p:animEffect>
                                  </p:childTnLst>
                                </p:cTn>
                              </p:par>
                            </p:childTnLst>
                          </p:cTn>
                        </p:par>
                      </p:childTnLst>
                    </p:cTn>
                  </p:par>
                  <p:par>
                    <p:cTn id="34" fill="hold">
                      <p:stCondLst>
                        <p:cond delay="indefinite"/>
                      </p:stCondLst>
                      <p:childTnLst>
                        <p:par>
                          <p:cTn id="35" fill="hold">
                            <p:stCondLst>
                              <p:cond delay="0"/>
                            </p:stCondLst>
                            <p:childTnLst>
                              <p:par>
                                <p:cTn id="36" presetID="8" presetClass="exit" presetSubtype="16" fill="hold" grpId="1" nodeType="clickEffect">
                                  <p:stCondLst>
                                    <p:cond delay="0"/>
                                  </p:stCondLst>
                                  <p:childTnLst>
                                    <p:animEffect transition="out" filter="diamond(in)">
                                      <p:cBhvr>
                                        <p:cTn id="37" dur="2000"/>
                                        <p:tgtEl>
                                          <p:spTgt spid="14"/>
                                        </p:tgtEl>
                                      </p:cBhvr>
                                    </p:animEffect>
                                    <p:set>
                                      <p:cBhvr>
                                        <p:cTn id="38" dur="1" fill="hold">
                                          <p:stCondLst>
                                            <p:cond delay="1999"/>
                                          </p:stCondLst>
                                        </p:cTn>
                                        <p:tgtEl>
                                          <p:spTgt spid="14"/>
                                        </p:tgtEl>
                                        <p:attrNameLst>
                                          <p:attrName>style.visibility</p:attrName>
                                        </p:attrNameLst>
                                      </p:cBhvr>
                                      <p:to>
                                        <p:strVal val="hidden"/>
                                      </p:to>
                                    </p:set>
                                  </p:childTnLst>
                                </p:cTn>
                              </p:par>
                              <p:par>
                                <p:cTn id="39" presetID="8" presetClass="exit" presetSubtype="16" fill="hold" nodeType="withEffect">
                                  <p:stCondLst>
                                    <p:cond delay="0"/>
                                  </p:stCondLst>
                                  <p:childTnLst>
                                    <p:animEffect transition="out" filter="diamond(in)">
                                      <p:cBhvr>
                                        <p:cTn id="40" dur="2000"/>
                                        <p:tgtEl>
                                          <p:spTgt spid="4"/>
                                        </p:tgtEl>
                                      </p:cBhvr>
                                    </p:animEffect>
                                    <p:set>
                                      <p:cBhvr>
                                        <p:cTn id="41" dur="1" fill="hold">
                                          <p:stCondLst>
                                            <p:cond delay="1999"/>
                                          </p:stCondLst>
                                        </p:cTn>
                                        <p:tgtEl>
                                          <p:spTgt spid="4"/>
                                        </p:tgtEl>
                                        <p:attrNameLst>
                                          <p:attrName>style.visibility</p:attrName>
                                        </p:attrNameLst>
                                      </p:cBhvr>
                                      <p:to>
                                        <p:strVal val="hidden"/>
                                      </p:to>
                                    </p:set>
                                  </p:childTnLst>
                                </p:cTn>
                              </p:par>
                              <p:par>
                                <p:cTn id="42" presetID="8" presetClass="exit" presetSubtype="16" fill="hold" grpId="1" nodeType="withEffect">
                                  <p:stCondLst>
                                    <p:cond delay="0"/>
                                  </p:stCondLst>
                                  <p:childTnLst>
                                    <p:animEffect transition="out" filter="diamond(in)">
                                      <p:cBhvr>
                                        <p:cTn id="43" dur="2000"/>
                                        <p:tgtEl>
                                          <p:spTgt spid="13"/>
                                        </p:tgtEl>
                                      </p:cBhvr>
                                    </p:animEffect>
                                    <p:set>
                                      <p:cBhvr>
                                        <p:cTn id="44" dur="1" fill="hold">
                                          <p:stCondLst>
                                            <p:cond delay="1999"/>
                                          </p:stCondLst>
                                        </p:cTn>
                                        <p:tgtEl>
                                          <p:spTgt spid="13"/>
                                        </p:tgtEl>
                                        <p:attrNameLst>
                                          <p:attrName>style.visibility</p:attrName>
                                        </p:attrNameLst>
                                      </p:cBhvr>
                                      <p:to>
                                        <p:strVal val="hidden"/>
                                      </p:to>
                                    </p:set>
                                  </p:childTnLst>
                                </p:cTn>
                              </p:par>
                              <p:par>
                                <p:cTn id="45" presetID="8" presetClass="exit" presetSubtype="16" fill="hold" nodeType="withEffect">
                                  <p:stCondLst>
                                    <p:cond delay="0"/>
                                  </p:stCondLst>
                                  <p:childTnLst>
                                    <p:animEffect transition="out" filter="diamond(in)">
                                      <p:cBhvr>
                                        <p:cTn id="46" dur="2000"/>
                                        <p:tgtEl>
                                          <p:spTgt spid="7"/>
                                        </p:tgtEl>
                                      </p:cBhvr>
                                    </p:animEffect>
                                    <p:set>
                                      <p:cBhvr>
                                        <p:cTn id="47" dur="1" fill="hold">
                                          <p:stCondLst>
                                            <p:cond delay="1999"/>
                                          </p:stCondLst>
                                        </p:cTn>
                                        <p:tgtEl>
                                          <p:spTgt spid="7"/>
                                        </p:tgtEl>
                                        <p:attrNameLst>
                                          <p:attrName>style.visibility</p:attrName>
                                        </p:attrNameLst>
                                      </p:cBhvr>
                                      <p:to>
                                        <p:strVal val="hidden"/>
                                      </p:to>
                                    </p:set>
                                  </p:childTnLst>
                                </p:cTn>
                              </p:par>
                              <p:par>
                                <p:cTn id="48" presetID="8" presetClass="exit" presetSubtype="16" fill="hold" nodeType="withEffect">
                                  <p:stCondLst>
                                    <p:cond delay="0"/>
                                  </p:stCondLst>
                                  <p:childTnLst>
                                    <p:animEffect transition="out" filter="diamond(in)">
                                      <p:cBhvr>
                                        <p:cTn id="49" dur="2000"/>
                                        <p:tgtEl>
                                          <p:spTgt spid="10"/>
                                        </p:tgtEl>
                                      </p:cBhvr>
                                    </p:animEffect>
                                    <p:set>
                                      <p:cBhvr>
                                        <p:cTn id="50" dur="1" fill="hold">
                                          <p:stCondLst>
                                            <p:cond delay="1999"/>
                                          </p:stCondLst>
                                        </p:cTn>
                                        <p:tgtEl>
                                          <p:spTgt spid="10"/>
                                        </p:tgtEl>
                                        <p:attrNameLst>
                                          <p:attrName>style.visibility</p:attrName>
                                        </p:attrNameLst>
                                      </p:cBhvr>
                                      <p:to>
                                        <p:strVal val="hidden"/>
                                      </p:to>
                                    </p:set>
                                  </p:childTnLst>
                                </p:cTn>
                              </p:par>
                              <p:par>
                                <p:cTn id="51" presetID="8" presetClass="exit" presetSubtype="16" fill="hold" grpId="1" nodeType="withEffect">
                                  <p:stCondLst>
                                    <p:cond delay="0"/>
                                  </p:stCondLst>
                                  <p:childTnLst>
                                    <p:animEffect transition="out" filter="diamond(in)">
                                      <p:cBhvr>
                                        <p:cTn id="52" dur="2000"/>
                                        <p:tgtEl>
                                          <p:spTgt spid="15"/>
                                        </p:tgtEl>
                                      </p:cBhvr>
                                    </p:animEffect>
                                    <p:set>
                                      <p:cBhvr>
                                        <p:cTn id="53" dur="1" fill="hold">
                                          <p:stCondLst>
                                            <p:cond delay="1999"/>
                                          </p:stCondLst>
                                        </p:cTn>
                                        <p:tgtEl>
                                          <p:spTgt spid="15"/>
                                        </p:tgtEl>
                                        <p:attrNameLst>
                                          <p:attrName>style.visibility</p:attrName>
                                        </p:attrNameLst>
                                      </p:cBhvr>
                                      <p:to>
                                        <p:strVal val="hidden"/>
                                      </p:to>
                                    </p:set>
                                  </p:childTnLst>
                                </p:cTn>
                              </p:par>
                              <p:par>
                                <p:cTn id="54" presetID="8" presetClass="exit" presetSubtype="16" fill="hold" grpId="1" nodeType="withEffect">
                                  <p:stCondLst>
                                    <p:cond delay="0"/>
                                  </p:stCondLst>
                                  <p:childTnLst>
                                    <p:animEffect transition="out" filter="diamond(in)">
                                      <p:cBhvr>
                                        <p:cTn id="55" dur="2000"/>
                                        <p:tgtEl>
                                          <p:spTgt spid="19"/>
                                        </p:tgtEl>
                                      </p:cBhvr>
                                    </p:animEffect>
                                    <p:set>
                                      <p:cBhvr>
                                        <p:cTn id="56" dur="1" fill="hold">
                                          <p:stCondLst>
                                            <p:cond delay="1999"/>
                                          </p:stCondLst>
                                        </p:cTn>
                                        <p:tgtEl>
                                          <p:spTgt spid="19"/>
                                        </p:tgtEl>
                                        <p:attrNameLst>
                                          <p:attrName>style.visibility</p:attrName>
                                        </p:attrNameLst>
                                      </p:cBhvr>
                                      <p:to>
                                        <p:strVal val="hidden"/>
                                      </p:to>
                                    </p:set>
                                  </p:childTnLst>
                                </p:cTn>
                              </p:par>
                              <p:par>
                                <p:cTn id="57" presetID="8" presetClass="exit" presetSubtype="16" fill="hold" nodeType="withEffect">
                                  <p:stCondLst>
                                    <p:cond delay="0"/>
                                  </p:stCondLst>
                                  <p:childTnLst>
                                    <p:animEffect transition="out" filter="diamond(in)">
                                      <p:cBhvr>
                                        <p:cTn id="58" dur="2000"/>
                                        <p:tgtEl>
                                          <p:spTgt spid="16"/>
                                        </p:tgtEl>
                                      </p:cBhvr>
                                    </p:animEffect>
                                    <p:set>
                                      <p:cBhvr>
                                        <p:cTn id="59" dur="1" fill="hold">
                                          <p:stCondLst>
                                            <p:cond delay="1999"/>
                                          </p:stCondLst>
                                        </p:cTn>
                                        <p:tgtEl>
                                          <p:spTgt spid="16"/>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5" presetClass="entr" presetSubtype="10" fill="hold" grpId="0" nodeType="clickEffect">
                                  <p:stCondLst>
                                    <p:cond delay="0"/>
                                  </p:stCondLst>
                                  <p:childTnLst>
                                    <p:set>
                                      <p:cBhvr>
                                        <p:cTn id="63" dur="1" fill="hold">
                                          <p:stCondLst>
                                            <p:cond delay="0"/>
                                          </p:stCondLst>
                                        </p:cTn>
                                        <p:tgtEl>
                                          <p:spTgt spid="3">
                                            <p:txEl>
                                              <p:pRg st="0" end="0"/>
                                            </p:txEl>
                                          </p:spTgt>
                                        </p:tgtEl>
                                        <p:attrNameLst>
                                          <p:attrName>style.visibility</p:attrName>
                                        </p:attrNameLst>
                                      </p:cBhvr>
                                      <p:to>
                                        <p:strVal val="visible"/>
                                      </p:to>
                                    </p:set>
                                    <p:animEffect transition="in" filter="checkerboard(across)">
                                      <p:cBhvr>
                                        <p:cTn id="64" dur="500"/>
                                        <p:tgtEl>
                                          <p:spTgt spid="3">
                                            <p:txEl>
                                              <p:pRg st="0" end="0"/>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5" presetClass="entr" presetSubtype="10" fill="hold" grpId="0" nodeType="clickEffect">
                                  <p:stCondLst>
                                    <p:cond delay="0"/>
                                  </p:stCondLst>
                                  <p:childTnLst>
                                    <p:set>
                                      <p:cBhvr>
                                        <p:cTn id="68" dur="1" fill="hold">
                                          <p:stCondLst>
                                            <p:cond delay="0"/>
                                          </p:stCondLst>
                                        </p:cTn>
                                        <p:tgtEl>
                                          <p:spTgt spid="3">
                                            <p:txEl>
                                              <p:pRg st="1" end="1"/>
                                            </p:txEl>
                                          </p:spTgt>
                                        </p:tgtEl>
                                        <p:attrNameLst>
                                          <p:attrName>style.visibility</p:attrName>
                                        </p:attrNameLst>
                                      </p:cBhvr>
                                      <p:to>
                                        <p:strVal val="visible"/>
                                      </p:to>
                                    </p:set>
                                    <p:animEffect transition="in" filter="checkerboard(across)">
                                      <p:cBhvr>
                                        <p:cTn id="69" dur="500"/>
                                        <p:tgtEl>
                                          <p:spTgt spid="3">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5" presetClass="entr" presetSubtype="10" fill="hold" grpId="0" nodeType="clickEffect">
                                  <p:stCondLst>
                                    <p:cond delay="0"/>
                                  </p:stCondLst>
                                  <p:childTnLst>
                                    <p:set>
                                      <p:cBhvr>
                                        <p:cTn id="73" dur="1" fill="hold">
                                          <p:stCondLst>
                                            <p:cond delay="0"/>
                                          </p:stCondLst>
                                        </p:cTn>
                                        <p:tgtEl>
                                          <p:spTgt spid="3">
                                            <p:txEl>
                                              <p:pRg st="2" end="2"/>
                                            </p:txEl>
                                          </p:spTgt>
                                        </p:tgtEl>
                                        <p:attrNameLst>
                                          <p:attrName>style.visibility</p:attrName>
                                        </p:attrNameLst>
                                      </p:cBhvr>
                                      <p:to>
                                        <p:strVal val="visible"/>
                                      </p:to>
                                    </p:set>
                                    <p:animEffect transition="in" filter="checkerboard(across)">
                                      <p:cBhvr>
                                        <p:cTn id="74" dur="500"/>
                                        <p:tgtEl>
                                          <p:spTgt spid="3">
                                            <p:txEl>
                                              <p:pRg st="2" end="2"/>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5" presetClass="entr" presetSubtype="1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checkerboard(across)">
                                      <p:cBhvr>
                                        <p:cTn id="79"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13" grpId="0"/>
      <p:bldP spid="13" grpId="1"/>
      <p:bldP spid="14" grpId="0"/>
      <p:bldP spid="14" grpId="1"/>
      <p:bldP spid="15" grpId="0"/>
      <p:bldP spid="15" grpId="1"/>
      <p:bldP spid="19" grpId="0"/>
      <p:bldP spid="19" grpId="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371600"/>
            <a:ext cx="8382000" cy="4525963"/>
          </a:xfrm>
        </p:spPr>
        <p:txBody>
          <a:bodyPr>
            <a:normAutofit/>
          </a:bodyPr>
          <a:lstStyle/>
          <a:p>
            <a:pPr algn="just">
              <a:buNone/>
            </a:pPr>
            <a:r>
              <a:rPr lang="en-US" sz="2800" dirty="0" smtClean="0">
                <a:latin typeface="Times New Roman" pitchFamily="18" charset="0"/>
                <a:cs typeface="Times New Roman" pitchFamily="18" charset="0"/>
              </a:rPr>
              <a:t>3.</a:t>
            </a:r>
            <a:r>
              <a:rPr lang="en-US" sz="2800" u="sng" dirty="0" smtClean="0">
                <a:latin typeface="Times New Roman" pitchFamily="18" charset="0"/>
                <a:cs typeface="Times New Roman" pitchFamily="18" charset="0"/>
              </a:rPr>
              <a:t>Quan </a:t>
            </a:r>
            <a:r>
              <a:rPr lang="en-US" sz="2800" u="sng" dirty="0" err="1" smtClean="0">
                <a:latin typeface="Times New Roman" pitchFamily="18" charset="0"/>
                <a:cs typeface="Times New Roman" pitchFamily="18" charset="0"/>
              </a:rPr>
              <a:t>hệ</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xã</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yêu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gắn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hội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ổn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mẫu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vi,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chế</a:t>
            </a:r>
            <a:r>
              <a:rPr lang="en-US" sz="2800" dirty="0" smtClean="0">
                <a:latin typeface="Times New Roman" pitchFamily="18" charset="0"/>
                <a:cs typeface="Times New Roman" pitchFamily="18" charset="0"/>
              </a:rPr>
              <a:t>.</a:t>
            </a:r>
          </a:p>
          <a:p>
            <a:pPr algn="just">
              <a:buNone/>
            </a:pPr>
            <a:r>
              <a:rPr lang="en-US" sz="2800" dirty="0" smtClean="0">
                <a:latin typeface="Times New Roman" pitchFamily="18" charset="0"/>
                <a:cs typeface="Times New Roman" pitchFamily="18" charset="0"/>
              </a:rPr>
              <a:t>4.</a:t>
            </a:r>
            <a:r>
              <a:rPr lang="en-US" sz="2800" u="sng" dirty="0" smtClean="0">
                <a:latin typeface="Times New Roman" pitchFamily="18" charset="0"/>
                <a:cs typeface="Times New Roman" pitchFamily="18" charset="0"/>
              </a:rPr>
              <a:t>Qui </a:t>
            </a:r>
            <a:r>
              <a:rPr lang="en-US" sz="2800" u="sng" dirty="0" err="1" smtClean="0">
                <a:latin typeface="Times New Roman" pitchFamily="18" charset="0"/>
                <a:cs typeface="Times New Roman" pitchFamily="18" charset="0"/>
              </a:rPr>
              <a:t>tắc</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điều</a:t>
            </a:r>
            <a:r>
              <a:rPr lang="en-US" sz="2800" u="sng" dirty="0" smtClean="0">
                <a:latin typeface="Times New Roman" pitchFamily="18" charset="0"/>
                <a:cs typeface="Times New Roman" pitchFamily="18" charset="0"/>
              </a:rPr>
              <a:t> </a:t>
            </a:r>
            <a:r>
              <a:rPr lang="en-US" sz="2800" u="sng" dirty="0" err="1" smtClean="0">
                <a:latin typeface="Times New Roman" pitchFamily="18" charset="0"/>
                <a:cs typeface="Times New Roman" pitchFamily="18" charset="0"/>
              </a:rPr>
              <a:t>chỉnh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trò</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nhịp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nhàng</a:t>
            </a:r>
            <a:r>
              <a:rPr lang="en-US" sz="2800" dirty="0" smtClean="0">
                <a:latin typeface="Times New Roman" pitchFamily="18" charset="0"/>
                <a:cs typeface="Times New Roman" pitchFamily="18" charset="0"/>
              </a:rPr>
              <a:t>.</a:t>
            </a:r>
          </a:p>
          <a:p>
            <a:endParaRPr lang="en-US" sz="28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AutoShape 8"/>
          <p:cNvSpPr>
            <a:spLocks noChangeArrowheads="1"/>
          </p:cNvSpPr>
          <p:nvPr/>
        </p:nvSpPr>
        <p:spPr bwMode="gray">
          <a:xfrm>
            <a:off x="228600" y="990600"/>
            <a:ext cx="5181600" cy="533400"/>
          </a:xfrm>
          <a:prstGeom prst="roundRect">
            <a:avLst>
              <a:gd name="adj" fmla="val 16667"/>
            </a:avLst>
          </a:prstGeom>
          <a:gradFill flip="none" rotWithShape="1">
            <a:gsLst>
              <a:gs pos="0">
                <a:schemeClr val="tx2">
                  <a:lumMod val="40000"/>
                  <a:lumOff val="60000"/>
                  <a:tint val="66000"/>
                  <a:satMod val="160000"/>
                </a:schemeClr>
              </a:gs>
              <a:gs pos="50000">
                <a:schemeClr val="tx2">
                  <a:lumMod val="40000"/>
                  <a:lumOff val="60000"/>
                  <a:tint val="44500"/>
                  <a:satMod val="160000"/>
                </a:schemeClr>
              </a:gs>
              <a:gs pos="100000">
                <a:schemeClr val="tx2">
                  <a:lumMod val="40000"/>
                  <a:lumOff val="60000"/>
                  <a:tint val="23500"/>
                  <a:satMod val="160000"/>
                </a:schemeClr>
              </a:gs>
            </a:gsLst>
            <a:lin ang="5400000" scaled="1"/>
            <a:tileRect/>
          </a:gradFill>
          <a:ln>
            <a:headEnd/>
            <a:tailEnd/>
          </a:ln>
        </p:spPr>
        <p:style>
          <a:lnRef idx="2">
            <a:schemeClr val="accent1"/>
          </a:lnRef>
          <a:fillRef idx="1">
            <a:schemeClr val="lt1"/>
          </a:fillRef>
          <a:effectRef idx="0">
            <a:schemeClr val="accent1"/>
          </a:effectRef>
          <a:fontRef idx="minor">
            <a:schemeClr val="dk1"/>
          </a:fontRef>
        </p:style>
        <p:txBody>
          <a:bodyPr wrap="none" anchor="ctr"/>
          <a:lstStyle/>
          <a:p>
            <a:pPr algn="ctr"/>
            <a:r>
              <a:rPr lang="en-US" sz="2400" dirty="0">
                <a:solidFill>
                  <a:schemeClr val="tx1">
                    <a:lumMod val="95000"/>
                    <a:lumOff val="5000"/>
                  </a:schemeClr>
                </a:solidFill>
                <a:latin typeface="Times New Roman" pitchFamily="18" charset="0"/>
                <a:cs typeface="Times New Roman" pitchFamily="18" charset="0"/>
              </a:rPr>
              <a:t>1. </a:t>
            </a:r>
            <a:r>
              <a:rPr lang="en-US" sz="2400" dirty="0" err="1" smtClean="0">
                <a:solidFill>
                  <a:schemeClr val="tx1">
                    <a:lumMod val="95000"/>
                    <a:lumOff val="5000"/>
                  </a:schemeClr>
                </a:solidFill>
                <a:latin typeface="Times New Roman" pitchFamily="18" charset="0"/>
                <a:cs typeface="Times New Roman" pitchFamily="18" charset="0"/>
              </a:rPr>
              <a:t>Kết</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hợp</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nỗ</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lực</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của</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các</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thành</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viên</a:t>
            </a:r>
            <a:endParaRPr lang="en-US" sz="2400" dirty="0">
              <a:solidFill>
                <a:schemeClr val="tx1">
                  <a:lumMod val="95000"/>
                  <a:lumOff val="5000"/>
                </a:schemeClr>
              </a:solidFill>
              <a:latin typeface="Times New Roman" pitchFamily="18" charset="0"/>
              <a:cs typeface="Times New Roman" pitchFamily="18" charset="0"/>
            </a:endParaRPr>
          </a:p>
        </p:txBody>
      </p:sp>
      <p:sp>
        <p:nvSpPr>
          <p:cNvPr id="5" name="AutoShape 9"/>
          <p:cNvSpPr>
            <a:spLocks noChangeArrowheads="1"/>
          </p:cNvSpPr>
          <p:nvPr/>
        </p:nvSpPr>
        <p:spPr bwMode="gray">
          <a:xfrm>
            <a:off x="3505200" y="1676400"/>
            <a:ext cx="5181600" cy="533400"/>
          </a:xfrm>
          <a:prstGeom prst="roundRect">
            <a:avLst>
              <a:gd name="adj" fmla="val 16667"/>
            </a:avLst>
          </a:prstGeom>
          <a:ln>
            <a:headEnd/>
            <a:tailEnd/>
          </a:ln>
        </p:spPr>
        <p:style>
          <a:lnRef idx="1">
            <a:schemeClr val="accent3"/>
          </a:lnRef>
          <a:fillRef idx="2">
            <a:schemeClr val="accent3"/>
          </a:fillRef>
          <a:effectRef idx="1">
            <a:schemeClr val="accent3"/>
          </a:effectRef>
          <a:fontRef idx="minor">
            <a:schemeClr val="dk1"/>
          </a:fontRef>
        </p:style>
        <p:txBody>
          <a:bodyPr wrap="none" anchor="ctr"/>
          <a:lstStyle/>
          <a:p>
            <a:pPr algn="ctr"/>
            <a:r>
              <a:rPr lang="en-US" sz="2400" dirty="0">
                <a:solidFill>
                  <a:schemeClr val="tx1">
                    <a:lumMod val="95000"/>
                    <a:lumOff val="5000"/>
                  </a:schemeClr>
                </a:solidFill>
                <a:latin typeface="Times New Roman" pitchFamily="18" charset="0"/>
                <a:cs typeface="Times New Roman" pitchFamily="18" charset="0"/>
              </a:rPr>
              <a:t>2. </a:t>
            </a:r>
            <a:r>
              <a:rPr lang="en-US" sz="2400" dirty="0" err="1" smtClean="0">
                <a:solidFill>
                  <a:schemeClr val="tx1">
                    <a:lumMod val="95000"/>
                    <a:lumOff val="5000"/>
                  </a:schemeClr>
                </a:solidFill>
                <a:latin typeface="Times New Roman" pitchFamily="18" charset="0"/>
                <a:cs typeface="Times New Roman" pitchFamily="18" charset="0"/>
              </a:rPr>
              <a:t>Có</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mục</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đích</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chung</a:t>
            </a:r>
            <a:endParaRPr lang="en-US" sz="2400" dirty="0">
              <a:solidFill>
                <a:schemeClr val="tx1">
                  <a:lumMod val="95000"/>
                  <a:lumOff val="5000"/>
                </a:schemeClr>
              </a:solidFill>
              <a:latin typeface="Times New Roman" pitchFamily="18" charset="0"/>
              <a:cs typeface="Times New Roman" pitchFamily="18" charset="0"/>
            </a:endParaRPr>
          </a:p>
        </p:txBody>
      </p:sp>
      <p:sp>
        <p:nvSpPr>
          <p:cNvPr id="6" name="AutoShape 10"/>
          <p:cNvSpPr>
            <a:spLocks noChangeArrowheads="1"/>
          </p:cNvSpPr>
          <p:nvPr/>
        </p:nvSpPr>
        <p:spPr bwMode="gray">
          <a:xfrm>
            <a:off x="228600" y="2362200"/>
            <a:ext cx="5181600" cy="533400"/>
          </a:xfrm>
          <a:prstGeom prst="roundRect">
            <a:avLst>
              <a:gd name="adj" fmla="val 16667"/>
            </a:avLst>
          </a:prstGeom>
          <a:gradFill flip="none" rotWithShape="1">
            <a:gsLst>
              <a:gs pos="0">
                <a:schemeClr val="accent2">
                  <a:lumMod val="60000"/>
                  <a:lumOff val="40000"/>
                  <a:tint val="66000"/>
                  <a:satMod val="160000"/>
                </a:schemeClr>
              </a:gs>
              <a:gs pos="50000">
                <a:schemeClr val="accent2">
                  <a:lumMod val="60000"/>
                  <a:lumOff val="40000"/>
                  <a:tint val="44500"/>
                  <a:satMod val="160000"/>
                </a:schemeClr>
              </a:gs>
              <a:gs pos="100000">
                <a:schemeClr val="accent2">
                  <a:lumMod val="60000"/>
                  <a:lumOff val="40000"/>
                  <a:tint val="23500"/>
                  <a:satMod val="160000"/>
                </a:schemeClr>
              </a:gs>
            </a:gsLst>
            <a:lin ang="10800000" scaled="1"/>
            <a:tileRect/>
          </a:gradFill>
          <a:ln w="25400" algn="ctr">
            <a:solidFill>
              <a:schemeClr val="tx1"/>
            </a:solidFill>
            <a:round/>
            <a:headEnd/>
            <a:tailEnd/>
          </a:ln>
          <a:effectLst>
            <a:outerShdw dist="107763" dir="2700000" algn="ctr" rotWithShape="0">
              <a:srgbClr val="000000">
                <a:alpha val="50000"/>
              </a:srgbClr>
            </a:outerShdw>
          </a:effectLst>
        </p:spPr>
        <p:txBody>
          <a:bodyPr wrap="none" anchor="ctr"/>
          <a:lstStyle/>
          <a:p>
            <a:r>
              <a:rPr lang="en-US" sz="2400" dirty="0">
                <a:solidFill>
                  <a:schemeClr val="tx1">
                    <a:lumMod val="95000"/>
                    <a:lumOff val="5000"/>
                  </a:schemeClr>
                </a:solidFill>
                <a:latin typeface="Times New Roman" pitchFamily="18" charset="0"/>
                <a:cs typeface="Times New Roman" pitchFamily="18" charset="0"/>
              </a:rPr>
              <a:t>3. </a:t>
            </a:r>
            <a:r>
              <a:rPr lang="en-US" sz="2400" dirty="0" smtClean="0">
                <a:solidFill>
                  <a:schemeClr val="tx1">
                    <a:lumMod val="95000"/>
                    <a:lumOff val="5000"/>
                  </a:schemeClr>
                </a:solidFill>
                <a:latin typeface="Times New Roman" pitchFamily="18" charset="0"/>
                <a:cs typeface="Times New Roman" pitchFamily="18" charset="0"/>
              </a:rPr>
              <a:t>Qui </a:t>
            </a:r>
            <a:r>
              <a:rPr lang="en-US" sz="2400" dirty="0" err="1" smtClean="0">
                <a:solidFill>
                  <a:schemeClr val="tx1">
                    <a:lumMod val="95000"/>
                    <a:lumOff val="5000"/>
                  </a:schemeClr>
                </a:solidFill>
                <a:latin typeface="Times New Roman" pitchFamily="18" charset="0"/>
                <a:cs typeface="Times New Roman" pitchFamily="18" charset="0"/>
              </a:rPr>
              <a:t>mô</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tính</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phức</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tạp</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tính</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hiệu</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quả</a:t>
            </a:r>
            <a:endParaRPr lang="en-US" sz="2400" dirty="0">
              <a:solidFill>
                <a:schemeClr val="tx1">
                  <a:lumMod val="95000"/>
                  <a:lumOff val="5000"/>
                </a:schemeClr>
              </a:solidFill>
              <a:latin typeface="Times New Roman" pitchFamily="18" charset="0"/>
              <a:cs typeface="Times New Roman" pitchFamily="18" charset="0"/>
            </a:endParaRPr>
          </a:p>
        </p:txBody>
      </p:sp>
      <p:sp>
        <p:nvSpPr>
          <p:cNvPr id="7" name="AutoShape 11"/>
          <p:cNvSpPr>
            <a:spLocks noChangeArrowheads="1"/>
          </p:cNvSpPr>
          <p:nvPr/>
        </p:nvSpPr>
        <p:spPr bwMode="gray">
          <a:xfrm>
            <a:off x="3581400" y="3048000"/>
            <a:ext cx="5181600" cy="533400"/>
          </a:xfrm>
          <a:prstGeom prst="roundRect">
            <a:avLst>
              <a:gd name="adj" fmla="val 16667"/>
            </a:avLst>
          </a:prstGeom>
          <a:gradFill flip="none" rotWithShape="1">
            <a:gsLst>
              <a:gs pos="0">
                <a:schemeClr val="accent6">
                  <a:lumMod val="60000"/>
                  <a:lumOff val="40000"/>
                  <a:tint val="66000"/>
                  <a:satMod val="160000"/>
                </a:schemeClr>
              </a:gs>
              <a:gs pos="50000">
                <a:schemeClr val="accent6">
                  <a:lumMod val="60000"/>
                  <a:lumOff val="40000"/>
                  <a:tint val="44500"/>
                  <a:satMod val="160000"/>
                </a:schemeClr>
              </a:gs>
              <a:gs pos="100000">
                <a:schemeClr val="accent6">
                  <a:lumMod val="60000"/>
                  <a:lumOff val="40000"/>
                  <a:tint val="23500"/>
                  <a:satMod val="160000"/>
                </a:schemeClr>
              </a:gs>
            </a:gsLst>
            <a:path path="circle">
              <a:fillToRect l="50000" t="50000" r="50000" b="50000"/>
            </a:path>
            <a:tileRect/>
          </a:gradFill>
          <a:ln w="25400" algn="ctr">
            <a:solidFill>
              <a:schemeClr val="tx1"/>
            </a:solidFill>
            <a:round/>
            <a:headEnd/>
            <a:tailEnd/>
          </a:ln>
          <a:effectLst>
            <a:outerShdw dist="107763" dir="2700000" algn="ctr" rotWithShape="0">
              <a:srgbClr val="000000">
                <a:alpha val="50000"/>
              </a:srgbClr>
            </a:outerShdw>
          </a:effectLst>
        </p:spPr>
        <p:txBody>
          <a:bodyPr wrap="none" anchor="ctr"/>
          <a:lstStyle/>
          <a:p>
            <a:pPr algn="ctr"/>
            <a:r>
              <a:rPr lang="en-US" sz="2400" dirty="0">
                <a:solidFill>
                  <a:schemeClr val="tx1">
                    <a:lumMod val="95000"/>
                    <a:lumOff val="5000"/>
                  </a:schemeClr>
                </a:solidFill>
                <a:latin typeface="Times New Roman" pitchFamily="18" charset="0"/>
                <a:cs typeface="Times New Roman" pitchFamily="18" charset="0"/>
              </a:rPr>
              <a:t>4. </a:t>
            </a:r>
            <a:r>
              <a:rPr lang="en-US" sz="2400" dirty="0" err="1" smtClean="0">
                <a:solidFill>
                  <a:schemeClr val="tx1">
                    <a:lumMod val="95000"/>
                    <a:lumOff val="5000"/>
                  </a:schemeClr>
                </a:solidFill>
                <a:latin typeface="Times New Roman" pitchFamily="18" charset="0"/>
                <a:cs typeface="Times New Roman" pitchFamily="18" charset="0"/>
              </a:rPr>
              <a:t>Phân</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công</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lao</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động</a:t>
            </a:r>
            <a:endParaRPr lang="en-US" sz="2400" dirty="0">
              <a:solidFill>
                <a:schemeClr val="tx1">
                  <a:lumMod val="95000"/>
                  <a:lumOff val="5000"/>
                </a:schemeClr>
              </a:solidFill>
              <a:latin typeface="Times New Roman" pitchFamily="18" charset="0"/>
              <a:cs typeface="Times New Roman" pitchFamily="18" charset="0"/>
            </a:endParaRPr>
          </a:p>
        </p:txBody>
      </p:sp>
      <p:sp>
        <p:nvSpPr>
          <p:cNvPr id="15" name="AutoShape 12"/>
          <p:cNvSpPr>
            <a:spLocks noChangeArrowheads="1"/>
          </p:cNvSpPr>
          <p:nvPr/>
        </p:nvSpPr>
        <p:spPr bwMode="gray">
          <a:xfrm>
            <a:off x="381000" y="3733800"/>
            <a:ext cx="5181600" cy="533400"/>
          </a:xfrm>
          <a:prstGeom prst="roundRect">
            <a:avLst>
              <a:gd name="adj" fmla="val 16667"/>
            </a:avLst>
          </a:prstGeom>
          <a:gradFill flip="none" rotWithShape="1">
            <a:gsLst>
              <a:gs pos="0">
                <a:srgbClr val="CC66FF">
                  <a:tint val="66000"/>
                  <a:satMod val="160000"/>
                </a:srgbClr>
              </a:gs>
              <a:gs pos="50000">
                <a:srgbClr val="CC66FF">
                  <a:tint val="44500"/>
                  <a:satMod val="160000"/>
                </a:srgbClr>
              </a:gs>
              <a:gs pos="100000">
                <a:srgbClr val="CC66FF">
                  <a:tint val="23500"/>
                  <a:satMod val="160000"/>
                </a:srgbClr>
              </a:gs>
            </a:gsLst>
            <a:path path="circle">
              <a:fillToRect l="50000" t="50000" r="50000" b="50000"/>
            </a:path>
            <a:tileRect/>
          </a:gradFill>
          <a:ln w="25400" algn="ctr">
            <a:solidFill>
              <a:schemeClr val="tx1"/>
            </a:solidFill>
            <a:round/>
            <a:headEnd/>
            <a:tailEnd/>
          </a:ln>
          <a:effectLst>
            <a:outerShdw dist="107763" dir="2700000" algn="ctr" rotWithShape="0">
              <a:srgbClr val="000000">
                <a:alpha val="50000"/>
              </a:srgbClr>
            </a:outerShdw>
          </a:effectLst>
        </p:spPr>
        <p:txBody>
          <a:bodyPr wrap="none" anchor="ctr"/>
          <a:lstStyle/>
          <a:p>
            <a:pPr algn="ctr"/>
            <a:r>
              <a:rPr lang="en-US" sz="2400" dirty="0">
                <a:solidFill>
                  <a:schemeClr val="tx1">
                    <a:lumMod val="95000"/>
                    <a:lumOff val="5000"/>
                  </a:schemeClr>
                </a:solidFill>
                <a:latin typeface="Times New Roman" pitchFamily="18" charset="0"/>
                <a:cs typeface="Times New Roman" pitchFamily="18" charset="0"/>
              </a:rPr>
              <a:t>5. </a:t>
            </a:r>
            <a:r>
              <a:rPr lang="en-US" sz="2400" dirty="0" err="1" smtClean="0">
                <a:solidFill>
                  <a:schemeClr val="tx1">
                    <a:lumMod val="95000"/>
                    <a:lumOff val="5000"/>
                  </a:schemeClr>
                </a:solidFill>
                <a:latin typeface="Times New Roman" pitchFamily="18" charset="0"/>
                <a:cs typeface="Times New Roman" pitchFamily="18" charset="0"/>
              </a:rPr>
              <a:t>Trách</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nhiệm</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xã</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hội</a:t>
            </a:r>
            <a:endParaRPr lang="en-US" sz="2400" dirty="0">
              <a:solidFill>
                <a:schemeClr val="tx1">
                  <a:lumMod val="95000"/>
                  <a:lumOff val="5000"/>
                </a:schemeClr>
              </a:solidFill>
              <a:latin typeface="Times New Roman" pitchFamily="18" charset="0"/>
              <a:cs typeface="Times New Roman" pitchFamily="18" charset="0"/>
            </a:endParaRPr>
          </a:p>
        </p:txBody>
      </p:sp>
      <p:sp>
        <p:nvSpPr>
          <p:cNvPr id="16" name="AutoShape 10"/>
          <p:cNvSpPr>
            <a:spLocks noChangeArrowheads="1"/>
          </p:cNvSpPr>
          <p:nvPr/>
        </p:nvSpPr>
        <p:spPr bwMode="gray">
          <a:xfrm>
            <a:off x="3581400" y="4419600"/>
            <a:ext cx="5181600" cy="533400"/>
          </a:xfrm>
          <a:prstGeom prst="roundRect">
            <a:avLst>
              <a:gd name="adj" fmla="val 16667"/>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10800000" scaled="1"/>
            <a:tileRect/>
          </a:gradFill>
          <a:ln w="25400" algn="ctr">
            <a:solidFill>
              <a:schemeClr val="tx1"/>
            </a:solidFill>
            <a:round/>
            <a:headEnd/>
            <a:tailEnd/>
          </a:ln>
          <a:effectLst>
            <a:outerShdw dist="107763" dir="2700000" algn="ctr" rotWithShape="0">
              <a:srgbClr val="000000">
                <a:alpha val="50000"/>
              </a:srgbClr>
            </a:outerShdw>
          </a:effectLst>
        </p:spPr>
        <p:txBody>
          <a:bodyPr wrap="none" anchor="ctr"/>
          <a:lstStyle/>
          <a:p>
            <a:pPr algn="ctr"/>
            <a:r>
              <a:rPr lang="en-US" sz="2400" dirty="0" smtClean="0">
                <a:solidFill>
                  <a:schemeClr val="tx1">
                    <a:lumMod val="95000"/>
                    <a:lumOff val="5000"/>
                  </a:schemeClr>
                </a:solidFill>
                <a:latin typeface="Times New Roman" pitchFamily="18" charset="0"/>
                <a:cs typeface="Times New Roman" pitchFamily="18" charset="0"/>
              </a:rPr>
              <a:t>6.Hệ </a:t>
            </a:r>
            <a:r>
              <a:rPr lang="en-US" sz="2400" dirty="0" err="1" smtClean="0">
                <a:solidFill>
                  <a:schemeClr val="tx1">
                    <a:lumMod val="95000"/>
                    <a:lumOff val="5000"/>
                  </a:schemeClr>
                </a:solidFill>
                <a:latin typeface="Times New Roman" pitchFamily="18" charset="0"/>
                <a:cs typeface="Times New Roman" pitchFamily="18" charset="0"/>
              </a:rPr>
              <a:t>thống</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thứ</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bậc</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quyền</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lực</a:t>
            </a:r>
            <a:endParaRPr lang="en-US" sz="2400" dirty="0">
              <a:solidFill>
                <a:schemeClr val="tx1">
                  <a:lumMod val="95000"/>
                  <a:lumOff val="5000"/>
                </a:schemeClr>
              </a:solidFill>
              <a:latin typeface="Times New Roman" pitchFamily="18" charset="0"/>
              <a:cs typeface="Times New Roman" pitchFamily="18" charset="0"/>
            </a:endParaRPr>
          </a:p>
        </p:txBody>
      </p:sp>
      <p:sp>
        <p:nvSpPr>
          <p:cNvPr id="17" name="AutoShape 10"/>
          <p:cNvSpPr>
            <a:spLocks noChangeArrowheads="1"/>
          </p:cNvSpPr>
          <p:nvPr/>
        </p:nvSpPr>
        <p:spPr bwMode="gray">
          <a:xfrm>
            <a:off x="381000" y="5105400"/>
            <a:ext cx="5181600" cy="533400"/>
          </a:xfrm>
          <a:prstGeom prst="roundRect">
            <a:avLst>
              <a:gd name="adj" fmla="val 16667"/>
            </a:avLst>
          </a:prstGeom>
          <a:gradFill flip="none" rotWithShape="1">
            <a:gsLst>
              <a:gs pos="0">
                <a:schemeClr val="accent3">
                  <a:lumMod val="20000"/>
                  <a:lumOff val="80000"/>
                  <a:shade val="30000"/>
                  <a:satMod val="115000"/>
                </a:schemeClr>
              </a:gs>
              <a:gs pos="50000">
                <a:schemeClr val="accent3">
                  <a:lumMod val="20000"/>
                  <a:lumOff val="80000"/>
                  <a:shade val="67500"/>
                  <a:satMod val="115000"/>
                </a:schemeClr>
              </a:gs>
              <a:gs pos="100000">
                <a:schemeClr val="accent3">
                  <a:lumMod val="20000"/>
                  <a:lumOff val="80000"/>
                  <a:shade val="100000"/>
                  <a:satMod val="115000"/>
                </a:schemeClr>
              </a:gs>
            </a:gsLst>
            <a:path path="circle">
              <a:fillToRect l="100000" t="100000"/>
            </a:path>
            <a:tileRect r="-100000" b="-100000"/>
          </a:gradFill>
          <a:ln w="25400" algn="ctr">
            <a:solidFill>
              <a:schemeClr val="tx1"/>
            </a:solidFill>
            <a:round/>
            <a:headEnd/>
            <a:tailEnd/>
          </a:ln>
          <a:effectLst>
            <a:outerShdw dist="107763" dir="2700000" algn="ctr" rotWithShape="0">
              <a:srgbClr val="000000">
                <a:alpha val="50000"/>
              </a:srgbClr>
            </a:outerShdw>
          </a:effectLst>
        </p:spPr>
        <p:txBody>
          <a:bodyPr wrap="none" anchor="ctr"/>
          <a:lstStyle/>
          <a:p>
            <a:pPr algn="ctr"/>
            <a:r>
              <a:rPr lang="en-US" sz="2400" dirty="0" smtClean="0">
                <a:solidFill>
                  <a:schemeClr val="tx1">
                    <a:lumMod val="95000"/>
                    <a:lumOff val="5000"/>
                  </a:schemeClr>
                </a:solidFill>
                <a:latin typeface="Times New Roman" pitchFamily="18" charset="0"/>
                <a:cs typeface="Times New Roman" pitchFamily="18" charset="0"/>
              </a:rPr>
              <a:t>7. </a:t>
            </a:r>
            <a:r>
              <a:rPr lang="en-US" sz="2400" dirty="0" err="1" smtClean="0">
                <a:solidFill>
                  <a:schemeClr val="tx1">
                    <a:lumMod val="95000"/>
                    <a:lumOff val="5000"/>
                  </a:schemeClr>
                </a:solidFill>
                <a:latin typeface="Times New Roman" pitchFamily="18" charset="0"/>
                <a:cs typeface="Times New Roman" pitchFamily="18" charset="0"/>
              </a:rPr>
              <a:t>Nắm</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giữ</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và</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chia</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sẻ</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thông</a:t>
            </a:r>
            <a:r>
              <a:rPr lang="en-US" sz="2400" dirty="0" smtClean="0">
                <a:solidFill>
                  <a:schemeClr val="tx1">
                    <a:lumMod val="95000"/>
                    <a:lumOff val="5000"/>
                  </a:schemeClr>
                </a:solidFill>
                <a:latin typeface="Times New Roman" pitchFamily="18" charset="0"/>
                <a:cs typeface="Times New Roman" pitchFamily="18" charset="0"/>
              </a:rPr>
              <a:t> tin</a:t>
            </a:r>
            <a:endParaRPr lang="en-US" sz="2400" dirty="0">
              <a:solidFill>
                <a:schemeClr val="tx1">
                  <a:lumMod val="95000"/>
                  <a:lumOff val="5000"/>
                </a:schemeClr>
              </a:solidFill>
              <a:latin typeface="Times New Roman" pitchFamily="18" charset="0"/>
              <a:cs typeface="Times New Roman" pitchFamily="18" charset="0"/>
            </a:endParaRPr>
          </a:p>
        </p:txBody>
      </p:sp>
      <p:sp>
        <p:nvSpPr>
          <p:cNvPr id="18" name="AutoShape 10"/>
          <p:cNvSpPr>
            <a:spLocks noChangeArrowheads="1"/>
          </p:cNvSpPr>
          <p:nvPr/>
        </p:nvSpPr>
        <p:spPr bwMode="gray">
          <a:xfrm>
            <a:off x="3581400" y="5791200"/>
            <a:ext cx="5181600" cy="533400"/>
          </a:xfrm>
          <a:prstGeom prst="roundRect">
            <a:avLst>
              <a:gd name="adj" fmla="val 16667"/>
            </a:avLst>
          </a:prstGeom>
          <a:solidFill>
            <a:srgbClr val="FF99FF"/>
          </a:solidFill>
          <a:ln w="25400" algn="ctr">
            <a:solidFill>
              <a:schemeClr val="tx1"/>
            </a:solidFill>
            <a:round/>
            <a:headEnd/>
            <a:tailEnd/>
          </a:ln>
          <a:effectLst>
            <a:outerShdw dist="107763" dir="2700000" algn="ctr" rotWithShape="0">
              <a:srgbClr val="000000">
                <a:alpha val="50000"/>
              </a:srgbClr>
            </a:outerShdw>
          </a:effectLst>
        </p:spPr>
        <p:txBody>
          <a:bodyPr wrap="none" anchor="ctr"/>
          <a:lstStyle/>
          <a:p>
            <a:pPr algn="ctr"/>
            <a:r>
              <a:rPr lang="en-US" sz="2400" dirty="0" smtClean="0">
                <a:solidFill>
                  <a:schemeClr val="tx1">
                    <a:lumMod val="95000"/>
                    <a:lumOff val="5000"/>
                  </a:schemeClr>
                </a:solidFill>
                <a:latin typeface="Times New Roman" pitchFamily="18" charset="0"/>
                <a:cs typeface="Times New Roman" pitchFamily="18" charset="0"/>
              </a:rPr>
              <a:t>8. </a:t>
            </a:r>
            <a:r>
              <a:rPr lang="en-US" sz="2400" dirty="0" err="1" smtClean="0">
                <a:solidFill>
                  <a:schemeClr val="tx1">
                    <a:lumMod val="95000"/>
                    <a:lumOff val="5000"/>
                  </a:schemeClr>
                </a:solidFill>
                <a:latin typeface="Times New Roman" pitchFamily="18" charset="0"/>
                <a:cs typeface="Times New Roman" pitchFamily="18" charset="0"/>
              </a:rPr>
              <a:t>Văn</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hóa</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tổ</a:t>
            </a:r>
            <a:r>
              <a:rPr lang="en-US" sz="2400" dirty="0" smtClean="0">
                <a:solidFill>
                  <a:schemeClr val="tx1">
                    <a:lumMod val="95000"/>
                    <a:lumOff val="5000"/>
                  </a:schemeClr>
                </a:solidFill>
                <a:latin typeface="Times New Roman" pitchFamily="18" charset="0"/>
                <a:cs typeface="Times New Roman" pitchFamily="18" charset="0"/>
              </a:rPr>
              <a:t> </a:t>
            </a:r>
            <a:r>
              <a:rPr lang="en-US" sz="2400" dirty="0" err="1" smtClean="0">
                <a:solidFill>
                  <a:schemeClr val="tx1">
                    <a:lumMod val="95000"/>
                    <a:lumOff val="5000"/>
                  </a:schemeClr>
                </a:solidFill>
                <a:latin typeface="Times New Roman" pitchFamily="18" charset="0"/>
                <a:cs typeface="Times New Roman" pitchFamily="18" charset="0"/>
              </a:rPr>
              <a:t>chức</a:t>
            </a:r>
            <a:endParaRPr lang="en-US" sz="2400" dirty="0">
              <a:solidFill>
                <a:schemeClr val="tx1">
                  <a:lumMod val="95000"/>
                  <a:lumOff val="5000"/>
                </a:schemeClr>
              </a:solidFill>
              <a:latin typeface="Times New Roman" pitchFamily="18" charset="0"/>
              <a:cs typeface="Times New Roman" pitchFamily="18" charset="0"/>
            </a:endParaRPr>
          </a:p>
        </p:txBody>
      </p:sp>
      <p:sp>
        <p:nvSpPr>
          <p:cNvPr id="19" name="Rectangle 18"/>
          <p:cNvSpPr/>
          <p:nvPr/>
        </p:nvSpPr>
        <p:spPr>
          <a:xfrm>
            <a:off x="2667000" y="228600"/>
            <a:ext cx="4578497" cy="523220"/>
          </a:xfrm>
          <a:prstGeom prst="rect">
            <a:avLst/>
          </a:prstGeom>
        </p:spPr>
        <p:txBody>
          <a:bodyPr wrap="none">
            <a:spAutoFit/>
          </a:bodyPr>
          <a:lstStyle/>
          <a:p>
            <a:r>
              <a:rPr lang="en-US" sz="2800" b="1" dirty="0" err="1" smtClean="0">
                <a:solidFill>
                  <a:schemeClr val="accent1">
                    <a:lumMod val="75000"/>
                  </a:schemeClr>
                </a:solidFill>
                <a:latin typeface="Times New Roman" pitchFamily="18" charset="0"/>
                <a:cs typeface="Times New Roman" pitchFamily="18" charset="0"/>
              </a:rPr>
              <a:t>Đặc</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điểm</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của</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tổ</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chức</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xã</a:t>
            </a:r>
            <a:r>
              <a:rPr lang="en-US" sz="2800" b="1" dirty="0" smtClean="0">
                <a:solidFill>
                  <a:schemeClr val="accent1">
                    <a:lumMod val="75000"/>
                  </a:schemeClr>
                </a:solidFill>
                <a:latin typeface="Times New Roman" pitchFamily="18" charset="0"/>
                <a:cs typeface="Times New Roman" pitchFamily="18" charset="0"/>
              </a:rPr>
              <a:t> </a:t>
            </a:r>
            <a:r>
              <a:rPr lang="en-US" sz="2800" b="1" dirty="0" err="1" smtClean="0">
                <a:solidFill>
                  <a:schemeClr val="accent1">
                    <a:lumMod val="75000"/>
                  </a:schemeClr>
                </a:solidFill>
                <a:latin typeface="Times New Roman" pitchFamily="18" charset="0"/>
                <a:cs typeface="Times New Roman" pitchFamily="18" charset="0"/>
              </a:rPr>
              <a:t>hội</a:t>
            </a:r>
            <a:r>
              <a:rPr lang="en-US" sz="2800" b="1" dirty="0" smtClean="0">
                <a:solidFill>
                  <a:schemeClr val="accent1">
                    <a:lumMod val="75000"/>
                  </a:schemeClr>
                </a:solidFill>
                <a:latin typeface="Times New Roman" pitchFamily="18" charset="0"/>
                <a:cs typeface="Times New Roman" pitchFamily="18" charset="0"/>
              </a:rPr>
              <a:t> </a:t>
            </a:r>
            <a:endParaRPr 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checkerboard(across)">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580">
                                          <p:stCondLst>
                                            <p:cond delay="0"/>
                                          </p:stCondLst>
                                        </p:cTn>
                                        <p:tgtEl>
                                          <p:spTgt spid="5"/>
                                        </p:tgtEl>
                                      </p:cBhvr>
                                    </p:animEffect>
                                    <p:anim calcmode="lin" valueType="num">
                                      <p:cBhvr>
                                        <p:cTn id="20"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25" dur="26">
                                          <p:stCondLst>
                                            <p:cond delay="650"/>
                                          </p:stCondLst>
                                        </p:cTn>
                                        <p:tgtEl>
                                          <p:spTgt spid="5"/>
                                        </p:tgtEl>
                                      </p:cBhvr>
                                      <p:to x="100000" y="60000"/>
                                    </p:animScale>
                                    <p:animScale>
                                      <p:cBhvr>
                                        <p:cTn id="26" dur="166" decel="50000">
                                          <p:stCondLst>
                                            <p:cond delay="676"/>
                                          </p:stCondLst>
                                        </p:cTn>
                                        <p:tgtEl>
                                          <p:spTgt spid="5"/>
                                        </p:tgtEl>
                                      </p:cBhvr>
                                      <p:to x="100000" y="100000"/>
                                    </p:animScale>
                                    <p:animScale>
                                      <p:cBhvr>
                                        <p:cTn id="27" dur="26">
                                          <p:stCondLst>
                                            <p:cond delay="1312"/>
                                          </p:stCondLst>
                                        </p:cTn>
                                        <p:tgtEl>
                                          <p:spTgt spid="5"/>
                                        </p:tgtEl>
                                      </p:cBhvr>
                                      <p:to x="100000" y="80000"/>
                                    </p:animScale>
                                    <p:animScale>
                                      <p:cBhvr>
                                        <p:cTn id="28" dur="166" decel="50000">
                                          <p:stCondLst>
                                            <p:cond delay="1338"/>
                                          </p:stCondLst>
                                        </p:cTn>
                                        <p:tgtEl>
                                          <p:spTgt spid="5"/>
                                        </p:tgtEl>
                                      </p:cBhvr>
                                      <p:to x="100000" y="100000"/>
                                    </p:animScale>
                                    <p:animScale>
                                      <p:cBhvr>
                                        <p:cTn id="29" dur="26">
                                          <p:stCondLst>
                                            <p:cond delay="1642"/>
                                          </p:stCondLst>
                                        </p:cTn>
                                        <p:tgtEl>
                                          <p:spTgt spid="5"/>
                                        </p:tgtEl>
                                      </p:cBhvr>
                                      <p:to x="100000" y="90000"/>
                                    </p:animScale>
                                    <p:animScale>
                                      <p:cBhvr>
                                        <p:cTn id="30" dur="166" decel="50000">
                                          <p:stCondLst>
                                            <p:cond delay="1668"/>
                                          </p:stCondLst>
                                        </p:cTn>
                                        <p:tgtEl>
                                          <p:spTgt spid="5"/>
                                        </p:tgtEl>
                                      </p:cBhvr>
                                      <p:to x="100000" y="100000"/>
                                    </p:animScale>
                                    <p:animScale>
                                      <p:cBhvr>
                                        <p:cTn id="31" dur="26">
                                          <p:stCondLst>
                                            <p:cond delay="1808"/>
                                          </p:stCondLst>
                                        </p:cTn>
                                        <p:tgtEl>
                                          <p:spTgt spid="5"/>
                                        </p:tgtEl>
                                      </p:cBhvr>
                                      <p:to x="100000" y="95000"/>
                                    </p:animScale>
                                    <p:animScale>
                                      <p:cBhvr>
                                        <p:cTn id="32" dur="166" decel="50000">
                                          <p:stCondLst>
                                            <p:cond delay="1834"/>
                                          </p:stCondLst>
                                        </p:cTn>
                                        <p:tgtEl>
                                          <p:spTgt spid="5"/>
                                        </p:tgtEl>
                                      </p:cBhvr>
                                      <p:to x="100000" y="100000"/>
                                    </p:animScale>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grpId="0" nodeType="click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slide(fromBottom)">
                                      <p:cBhvr>
                                        <p:cTn id="44" dur="5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500" fill="hold"/>
                                        <p:tgtEl>
                                          <p:spTgt spid="15"/>
                                        </p:tgtEl>
                                        <p:attrNameLst>
                                          <p:attrName>ppt_w</p:attrName>
                                        </p:attrNameLst>
                                      </p:cBhvr>
                                      <p:tavLst>
                                        <p:tav tm="0">
                                          <p:val>
                                            <p:fltVal val="0"/>
                                          </p:val>
                                        </p:tav>
                                        <p:tav tm="100000">
                                          <p:val>
                                            <p:strVal val="#ppt_w"/>
                                          </p:val>
                                        </p:tav>
                                      </p:tavLst>
                                    </p:anim>
                                    <p:anim calcmode="lin" valueType="num">
                                      <p:cBhvr>
                                        <p:cTn id="50" dur="500" fill="hold"/>
                                        <p:tgtEl>
                                          <p:spTgt spid="15"/>
                                        </p:tgtEl>
                                        <p:attrNameLst>
                                          <p:attrName>ppt_h</p:attrName>
                                        </p:attrNameLst>
                                      </p:cBhvr>
                                      <p:tavLst>
                                        <p:tav tm="0">
                                          <p:val>
                                            <p:strVal val="#ppt_h"/>
                                          </p:val>
                                        </p:tav>
                                        <p:tav tm="100000">
                                          <p:val>
                                            <p:strVal val="#ppt_h"/>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16"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blinds(horizontal)">
                                      <p:cBhvr>
                                        <p:cTn id="61" dur="500"/>
                                        <p:tgtEl>
                                          <p:spTgt spid="17"/>
                                        </p:tgtEl>
                                      </p:cBhvr>
                                    </p:animEffec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8"/>
                                        </p:tgtEl>
                                        <p:attrNameLst>
                                          <p:attrName>style.visibility</p:attrName>
                                        </p:attrNameLst>
                                      </p:cBhvr>
                                      <p:to>
                                        <p:strVal val="visible"/>
                                      </p:to>
                                    </p:set>
                                    <p:anim calcmode="lin" valueType="num">
                                      <p:cBhvr additive="base">
                                        <p:cTn id="66" dur="500" fill="hold"/>
                                        <p:tgtEl>
                                          <p:spTgt spid="18"/>
                                        </p:tgtEl>
                                        <p:attrNameLst>
                                          <p:attrName>ppt_x</p:attrName>
                                        </p:attrNameLst>
                                      </p:cBhvr>
                                      <p:tavLst>
                                        <p:tav tm="0">
                                          <p:val>
                                            <p:strVal val="#ppt_x"/>
                                          </p:val>
                                        </p:tav>
                                        <p:tav tm="100000">
                                          <p:val>
                                            <p:strVal val="#ppt_x"/>
                                          </p:val>
                                        </p:tav>
                                      </p:tavLst>
                                    </p:anim>
                                    <p:anim calcmode="lin" valueType="num">
                                      <p:cBhvr additive="base">
                                        <p:cTn id="6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5" grpId="0" animBg="1"/>
      <p:bldP spid="16" grpId="0" animBg="1"/>
      <p:bldP spid="17" grpId="0" animBg="1"/>
      <p:bldP spid="18" grpId="0" animBg="1"/>
      <p:bldP spid="19" grpId="0"/>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228600" y="0"/>
            <a:ext cx="8382001" cy="5262979"/>
          </a:xfrm>
          <a:prstGeom prst="rect">
            <a:avLst/>
          </a:prstGeom>
          <a:noFill/>
        </p:spPr>
        <p:txBody>
          <a:bodyPr wrap="square" rtlCol="0">
            <a:spAutoFit/>
          </a:bodyPr>
          <a:lstStyle/>
          <a:p>
            <a:pPr algn="just"/>
            <a:endParaRPr lang="en-US" sz="2800" dirty="0" smtClean="0">
              <a:solidFill>
                <a:srgbClr val="00B0F0"/>
              </a:solidFill>
              <a:latin typeface="Times New Roman" pitchFamily="18" charset="0"/>
              <a:cs typeface="Times New Roman" pitchFamily="18" charset="0"/>
            </a:endParaRPr>
          </a:p>
          <a:p>
            <a:pPr algn="just"/>
            <a:endParaRPr lang="vi-VN" sz="2800" dirty="0">
              <a:solidFill>
                <a:srgbClr val="00B0F0"/>
              </a:solidFill>
              <a:latin typeface="Times New Roman" pitchFamily="18" charset="0"/>
              <a:cs typeface="Times New Roman" pitchFamily="18" charset="0"/>
            </a:endParaRPr>
          </a:p>
          <a:p>
            <a:pPr algn="just"/>
            <a:r>
              <a:rPr lang="en-US" sz="3000" b="1" i="1" u="sng" dirty="0" smtClean="0">
                <a:solidFill>
                  <a:schemeClr val="accent6">
                    <a:lumMod val="75000"/>
                  </a:schemeClr>
                </a:solidFill>
                <a:latin typeface="Times New Roman" pitchFamily="18" charset="0"/>
                <a:cs typeface="Times New Roman" pitchFamily="18" charset="0"/>
              </a:rPr>
              <a:t>1.K</a:t>
            </a:r>
            <a:r>
              <a:rPr lang="vi-VN" sz="3000" b="1" i="1" u="sng" dirty="0" smtClean="0">
                <a:solidFill>
                  <a:schemeClr val="accent6">
                    <a:lumMod val="75000"/>
                  </a:schemeClr>
                </a:solidFill>
                <a:latin typeface="Times New Roman" pitchFamily="18" charset="0"/>
                <a:cs typeface="Times New Roman" pitchFamily="18" charset="0"/>
              </a:rPr>
              <a:t>ết </a:t>
            </a:r>
            <a:r>
              <a:rPr lang="vi-VN" sz="3000" b="1" i="1" u="sng" dirty="0">
                <a:solidFill>
                  <a:schemeClr val="accent6">
                    <a:lumMod val="75000"/>
                  </a:schemeClr>
                </a:solidFill>
                <a:latin typeface="Times New Roman" pitchFamily="18" charset="0"/>
                <a:cs typeface="Times New Roman" pitchFamily="18" charset="0"/>
              </a:rPr>
              <a:t>hợp các nỗ lực của các thành </a:t>
            </a:r>
            <a:r>
              <a:rPr lang="vi-VN" sz="3000" b="1" i="1" u="sng" dirty="0" smtClean="0">
                <a:solidFill>
                  <a:schemeClr val="accent6">
                    <a:lumMod val="75000"/>
                  </a:schemeClr>
                </a:solidFill>
                <a:latin typeface="Times New Roman" pitchFamily="18" charset="0"/>
                <a:cs typeface="Times New Roman" pitchFamily="18" charset="0"/>
              </a:rPr>
              <a:t>viên</a:t>
            </a:r>
            <a:endParaRPr lang="en-US" sz="3000" b="1" i="1" u="sng" dirty="0" smtClean="0">
              <a:solidFill>
                <a:schemeClr val="accent6">
                  <a:lumMod val="75000"/>
                </a:schemeClr>
              </a:solidFill>
              <a:latin typeface="Times New Roman" pitchFamily="18" charset="0"/>
              <a:cs typeface="Times New Roman" pitchFamily="18" charset="0"/>
            </a:endParaRPr>
          </a:p>
          <a:p>
            <a:pPr algn="just"/>
            <a:endParaRPr lang="vi-VN" sz="2800" dirty="0">
              <a:latin typeface="Times New Roman" pitchFamily="18" charset="0"/>
              <a:cs typeface="Times New Roman" pitchFamily="18" charset="0"/>
            </a:endParaRPr>
          </a:p>
          <a:p>
            <a:pPr algn="just"/>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Như </a:t>
            </a:r>
            <a:r>
              <a:rPr lang="vi-VN" sz="2800" dirty="0">
                <a:latin typeface="Times New Roman" pitchFamily="18" charset="0"/>
                <a:cs typeface="Times New Roman" pitchFamily="18" charset="0"/>
              </a:rPr>
              <a:t>chúng ta thường thấy, khi </a:t>
            </a:r>
            <a:r>
              <a:rPr lang="vi-VN" sz="2800" dirty="0" smtClean="0">
                <a:latin typeface="Times New Roman" pitchFamily="18" charset="0"/>
                <a:cs typeface="Times New Roman" pitchFamily="18" charset="0"/>
              </a:rPr>
              <a:t>các cá nhân cùng nhau tham gia và phối hợp những nỗ lực vật chất hay trí tuệ của họ thì nhiều công việc phức tạp và vĩ đại có thể được hoàn thành. Chẳng hạn, việc xây dựng các Kim tự tháp, việc đưa con người lên mặt trăng...</a:t>
            </a:r>
            <a:r>
              <a:rPr lang="en-US" sz="2800" dirty="0" smtClean="0">
                <a:latin typeface="Times New Roman" pitchFamily="18" charset="0"/>
                <a:cs typeface="Times New Roman" pitchFamily="18" charset="0"/>
              </a:rPr>
              <a:t> </a:t>
            </a:r>
            <a:r>
              <a:rPr lang="vi-VN" sz="2800" dirty="0" smtClean="0">
                <a:latin typeface="Times New Roman" pitchFamily="18" charset="0"/>
                <a:cs typeface="Times New Roman" pitchFamily="18" charset="0"/>
              </a:rPr>
              <a:t>là những công việc vượt xa trí thông minh và khả năng của bất cứ cá nhân nào. Sự kết hợp nỗ lực nhân lên đóng góp của mỗi cá nhân.</a:t>
            </a:r>
            <a:endParaRPr lang="vi-VN" sz="2800" dirty="0">
              <a:latin typeface="Times New Roman" pitchFamily="18" charset="0"/>
              <a:cs typeface="Times New Roman" pitchFamily="18" charset="0"/>
            </a:endParaRPr>
          </a:p>
        </p:txBody>
      </p:sp>
      <p:sp>
        <p:nvSpPr>
          <p:cNvPr id="9218" name="AutoShape 2" descr="data:image/jpeg;base64,/9j/4AAQSkZJRgABAQAAAQABAAD/2wCEAAkGBxQSEhUUExQVFBQVFxUVFBUWFBUUFxQXFRUXFhQUFRgYHCggGB0lGxUVITEhJSkrLi4uGB8zODMsNygtLisBCgoKDg0OGhAQGywkHCUsLCwuLCwsLCwsLCwsLCwsLCwsLCwsLCwsLCwsLCwsLCwsLCwsLCwsLCwsLCwsLCwsLP/AABEIALkBEQMBIgACEQEDEQH/xAAbAAACAwEBAQAAAAAAAAAAAAACAwABBAUGB//EAD8QAAEDAwEEBwYFAgUEAwAAAAEAAhEDEiExBEFRYQUTInGBkfAGMqGxwdEHFFKS4ULxI1NicoIWssLSFTRj/8QAGgEAAgMBAQAAAAAAAAAAAAAAAAECAwQFBv/EACYRAAICAgICAwEAAgMAAAAAAAABAhEDEgQhMVETQWEicZEUMmL/2gAMAwEAAhEDEQA/AFVNUQQvGUYGF6BHCAKEhMtVFqYhVqpNtVFqLGJhUQmFqqEDoVCvKJUQkMFVCMhS1HQwCEJCbCGEdALhDbyToQlqVIdiTTHAeQQlg4BOLVRail6HbEdWOA8gqdTB1A8gnFqlqKj6C2INFv6R5BCaDf0t/aFohQtS1j6Hs/ZnNBv6W/tCo7Oz9Lf2j7LRaqLUax9Bs/ZnOzN/S39oUOys/Q39o+y0hqotRrH0PaXsy/lGfob+1v2U/KM/Q39o+y0wpCWkfSDaXsy/lWfoZ+0fZV+VZ+hv7WrUWqoRpD0gUpezN+WZ+lv7Qh/Ks/Q39oWq1DajSHpD2l7M35Vn6G/tCtuxsP8AQ39oTy1EwI+OHpD3l7Yr8hS/y2ftH2UWqxRP44ekR3l7f+zrublMAUc1GGppldC4UhMIVFqLFQqFRCOFUIsdCrVRamkKoRYCbVRanEKiEWFCrVLU21SErChVqlqdCGEWFCi1CWJ0Ki1FjE2IXMWi1DYlYGexS1PLVRanYxFqlidYqtRYCLVLU61S1FgJIVWpxaoWoGJtVEJ1qotRYCC1SE61VaixiS1VanWqoQAq1WxuUwtUY1MC7VEcKIsgdhzcow1G5uUVuFWmOhJahLU8tQlqdiM9qu1OLUJCLATarDU21Vaix0KLUNqfCEhKx0KtVWpsKoQAuFVqaWqWosBQaqtTQ1XalaChNqpzU6EJaix0JLVC1NhczpXby19OhSg16zmsYNQy4xe4ctY5KMpqKtkoQc3qjbapavT7Z0K0tAYIc0AT+rQAu4E8VwatAtJDhBGoKpwcrHmX8+fRbn408T7MtqlieWoYWmzOILVLE8hVCBibUNqeQhhFgJtVFqaQpaiwE2qi1PtVWIsKM5aiY1MLETGp2ANqpPtURZE65aitRlqK1QTJ0ILVVqaWqWosVCLFLU61S1FhQi1WWp1iliVjoz2oS1aCxC5qLChFqsNTbVLUrChULm9IdJBlRlFkOrVNGyAGt1L3k6CAY4kQle1PtA3ZWQO1VcOw3h/rdy+ayewPR7nXbXUudVqkhjpmW6OxPEcoA54xczlfFF15N3E4nySTl4PWVdj922SYgt7PEm4GBugZ1+WRzORGuoI0MaHK6lPZgWxZ2rYuALj+4zjunVYgYBvEEwXOtOskdo8YLfGVzOJz5wdTdo6XJ4MJr+FTM1qEhan0o9d/2XK6e6Tbs1IvIkk2sbxcQTk7hAJK7sckXHZPo4bxSUta7MftD0w3ZmbjUd7jf/I8AP4WP8KthNfa6u1VO0aTcE76lQFojuYHeYXh9s2t1ao6o83Od5DgBwA4L6j+GPRz6dAvLnBtR5NgIDSIAB01wuXzM+0WdbiYFB/p7wVBviNeEc49aLN0jsTKoGYdHZMfPksdQVWXZY4AktnBOMAmY1RDbIBc5rmgZJic6nLdBhcuGSUHtF9nQnjjNVLwcPatmcx1rhB+Y4jkkwvS7cRWZaHAlpxJE6HHiuDVolpggg8F6Hi8pZo9+Tz/ACuK8UvwzwqITbVC1arMtCLVLU61S1FhQgtVQn2KrUWOhJaqLU61UWosBNqtjU0sV025TTAG1RP6tROyB1XNR2oiFCFXZbQm1QBMhQBFhQshQhMtUISsdCgFLUZChCLChRCohMtULUrDUVauT7R9NM2SlccvdIps/U7nwAxJ+sLT050vT2WmalSeDWjV7o0H3XxvpXpJ+0VHVahlzju0aNzW8gFTlzaql5NGDBs7fg2bFTqbdtTQ9xc6o4XOO5oy6NwAbMBfYujNlsYKbHCABEizqwGyBbOkidQRJXj/AMOOiCyi/aSJLgQ2A/rGtBbJYAMyDON0cYX0HZO3bBE3Rk8PfjHJxgn5rhcjJtKjuYYKMbIyo1rQCXCQ0Nb2JMtyLbQSJu14HCybRQtdI7QPVjtGeyDxAM78mdy1BuDAkHLZPuxFkYmOM/2qtQAzEYc2bhDtCDEQZJdnGZ4rMi4RVMzHEN3EC3Vsg9ky1wzxA4L5v+Iey1hWucSaMAMj3WEgS1x4knXfIX0p1NrWucQAXXF1zYlpBJbIxoB3QeKrpCnTqNsqgQW2m5pEgj3fLwV+LPLH19eiqeGM3f37PifRexmtWp0x/W9re4E5PlJX3zYNn6pjaY0Y0NzvAx9l4/2c9k2bPtLqrXgswGYOLgS5s6HIHMR3r2grFuCQOEkFSz5VN9eCOPG4oc4Hh/biUs0yNPKExm16ZHjHregq7WG5METBgSfhoqCzsKkwNdNokjWIPIaJG2bIKkyII0dx4yPJOG1E4GBnMQMGNUQ2k8eHNSjNwdx8kZQU1TR5mvs5YYIj68wlFq9JtbQ8QQJkwvD+3G2VNlYAxp/xJHWbmcv9y7XH50ZqpeTkZuFKL/nwdHYqjatV1JhBe0S7gOU6TyTH0iDBEFcT8Ntlim6odXugHfDdYPfK9btFIFV/87XI1LwWvgJ47j5OWWqi1PfThLIXQjNSVo58sbi6Yu1QhMhUQpWR1FFqtjcoiETGp2GpcKI4USsjqdNwUULlUqNluoJVBQlDKVj1DUQhEiw1BJUlQqpSsNS1h6Y6Tp7NSdUqHA0G9x3NbzKZ0ht9OjTdUqODWt158GjiTpC+O+0vT79sqXO7LG4YySQBxP8AqPHwVeTLqv0sx4tn34E+0HTNTa6pqPxuY0ZDG8BxPE7/ACCDoLow7TXZSEw5wuIjssGXuzwbJXPK+pfhv0MaVD8yQA6pMF+B1LRM8gTmcaDPHn5smsW2dLFC3SPZ7NsbQ2wBzWgBoDQALZ4aD3Y1nuT2HBbkEzkSJJEBsgkzAnw8EbqYGS2ATa6Zbb2iOyToZMSNeaPZ6TRmG3Q2MiLQDDp3Yuzy5LmM3AbQ0jtTxBJOMa8eIx3c0NK4DIB5DUCc8jxxuTm0xwDmy5vHfGmjuBHIoKga+5pDbwRBm1wadIIOM48fBRA59CjLDSIc4MFkEiHNi1rpk4I+feAwdGgFzYc5jsyHGGlvuBozoe6I706nTBJ7LS4b5tEDIMDEdp3a0JwZjDaDIns6Elw3i4m7kRkn4p2MwkWuyRIIgkQ4SMXGYGd+/K2UC4i2pbcBBIEzGCY3TGijKdxEGORyAzPukHEzySaI94hoddYHQRq11pBBMEjI1zCBGwUp7NwzJEtkyOM/JLqMIeRAIi5rozOMfD5LzvSftCKVRmzMIfWJYwEmQIIDusIyCQSAYJkb11ejekgZY8io9mHxBIIGbo90z3a81Oml2RNj92mRJ3QUbjqZ0zO4xx8/iqqlsTFogkZJ7z4JbjcNYdkcCMxPdO/uURmgNBMzxPf8Ena9nbVY6nUhzX4II9QeCqjXHu4xIcMaEa6cQfNR20uAdod7c6g5yD4o8MDJ0T0c3ZqYptMtbIbOuTOeeVpe8bh64Jz6kjDd2DGPLlKEumYBEcWx8wpbN+RVRncwO/n1grFWpQV0hiY357vsgccZA8tVpw55Y314KM2CORd+TlwpC01qGpGnyWchdbHmjNWjlzwyg6YBCtihCtoVmxXqEortUT2Foa3VVXWrO8OGoI8CgdUUdkT1Y81UDq0ZJACzVa4aCXEADJJwAN5KyVaLdspQH/4biWugNuFpua/Loc3HuxkHcq8uaONWyzHhc3SO/Q2Z7yI0IHakWgkEhs7zgaT77Vrp9GOM9toiZmYxvkAiMLmezHR79notp7Q9lS0xSe0ODiwRYTiAW5EZniu8aVrgAZaYj3pmRAdLsiN4XKlzst9Ub1xMdHD2hpa4tdqOc/JY9u25lJjqlR1rG6kz5RqTyXZ23Zw4uMlrpBcIqObcYujBAEnETv0hfKfxGG0XtDv/AK5zTImC4al8gQdccltxctTj35M0+M4y68HG9qPaJ21v4UmE9W3fwudnJ17pXEJVmmYn4oEm23bLFFJdHV9muiTtNdrDNg7VUgTDBr3SSB4r7vRENAawBgbAGljc3Bw07IERvXjvw82QbJs76rwGE21HufDSKZbgTOW3NdrwXF6b9shtc0Kb/wAvQJILyHF9QOm7AwxpDjMyYzqsOVPLKl4RqhUI/rPZbP7RN2lzqezNdaC+6uxzQKYObgCMm9wGmddy6AJaGvE3ACbhTLjaCLr2DfJ+2q5Xsh0ENmou6s1z1ljnh1sGAbSGiMZOvBdlrnYkdmHSAxrcnSCXeYWbI0nUfBdBOuzUzaXAtBYAx0lzrrS0mS0gAQSScwZyidtLSYLSM40MgkSJyNyCtUdMWgMJDh2Buzk3/ECRC0iyTNzsCXAgjWIiJyXDy5ZrTH4Mm0ODu0C8RqLJmSOGkWH93NUNpaAC4xA1zGm/GdNU2ltDbiwvAw0tcXNh0yCLZubMGNRz3JG10h77iGgOa10FzmttcHS6Pd1I4eeJUFlmoMRBDpE5OZECd5y5eK9t/bLqAdnoma2jntJb1U5EEHLtMLX7ee01LZ6T6NCqHbSbGOAB7AybrhgkAwB/qXyBoc52uTvcfmStWDBf9SKMmX6R7j2D6OdUqOqmXuguc55wXgh3vEEklocZmIk/0r6Ns1lZjSZa8C0i64i4CRMgaxM6xvXmvZDZq1BrS5j3h4DAxr2zTbHZc9r9QO0fMZXe6SZtLbixrZE9ULmtbUgCA4nLSDIiROcKGZ7TLMfSNmyV3guFQE5AbvxnJMwRIJnzjCcNpHuY5C09xjHNYX03kgyWvwXWhnZnJJucDvgHI35lHs77QOtdbc4NbcTLiBcB4idY0VJOjZew5Izls2jGd/3Qu2gASYLQCHCJPPEZ4pgZdJaJG6HRaRxB0/lHs7BM4OkGQcjl61QISNoAEgAOPutEu3Z03TvAwFNmcNGsAjDgQZEaYOcyTPLyYNlDLYBLBAboS3GI+HmqZRI/pAJwS0bpwSN/DvKAFgFxPYcwjUf06nLTvBj4qnDTI55C2gPIBABBPdcNxEcyk1qB1ExmTrB5+CkpCElgHdpuWbadkBEs13j7LZ1GJnz71G0Z0PrOhVsMkoO0yucVJUzguco166e3bFdpAcPjyK5TqZaYIIK6mHOsi/Tn5MLh/gZ1itKUV9lFH0I0AP1DuK837T+0tHZnBj8yCXv6sEU+y60XRBeXBsN5ydQtHSbqrwxjWk3SXyXRDmGWOIZEAOMZ94AcY4HtJ0btLdmrto0rqr22lrYfTrNqOLXVWaRUawAOkbxExK40X2dRpUfPekulNu28WspVDScGh3V7OACQcuc9rcCScAxAzK+vbB0caVGnTaCBTtaA4DQCJw441xMarx/4dUa1KjVpbTSqUy8gA1bm3ggthpIxAHEa4XrCyLntpOu7RcO0C4NDy0gb8gDHFR5E3J6+izFGlZqpNcGjOGgA9oggtlphv9U/RF+UBt90EFpg50Izmf6ZHistXYy5pupgltrtXtzGT8PWij9mDWuJaxrYDbg94ua0DI7M4k81motboN9NrZktwO1BHZMXZxgzBXM9qOi27VQdTgOee1TE0ycECcjszcRI85XRbRMOAbIIBN0Eulsty4ScOjOcck1uzhwaXMAcGhuQ2cGcQeOeGPNrp2heUfOq3s65tSm0US2mLrZYS1ktBLuRuBgmcHvnk+0HRIYaLqj6RaHPLmjqx2rgQHANaSwganOV9T2joU1aTqd5pXNgvYCHjgWzMcO46rx22/g+NaW06nIqNyR/ubv7wtmPNf8A2dFE4+jzntb7ZNrUn7PRmxxb2gXNENMwG75gCeW9YfZT2UO0vDhVolrCw1WXOmwuF0ECJid+q9Ez8IKoEu2ll1xw1jnNLd2SQZ1wvY+x/sn+RFVstqMqPu0e0tA91vvGYTllhGNQYlFydyOq94EWEADMQ4wDpHZzncpUewwS+XGcCTkxriREDgtD9nM2y2Y0M41yRnXRZHsgu0jALmsJgjtZbGcED4LBRptD7WxdJxHZiTANuA46TJ+KyENBEGo0nDrhGhjUToZ4ptLY5aS09siWuczsme0MBwOhAjknUdgJZB7MgCPeFwyDM4E/RFAmcuj0UHzFXaAZc/fOS4kHW4dswNM4AXK9qenG7JSe/riXObbQYHTdaQGkQQYGrjvBjOi9dR6PLS43NzkYkDAECTjT4leY2/2F2IggUSHOMue3cSZNl2WzOmgV2OSv+iEv/J8Pr1nPc5zyXOcSXEnJJ1K6nQGwvLhULSaY1cLHWkg2uLSdARPgeC+s9Hfh/wBHgm6nWdP6nugDgLQOWV3KPsbsDRDKTmC67suIzEEGdxGI5lanyI/RnUHfZxuiKdWnQZR6jtMaAHmo0scXOtbYbiZIEwe6ZWmrtdSXMNOpeLHWOdTc1zC4NLmQ6SOPdpuPed0JQ6vqgXWgdkudc5pGGuk6kQMnO/VPHRzLWsJc4NEdsB1089VklV2aFI81tO1PZFQ7M4gNe51kPc0CBYQ3UGD+0HchbtVdrS1zevaTLbWtADSQQXC8lwA/qzgzuXQrezznVm1RFJ1MtDLHutrUwPcqtLcZc7TvCfT6ILG9omQ9zw8OcJuuFr7WiQJ+DTuSVUPY5+wbbJtf1dKpDXmmagBHlFzZDoMjQrpVBSa+17xTOHACrDoyAe0TOQfGUdDYLgHQxwaMuBJJlsVOy4SJgdmdwRVYeCaga5rAYupZEYMznUE8wUdWJuzndN7PtDWhtF9zSQHFxl5aCLgCcAxJ8xEacwdE9e8vO07TALRa2qWslsgjsmJ1k78LpM2nZT2nMbImIa7AjMScYW3ZG06rg6nZABEEOBg627tw3HRS2oCdMbM4sD2vM07n2s1fDTiBBJ5aSVxen/Z2lU2cue9mzACW1berLDUtA6wtc2cxg744Lq7VRb1rS6kLmAhji50gGJiO4KdKbPS2lhZtDS6mRGHuAOhAMGZOoO6NUo0mnYndBbLRfTYxraoc+1rSYxUhvZd2g4AnXHmYTKezbZ14f+Y/wYININaSdYIO46T3LBVp0qgFJ4lhLbGmo/UNgNcDkaYHHKdlrrmPfa0RUzOgO4DJEjmZG5Sv9FRrPRu2OqBztoaKRuuYBLs6doiMcgptHQV4ANVvZOsGSN407vJeL2/20rsqPYQ2GucDNxg32kAgjEx4Qs/R3t5VvinTpuEw9xvyQBA110z4cValJdora+mer/6bf/nUv2u+6izf9aVP8uh+8/ZRS+XL7I/HH0elqOjioKpjeqnInKa0jeFkbNAHWngUs7SeaN5j+YKEVeSg2NIoTqDBOsRKZ1QIySRwJx8Eq9p3KTw+GUXQ6NbmNcWlwkt90nMYIx4E+a1Mjl5Bcq/mjuPH6p7kdToPcI5pF/csrqh4oS9yi5MaianVOQVCsOCzOqlQVfUJbNDo2BwKshqxNq9yMVu5Gwamrqxu+KUZByAfgqZtXJVVr3CPojYVG2xvBZ6+ysfqCO4kLMdoIQv2ieXmk3Y1EVUNhgEkDE/RX1vFCXQoGhIZoYZ0gooPAjxWUU+au5w0QFGqSNxKd1oIgghYOvcFf5o9yeyE0amQ3REXNOodv7/Xes9PaW8U0bW3iPJPYWphr9GMeMtBmcgFs+IVbNsAp+6HY34dx4d5XSG0t3mPBA7aW7j9EbDpi+vacGDyI9Qgcxv9JjvyAq2msCM6+t+9ZJjfKWwUHtGwMeXOIFzg1pdAJAYS5hEzkFzs80FToymTIbaZulktM2hpJ4mAB3AcEbavrKb1gUtmFUeP9pvYo16hq03hpdFwIxjV2N5gblh6N9kalPcBrEFwk/qMgQRiPQXu3VFdKqOPgrVmlVENUeK/+Br/AOWFF7m4KI+ViotzkQdCzO5T5og71KqbLaNHWBWXBZXHiAUB5YPeo2FGpxCG0HKyXlCTppidCRM8c5RY6Npo88efmhdQdwb8vkkNrH0Qi688kdBTDLHcD4EH5qr3Dj5fZD15Q9eUrDsI7TGoPrvRM2gH0N+iUasyIx91UDS0aAbkJjo0Go31/CMVG8R4rGKQ4eRhDZnUjxG5Kwo2lzeI+/rKq4ZwPBYi136p70Bad/0RYUbyB6Kos5/VYgD6P8qAuHhzRYUaiY/urvHrRZDUOs/EH1uUvd6j4IsKOhPP4euKhP08eSwGq77fXer688vNOxas3Xx6+xRXcsj+f4XO/MGf5H3RdefRCLFqzoG0/wAgIHNZ6j7rD1/jwyEDtoPAeaLQ6Ntrcx64TlQBvErD1zuXmhLzx+SLCjpsYI5+uSB1Bvd4/wALmFzuJ8wgeXcfXmlYanSqtaB748t/gVkNUTkjHAHPcstp3n4oo5T5euCLJUa21O/lu801hEZDp7x81iLtJGf9wUb4j/kEyNHQ7P8Aq+CiwSogVG9wPr+UYBQm7kf7Ig4xkeSbGij6yhnP9vurc4IS5QGU7uQlo9Y+SvCo5+CBg+tSrx6Kv48eSpFgUAOKgHrVQNHJBj46QlYw7Vds8N3illw9FWI4x4+aVgMtKlhCDGufX9lT6nM/BMA4Kpw5Kmae98AqaCZyJ7oxgeOo+KBFluuvzVFx5FU64cN0xkacil3mP51SAIif6UDxE4cPXrCgrcdN0IDtPJFjoNpxk9+mBGe5E1x5Z9YSev5ZRNeIGN6AGnG6UNwjQ+SWagO7Kqd/yQIaY0BjfqhfHEeY4JRAJ1I03IXUiDvHkUxjLBv7t3GN3eijhHPO7nlZm0s6nfuEzEJrWyJuB4H57/mnQugngmJMnX1xSXA7/HA+mVb2cd+NNcqgzdJMbuKVjGMecdkaa5x8VQfxB8/DepfxO/Mj6qAjj5ynYUXcNO0P2nXG7uVtqD+4I8VQZP8AUFbGCdQf7IsQX5n/AG+vBWhn/UPJWixHUcfBEHYU3om/X6J2IoFLcyU06oEgEFh8kJaZ9aJw1RM97z+SQ7Mhp96A0jxMFaG7+77IW6nwQMUWEIAXZ0Wup9kp/wBCkx2Z3g/2QF2cjOvxWl+p7j81Ha+uIQOzPeIzI00P2UER6OOSFungxSr7w8PkUIBwDePr0ETY57vqlUdf+TfkpV39/wBAgQ3sj1qgLwNxRu3+t5SKuvg36JANY5u/5fzlGWtMJA08kt2vn8ygDSWs4dwn1wV9UJ3Dlw9SudsvvN/2/dP2fT/iEAbBsrTqfMfygqbBBdDgRjBMiczbywMHilU/qg2bTxcndCVksLSY5anTuPDG9X1kgiYOJnGvDcqraN7x/wBxQnf4fMpEhe1Ui5pDROQe8XCRzxu36JOw0bXTBaIg3E9omy0gOaCYh+6Id4DduPefqi4d4+qtjkai4lbhcrOUzrHGHF8B9M3W26OfcA1zcdm2SHOGREFXNXQteZ6sA2TgV3CoXECG/wCHYTOu5dk6euCCn/6qfz39Ih8dfZyJqNaXScNe83BoAsqAtaDAiWXDPfqJQ1q1U2w18mx+gIF1WXUzDdWsIaZduxmVv6V9x/8AuZ/3tTK+vifqpfLSukLS3VnP257yTaXANaYECC8OwMiTgHfkGeBCHtquFUdr3a8BrToD/hWOiJLY0nUzGF1X/RyrZPe8B8yoxz11SJSx39mjrG//AKftf/6qluUR8v4Q+P8AT//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0" name="AutoShape 4" descr="data:image/jpeg;base64,/9j/4AAQSkZJRgABAQAAAQABAAD/2wCEAAkGBxQSEhUUExQVFBQVFxUVFBUWFBUUFxQXFRUXFhQUFRgYHCggGB0lGxUVITEhJSkrLi4uGB8zODMsNygtLisBCgoKDg0OGhAQGywkHCUsLCwuLCwsLCwsLCwsLCwsLCwsLCwsLCwsLCwsLCwsLCwsLCwsLCwsLCwsLCwsLCwsLP/AABEIALkBEQMBIgACEQEDEQH/xAAbAAACAwEBAQAAAAAAAAAAAAACAwABBAUGB//EAD8QAAEDAwEEBwYFAgUEAwAAAAEAAhEDEiExBEFRYQUTInGBkfAGMqGxwdEHFFKS4ULxI1NicoIWssLSFTRj/8QAGgEAAgMBAQAAAAAAAAAAAAAAAAECAwQFBv/EACYRAAICAgICAwEAAgMAAAAAAAABAhEDEgQhMVETQWEicZEUMmL/2gAMAwEAAhEDEQA/AFVNUQQvGUYGF6BHCAKEhMtVFqYhVqpNtVFqLGJhUQmFqqEDoVCvKJUQkMFVCMhS1HQwCEJCbCGEdALhDbyToQlqVIdiTTHAeQQlg4BOLVRail6HbEdWOA8gqdTB1A8gnFqlqKj6C2INFv6R5BCaDf0t/aFohQtS1j6Hs/ZnNBv6W/tCo7Oz9Lf2j7LRaqLUax9Bs/ZnOzN/S39oUOys/Q39o+y0hqotRrH0PaXsy/lGfob+1v2U/KM/Q39o+y0wpCWkfSDaXsy/lWfoZ+0fZV+VZ+hv7WrUWqoRpD0gUpezN+WZ+lv7Qh/Ks/Q39oWq1DajSHpD2l7M35Vn6G/tCtuxsP8AQ39oTy1EwI+OHpD3l7Yr8hS/y2ftH2UWqxRP44ekR3l7f+zrublMAUc1GGppldC4UhMIVFqLFQqFRCOFUIsdCrVRamkKoRYCbVRanEKiEWFCrVLU21SErChVqlqdCGEWFCi1CWJ0Ki1FjE2IXMWi1DYlYGexS1PLVRanYxFqlidYqtRYCLVLU61S1FgJIVWpxaoWoGJtVEJ1qotRYCC1SE61VaixiS1VanWqoQAq1WxuUwtUY1MC7VEcKIsgdhzcow1G5uUVuFWmOhJahLU8tQlqdiM9qu1OLUJCLATarDU21Vaix0KLUNqfCEhKx0KtVWpsKoQAuFVqaWqWosBQaqtTQ1XalaChNqpzU6EJaix0JLVC1NhczpXby19OhSg16zmsYNQy4xe4ctY5KMpqKtkoQc3qjbapavT7Z0K0tAYIc0AT+rQAu4E8VwatAtJDhBGoKpwcrHmX8+fRbn408T7MtqlieWoYWmzOILVLE8hVCBibUNqeQhhFgJtVFqaQpaiwE2qi1PtVWIsKM5aiY1MLETGp2ANqpPtURZE65aitRlqK1QTJ0ILVVqaWqWosVCLFLU61S1FhQi1WWp1iliVjoz2oS1aCxC5qLChFqsNTbVLUrChULm9IdJBlRlFkOrVNGyAGt1L3k6CAY4kQle1PtA3ZWQO1VcOw3h/rdy+ayewPR7nXbXUudVqkhjpmW6OxPEcoA54xczlfFF15N3E4nySTl4PWVdj922SYgt7PEm4GBugZ1+WRzORGuoI0MaHK6lPZgWxZ2rYuALj+4zjunVYgYBvEEwXOtOskdo8YLfGVzOJz5wdTdo6XJ4MJr+FTM1qEhan0o9d/2XK6e6Tbs1IvIkk2sbxcQTk7hAJK7sckXHZPo4bxSUta7MftD0w3ZmbjUd7jf/I8AP4WP8KthNfa6u1VO0aTcE76lQFojuYHeYXh9s2t1ao6o83Od5DgBwA4L6j+GPRz6dAvLnBtR5NgIDSIAB01wuXzM+0WdbiYFB/p7wVBviNeEc49aLN0jsTKoGYdHZMfPksdQVWXZY4AktnBOMAmY1RDbIBc5rmgZJic6nLdBhcuGSUHtF9nQnjjNVLwcPatmcx1rhB+Y4jkkwvS7cRWZaHAlpxJE6HHiuDVolpggg8F6Hi8pZo9+Tz/ACuK8UvwzwqITbVC1arMtCLVLU61S1FhQgtVQn2KrUWOhJaqLU61UWosBNqtjU0sV025TTAG1RP6tROyB1XNR2oiFCFXZbQm1QBMhQBFhQshQhMtUISsdCgFLUZChCLChRCohMtULUrDUVauT7R9NM2SlccvdIps/U7nwAxJ+sLT050vT2WmalSeDWjV7o0H3XxvpXpJ+0VHVahlzju0aNzW8gFTlzaql5NGDBs7fg2bFTqbdtTQ9xc6o4XOO5oy6NwAbMBfYujNlsYKbHCABEizqwGyBbOkidQRJXj/AMOOiCyi/aSJLgQ2A/rGtBbJYAMyDON0cYX0HZO3bBE3Rk8PfjHJxgn5rhcjJtKjuYYKMbIyo1rQCXCQ0Nb2JMtyLbQSJu14HCybRQtdI7QPVjtGeyDxAM78mdy1BuDAkHLZPuxFkYmOM/2qtQAzEYc2bhDtCDEQZJdnGZ4rMi4RVMzHEN3EC3Vsg9ky1wzxA4L5v+Iey1hWucSaMAMj3WEgS1x4knXfIX0p1NrWucQAXXF1zYlpBJbIxoB3QeKrpCnTqNsqgQW2m5pEgj3fLwV+LPLH19eiqeGM3f37PifRexmtWp0x/W9re4E5PlJX3zYNn6pjaY0Y0NzvAx9l4/2c9k2bPtLqrXgswGYOLgS5s6HIHMR3r2grFuCQOEkFSz5VN9eCOPG4oc4Hh/biUs0yNPKExm16ZHjHregq7WG5METBgSfhoqCzsKkwNdNokjWIPIaJG2bIKkyII0dx4yPJOG1E4GBnMQMGNUQ2k8eHNSjNwdx8kZQU1TR5mvs5YYIj68wlFq9JtbQ8QQJkwvD+3G2VNlYAxp/xJHWbmcv9y7XH50ZqpeTkZuFKL/nwdHYqjatV1JhBe0S7gOU6TyTH0iDBEFcT8Ntlim6odXugHfDdYPfK9btFIFV/87XI1LwWvgJ47j5OWWqi1PfThLIXQjNSVo58sbi6Yu1QhMhUQpWR1FFqtjcoiETGp2GpcKI4USsjqdNwUULlUqNluoJVBQlDKVj1DUQhEiw1BJUlQqpSsNS1h6Y6Tp7NSdUqHA0G9x3NbzKZ0ht9OjTdUqODWt158GjiTpC+O+0vT79sqXO7LG4YySQBxP8AqPHwVeTLqv0sx4tn34E+0HTNTa6pqPxuY0ZDG8BxPE7/ACCDoLow7TXZSEw5wuIjssGXuzwbJXPK+pfhv0MaVD8yQA6pMF+B1LRM8gTmcaDPHn5smsW2dLFC3SPZ7NsbQ2wBzWgBoDQALZ4aD3Y1nuT2HBbkEzkSJJEBsgkzAnw8EbqYGS2ATa6Zbb2iOyToZMSNeaPZ6TRmG3Q2MiLQDDp3Yuzy5LmM3AbQ0jtTxBJOMa8eIx3c0NK4DIB5DUCc8jxxuTm0xwDmy5vHfGmjuBHIoKga+5pDbwRBm1wadIIOM48fBRA59CjLDSIc4MFkEiHNi1rpk4I+feAwdGgFzYc5jsyHGGlvuBozoe6I706nTBJ7LS4b5tEDIMDEdp3a0JwZjDaDIns6Elw3i4m7kRkn4p2MwkWuyRIIgkQ4SMXGYGd+/K2UC4i2pbcBBIEzGCY3TGijKdxEGORyAzPukHEzySaI94hoddYHQRq11pBBMEjI1zCBGwUp7NwzJEtkyOM/JLqMIeRAIi5rozOMfD5LzvSftCKVRmzMIfWJYwEmQIIDusIyCQSAYJkb11ejekgZY8io9mHxBIIGbo90z3a81Oml2RNj92mRJ3QUbjqZ0zO4xx8/iqqlsTFogkZJ7z4JbjcNYdkcCMxPdO/uURmgNBMzxPf8Ena9nbVY6nUhzX4II9QeCqjXHu4xIcMaEa6cQfNR20uAdod7c6g5yD4o8MDJ0T0c3ZqYptMtbIbOuTOeeVpe8bh64Jz6kjDd2DGPLlKEumYBEcWx8wpbN+RVRncwO/n1grFWpQV0hiY357vsgccZA8tVpw55Y314KM2CORd+TlwpC01qGpGnyWchdbHmjNWjlzwyg6YBCtihCtoVmxXqEortUT2Foa3VVXWrO8OGoI8CgdUUdkT1Y81UDq0ZJACzVa4aCXEADJJwAN5KyVaLdspQH/4biWugNuFpua/Loc3HuxkHcq8uaONWyzHhc3SO/Q2Z7yI0IHakWgkEhs7zgaT77Vrp9GOM9toiZmYxvkAiMLmezHR79notp7Q9lS0xSe0ODiwRYTiAW5EZniu8aVrgAZaYj3pmRAdLsiN4XKlzst9Ub1xMdHD2hpa4tdqOc/JY9u25lJjqlR1rG6kz5RqTyXZ23Zw4uMlrpBcIqObcYujBAEnETv0hfKfxGG0XtDv/AK5zTImC4al8gQdccltxctTj35M0+M4y68HG9qPaJ21v4UmE9W3fwudnJ17pXEJVmmYn4oEm23bLFFJdHV9muiTtNdrDNg7VUgTDBr3SSB4r7vRENAawBgbAGljc3Bw07IERvXjvw82QbJs76rwGE21HufDSKZbgTOW3NdrwXF6b9shtc0Kb/wAvQJILyHF9QOm7AwxpDjMyYzqsOVPLKl4RqhUI/rPZbP7RN2lzqezNdaC+6uxzQKYObgCMm9wGmddy6AJaGvE3ACbhTLjaCLr2DfJ+2q5Xsh0ENmou6s1z1ljnh1sGAbSGiMZOvBdlrnYkdmHSAxrcnSCXeYWbI0nUfBdBOuzUzaXAtBYAx0lzrrS0mS0gAQSScwZyidtLSYLSM40MgkSJyNyCtUdMWgMJDh2Buzk3/ECRC0iyTNzsCXAgjWIiJyXDy5ZrTH4Mm0ODu0C8RqLJmSOGkWH93NUNpaAC4xA1zGm/GdNU2ltDbiwvAw0tcXNh0yCLZubMGNRz3JG10h77iGgOa10FzmttcHS6Pd1I4eeJUFlmoMRBDpE5OZECd5y5eK9t/bLqAdnoma2jntJb1U5EEHLtMLX7ee01LZ6T6NCqHbSbGOAB7AybrhgkAwB/qXyBoc52uTvcfmStWDBf9SKMmX6R7j2D6OdUqOqmXuguc55wXgh3vEEklocZmIk/0r6Ns1lZjSZa8C0i64i4CRMgaxM6xvXmvZDZq1BrS5j3h4DAxr2zTbHZc9r9QO0fMZXe6SZtLbixrZE9ULmtbUgCA4nLSDIiROcKGZ7TLMfSNmyV3guFQE5AbvxnJMwRIJnzjCcNpHuY5C09xjHNYX03kgyWvwXWhnZnJJucDvgHI35lHs77QOtdbc4NbcTLiBcB4idY0VJOjZew5Izls2jGd/3Qu2gASYLQCHCJPPEZ4pgZdJaJG6HRaRxB0/lHs7BM4OkGQcjl61QISNoAEgAOPutEu3Z03TvAwFNmcNGsAjDgQZEaYOcyTPLyYNlDLYBLBAboS3GI+HmqZRI/pAJwS0bpwSN/DvKAFgFxPYcwjUf06nLTvBj4qnDTI55C2gPIBABBPdcNxEcyk1qB1ExmTrB5+CkpCElgHdpuWbadkBEs13j7LZ1GJnz71G0Z0PrOhVsMkoO0yucVJUzguco166e3bFdpAcPjyK5TqZaYIIK6mHOsi/Tn5MLh/gZ1itKUV9lFH0I0AP1DuK837T+0tHZnBj8yCXv6sEU+y60XRBeXBsN5ydQtHSbqrwxjWk3SXyXRDmGWOIZEAOMZ94AcY4HtJ0btLdmrto0rqr22lrYfTrNqOLXVWaRUawAOkbxExK40X2dRpUfPekulNu28WspVDScGh3V7OACQcuc9rcCScAxAzK+vbB0caVGnTaCBTtaA4DQCJw441xMarx/4dUa1KjVpbTSqUy8gA1bm3ggthpIxAHEa4XrCyLntpOu7RcO0C4NDy0gb8gDHFR5E3J6+izFGlZqpNcGjOGgA9oggtlphv9U/RF+UBt90EFpg50Izmf6ZHistXYy5pupgltrtXtzGT8PWij9mDWuJaxrYDbg94ua0DI7M4k81motboN9NrZktwO1BHZMXZxgzBXM9qOi27VQdTgOee1TE0ycECcjszcRI85XRbRMOAbIIBN0Eulsty4ScOjOcck1uzhwaXMAcGhuQ2cGcQeOeGPNrp2heUfOq3s65tSm0US2mLrZYS1ktBLuRuBgmcHvnk+0HRIYaLqj6RaHPLmjqx2rgQHANaSwganOV9T2joU1aTqd5pXNgvYCHjgWzMcO46rx22/g+NaW06nIqNyR/ubv7wtmPNf8A2dFE4+jzntb7ZNrUn7PRmxxb2gXNENMwG75gCeW9YfZT2UO0vDhVolrCw1WXOmwuF0ECJid+q9Ez8IKoEu2ll1xw1jnNLd2SQZ1wvY+x/sn+RFVstqMqPu0e0tA91vvGYTllhGNQYlFydyOq94EWEADMQ4wDpHZzncpUewwS+XGcCTkxriREDgtD9nM2y2Y0M41yRnXRZHsgu0jALmsJgjtZbGcED4LBRptD7WxdJxHZiTANuA46TJ+KyENBEGo0nDrhGhjUToZ4ptLY5aS09siWuczsme0MBwOhAjknUdgJZB7MgCPeFwyDM4E/RFAmcuj0UHzFXaAZc/fOS4kHW4dswNM4AXK9qenG7JSe/riXObbQYHTdaQGkQQYGrjvBjOi9dR6PLS43NzkYkDAECTjT4leY2/2F2IggUSHOMue3cSZNl2WzOmgV2OSv+iEv/J8Pr1nPc5zyXOcSXEnJJ1K6nQGwvLhULSaY1cLHWkg2uLSdARPgeC+s9Hfh/wBHgm6nWdP6nugDgLQOWV3KPsbsDRDKTmC67suIzEEGdxGI5lanyI/RnUHfZxuiKdWnQZR6jtMaAHmo0scXOtbYbiZIEwe6ZWmrtdSXMNOpeLHWOdTc1zC4NLmQ6SOPdpuPed0JQ6vqgXWgdkudc5pGGuk6kQMnO/VPHRzLWsJc4NEdsB1089VklV2aFI81tO1PZFQ7M4gNe51kPc0CBYQ3UGD+0HchbtVdrS1zevaTLbWtADSQQXC8lwA/qzgzuXQrezznVm1RFJ1MtDLHutrUwPcqtLcZc7TvCfT6ILG9omQ9zw8OcJuuFr7WiQJ+DTuSVUPY5+wbbJtf1dKpDXmmagBHlFzZDoMjQrpVBSa+17xTOHACrDoyAe0TOQfGUdDYLgHQxwaMuBJJlsVOy4SJgdmdwRVYeCaga5rAYupZEYMznUE8wUdWJuzndN7PtDWhtF9zSQHFxl5aCLgCcAxJ8xEacwdE9e8vO07TALRa2qWslsgjsmJ1k78LpM2nZT2nMbImIa7AjMScYW3ZG06rg6nZABEEOBg627tw3HRS2oCdMbM4sD2vM07n2s1fDTiBBJ5aSVxen/Z2lU2cue9mzACW1berLDUtA6wtc2cxg744Lq7VRb1rS6kLmAhji50gGJiO4KdKbPS2lhZtDS6mRGHuAOhAMGZOoO6NUo0mnYndBbLRfTYxraoc+1rSYxUhvZd2g4AnXHmYTKezbZ14f+Y/wYININaSdYIO46T3LBVp0qgFJ4lhLbGmo/UNgNcDkaYHHKdlrrmPfa0RUzOgO4DJEjmZG5Sv9FRrPRu2OqBztoaKRuuYBLs6doiMcgptHQV4ANVvZOsGSN407vJeL2/20rsqPYQ2GucDNxg32kAgjEx4Qs/R3t5VvinTpuEw9xvyQBA110z4cValJdora+mer/6bf/nUv2u+6izf9aVP8uh+8/ZRS+XL7I/HH0elqOjioKpjeqnInKa0jeFkbNAHWngUs7SeaN5j+YKEVeSg2NIoTqDBOsRKZ1QIySRwJx8Eq9p3KTw+GUXQ6NbmNcWlwkt90nMYIx4E+a1Mjl5Bcq/mjuPH6p7kdToPcI5pF/csrqh4oS9yi5MaianVOQVCsOCzOqlQVfUJbNDo2BwKshqxNq9yMVu5Gwamrqxu+KUZByAfgqZtXJVVr3CPojYVG2xvBZ6+ysfqCO4kLMdoIQv2ieXmk3Y1EVUNhgEkDE/RX1vFCXQoGhIZoYZ0gooPAjxWUU+au5w0QFGqSNxKd1oIgghYOvcFf5o9yeyE0amQ3REXNOodv7/Xes9PaW8U0bW3iPJPYWphr9GMeMtBmcgFs+IVbNsAp+6HY34dx4d5XSG0t3mPBA7aW7j9EbDpi+vacGDyI9Qgcxv9JjvyAq2msCM6+t+9ZJjfKWwUHtGwMeXOIFzg1pdAJAYS5hEzkFzs80FToymTIbaZulktM2hpJ4mAB3AcEbavrKb1gUtmFUeP9pvYo16hq03hpdFwIxjV2N5gblh6N9kalPcBrEFwk/qMgQRiPQXu3VFdKqOPgrVmlVENUeK/+Br/AOWFF7m4KI+ViotzkQdCzO5T5og71KqbLaNHWBWXBZXHiAUB5YPeo2FGpxCG0HKyXlCTppidCRM8c5RY6Npo88efmhdQdwb8vkkNrH0Qi688kdBTDLHcD4EH5qr3Dj5fZD15Q9eUrDsI7TGoPrvRM2gH0N+iUasyIx91UDS0aAbkJjo0Go31/CMVG8R4rGKQ4eRhDZnUjxG5Kwo2lzeI+/rKq4ZwPBYi136p70Bad/0RYUbyB6Kos5/VYgD6P8qAuHhzRYUaiY/urvHrRZDUOs/EH1uUvd6j4IsKOhPP4euKhP08eSwGq77fXer688vNOxas3Xx6+xRXcsj+f4XO/MGf5H3RdefRCLFqzoG0/wAgIHNZ6j7rD1/jwyEDtoPAeaLQ6Ntrcx64TlQBvErD1zuXmhLzx+SLCjpsYI5+uSB1Bvd4/wALmFzuJ8wgeXcfXmlYanSqtaB748t/gVkNUTkjHAHPcstp3n4oo5T5euCLJUa21O/lu801hEZDp7x81iLtJGf9wUb4j/kEyNHQ7P8Aq+CiwSogVG9wPr+UYBQm7kf7Ig4xkeSbGij6yhnP9vurc4IS5QGU7uQlo9Y+SvCo5+CBg+tSrx6Kv48eSpFgUAOKgHrVQNHJBj46QlYw7Vds8N3illw9FWI4x4+aVgMtKlhCDGufX9lT6nM/BMA4Kpw5Kmae98AqaCZyJ7oxgeOo+KBFluuvzVFx5FU64cN0xkacil3mP51SAIif6UDxE4cPXrCgrcdN0IDtPJFjoNpxk9+mBGe5E1x5Z9YSev5ZRNeIGN6AGnG6UNwjQ+SWagO7Kqd/yQIaY0BjfqhfHEeY4JRAJ1I03IXUiDvHkUxjLBv7t3GN3eijhHPO7nlZm0s6nfuEzEJrWyJuB4H57/mnQugngmJMnX1xSXA7/HA+mVb2cd+NNcqgzdJMbuKVjGMecdkaa5x8VQfxB8/DepfxO/Mj6qAjj5ynYUXcNO0P2nXG7uVtqD+4I8VQZP8AUFbGCdQf7IsQX5n/AG+vBWhn/UPJWixHUcfBEHYU3om/X6J2IoFLcyU06oEgEFh8kJaZ9aJw1RM97z+SQ7Mhp96A0jxMFaG7+77IW6nwQMUWEIAXZ0Wup9kp/wBCkx2Z3g/2QF2cjOvxWl+p7j81Ha+uIQOzPeIzI00P2UER6OOSFungxSr7w8PkUIBwDePr0ETY57vqlUdf+TfkpV39/wBAgQ3sj1qgLwNxRu3+t5SKuvg36JANY5u/5fzlGWtMJA08kt2vn8ygDSWs4dwn1wV9UJ3Dlw9SudsvvN/2/dP2fT/iEAbBsrTqfMfygqbBBdDgRjBMiczbywMHilU/qg2bTxcndCVksLSY5anTuPDG9X1kgiYOJnGvDcqraN7x/wBxQnf4fMpEhe1Ui5pDROQe8XCRzxu36JOw0bXTBaIg3E9omy0gOaCYh+6Id4DduPefqi4d4+qtjkai4lbhcrOUzrHGHF8B9M3W26OfcA1zcdm2SHOGREFXNXQteZ6sA2TgV3CoXECG/wCHYTOu5dk6euCCn/6qfz39Ih8dfZyJqNaXScNe83BoAsqAtaDAiWXDPfqJQ1q1U2w18mx+gIF1WXUzDdWsIaZduxmVv6V9x/8AuZ/3tTK+vifqpfLSukLS3VnP257yTaXANaYECC8OwMiTgHfkGeBCHtquFUdr3a8BrToD/hWOiJLY0nUzGF1X/RyrZPe8B8yoxz11SJSx39mjrG//AKftf/6qluUR8v4Q+P8AT//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22" name="Picture 6" descr="http://www.otpusk.by/images/photo/egypt/2.jpg"/>
          <p:cNvPicPr>
            <a:picLocks noChangeAspect="1" noChangeArrowheads="1"/>
          </p:cNvPicPr>
          <p:nvPr/>
        </p:nvPicPr>
        <p:blipFill>
          <a:blip r:embed="rId3"/>
          <a:srcRect/>
          <a:stretch>
            <a:fillRect/>
          </a:stretch>
        </p:blipFill>
        <p:spPr bwMode="auto">
          <a:xfrm rot="5400000">
            <a:off x="9658351" y="-10001250"/>
            <a:ext cx="23622000" cy="8953499"/>
          </a:xfrm>
          <a:prstGeom prst="rect">
            <a:avLst/>
          </a:prstGeom>
          <a:noFill/>
        </p:spPr>
      </p:pic>
      <p:sp>
        <p:nvSpPr>
          <p:cNvPr id="9224" name="AutoShape 8" descr="data:image/jpeg;base64,/9j/4AAQSkZJRgABAQAAAQABAAD/2wCEAAkGBxQSEhUUExQVFBQVFxUVFBUWFBUUFxQXFRUXFhQUFRgYHCggGB0lGxUVITEhJSkrLi4uGB8zODMsNygtLisBCgoKDg0OGhAQGywkHCUsLCwuLCwsLCwsLCwsLCwsLCwsLCwsLCwsLCwsLCwsLCwsLCwsLCwsLCwsLCwsLCwsLP/AABEIALkBEQMBIgACEQEDEQH/xAAbAAACAwEBAQAAAAAAAAAAAAACAwABBAUGB//EAD8QAAEDAwEEBwYFAgUEAwAAAAEAAhEDEiExBEFRYQUTInGBkfAGMqGxwdEHFFKS4ULxI1NicoIWssLSFTRj/8QAGgEAAgMBAQAAAAAAAAAAAAAAAAECAwQFBv/EACYRAAICAgICAwEAAgMAAAAAAAABAhEDEgQhMVETQWEicZEUMmL/2gAMAwEAAhEDEQA/AFVNUQQvGUYGF6BHCAKEhMtVFqYhVqpNtVFqLGJhUQmFqqEDoVCvKJUQkMFVCMhS1HQwCEJCbCGEdALhDbyToQlqVIdiTTHAeQQlg4BOLVRail6HbEdWOA8gqdTB1A8gnFqlqKj6C2INFv6R5BCaDf0t/aFohQtS1j6Hs/ZnNBv6W/tCo7Oz9Lf2j7LRaqLUax9Bs/ZnOzN/S39oUOys/Q39o+y0hqotRrH0PaXsy/lGfob+1v2U/KM/Q39o+y0wpCWkfSDaXsy/lWfoZ+0fZV+VZ+hv7WrUWqoRpD0gUpezN+WZ+lv7Qh/Ks/Q39oWq1DajSHpD2l7M35Vn6G/tCtuxsP8AQ39oTy1EwI+OHpD3l7Yr8hS/y2ftH2UWqxRP44ekR3l7f+zrublMAUc1GGppldC4UhMIVFqLFQqFRCOFUIsdCrVRamkKoRYCbVRanEKiEWFCrVLU21SErChVqlqdCGEWFCi1CWJ0Ki1FjE2IXMWi1DYlYGexS1PLVRanYxFqlidYqtRYCLVLU61S1FgJIVWpxaoWoGJtVEJ1qotRYCC1SE61VaixiS1VanWqoQAq1WxuUwtUY1MC7VEcKIsgdhzcow1G5uUVuFWmOhJahLU8tQlqdiM9qu1OLUJCLATarDU21Vaix0KLUNqfCEhKx0KtVWpsKoQAuFVqaWqWosBQaqtTQ1XalaChNqpzU6EJaix0JLVC1NhczpXby19OhSg16zmsYNQy4xe4ctY5KMpqKtkoQc3qjbapavT7Z0K0tAYIc0AT+rQAu4E8VwatAtJDhBGoKpwcrHmX8+fRbn408T7MtqlieWoYWmzOILVLE8hVCBibUNqeQhhFgJtVFqaQpaiwE2qi1PtVWIsKM5aiY1MLETGp2ANqpPtURZE65aitRlqK1QTJ0ILVVqaWqWosVCLFLU61S1FhQi1WWp1iliVjoz2oS1aCxC5qLChFqsNTbVLUrChULm9IdJBlRlFkOrVNGyAGt1L3k6CAY4kQle1PtA3ZWQO1VcOw3h/rdy+ayewPR7nXbXUudVqkhjpmW6OxPEcoA54xczlfFF15N3E4nySTl4PWVdj922SYgt7PEm4GBugZ1+WRzORGuoI0MaHK6lPZgWxZ2rYuALj+4zjunVYgYBvEEwXOtOskdo8YLfGVzOJz5wdTdo6XJ4MJr+FTM1qEhan0o9d/2XK6e6Tbs1IvIkk2sbxcQTk7hAJK7sckXHZPo4bxSUta7MftD0w3ZmbjUd7jf/I8AP4WP8KthNfa6u1VO0aTcE76lQFojuYHeYXh9s2t1ao6o83Od5DgBwA4L6j+GPRz6dAvLnBtR5NgIDSIAB01wuXzM+0WdbiYFB/p7wVBviNeEc49aLN0jsTKoGYdHZMfPksdQVWXZY4AktnBOMAmY1RDbIBc5rmgZJic6nLdBhcuGSUHtF9nQnjjNVLwcPatmcx1rhB+Y4jkkwvS7cRWZaHAlpxJE6HHiuDVolpggg8F6Hi8pZo9+Tz/ACuK8UvwzwqITbVC1arMtCLVLU61S1FhQgtVQn2KrUWOhJaqLU61UWosBNqtjU0sV025TTAG1RP6tROyB1XNR2oiFCFXZbQm1QBMhQBFhQshQhMtUISsdCgFLUZChCLChRCohMtULUrDUVauT7R9NM2SlccvdIps/U7nwAxJ+sLT050vT2WmalSeDWjV7o0H3XxvpXpJ+0VHVahlzju0aNzW8gFTlzaql5NGDBs7fg2bFTqbdtTQ9xc6o4XOO5oy6NwAbMBfYujNlsYKbHCABEizqwGyBbOkidQRJXj/AMOOiCyi/aSJLgQ2A/rGtBbJYAMyDON0cYX0HZO3bBE3Rk8PfjHJxgn5rhcjJtKjuYYKMbIyo1rQCXCQ0Nb2JMtyLbQSJu14HCybRQtdI7QPVjtGeyDxAM78mdy1BuDAkHLZPuxFkYmOM/2qtQAzEYc2bhDtCDEQZJdnGZ4rMi4RVMzHEN3EC3Vsg9ky1wzxA4L5v+Iey1hWucSaMAMj3WEgS1x4knXfIX0p1NrWucQAXXF1zYlpBJbIxoB3QeKrpCnTqNsqgQW2m5pEgj3fLwV+LPLH19eiqeGM3f37PifRexmtWp0x/W9re4E5PlJX3zYNn6pjaY0Y0NzvAx9l4/2c9k2bPtLqrXgswGYOLgS5s6HIHMR3r2grFuCQOEkFSz5VN9eCOPG4oc4Hh/biUs0yNPKExm16ZHjHregq7WG5METBgSfhoqCzsKkwNdNokjWIPIaJG2bIKkyII0dx4yPJOG1E4GBnMQMGNUQ2k8eHNSjNwdx8kZQU1TR5mvs5YYIj68wlFq9JtbQ8QQJkwvD+3G2VNlYAxp/xJHWbmcv9y7XH50ZqpeTkZuFKL/nwdHYqjatV1JhBe0S7gOU6TyTH0iDBEFcT8Ntlim6odXugHfDdYPfK9btFIFV/87XI1LwWvgJ47j5OWWqi1PfThLIXQjNSVo58sbi6Yu1QhMhUQpWR1FFqtjcoiETGp2GpcKI4USsjqdNwUULlUqNluoJVBQlDKVj1DUQhEiw1BJUlQqpSsNS1h6Y6Tp7NSdUqHA0G9x3NbzKZ0ht9OjTdUqODWt158GjiTpC+O+0vT79sqXO7LG4YySQBxP8AqPHwVeTLqv0sx4tn34E+0HTNTa6pqPxuY0ZDG8BxPE7/ACCDoLow7TXZSEw5wuIjssGXuzwbJXPK+pfhv0MaVD8yQA6pMF+B1LRM8gTmcaDPHn5smsW2dLFC3SPZ7NsbQ2wBzWgBoDQALZ4aD3Y1nuT2HBbkEzkSJJEBsgkzAnw8EbqYGS2ATa6Zbb2iOyToZMSNeaPZ6TRmG3Q2MiLQDDp3Yuzy5LmM3AbQ0jtTxBJOMa8eIx3c0NK4DIB5DUCc8jxxuTm0xwDmy5vHfGmjuBHIoKga+5pDbwRBm1wadIIOM48fBRA59CjLDSIc4MFkEiHNi1rpk4I+feAwdGgFzYc5jsyHGGlvuBozoe6I706nTBJ7LS4b5tEDIMDEdp3a0JwZjDaDIns6Elw3i4m7kRkn4p2MwkWuyRIIgkQ4SMXGYGd+/K2UC4i2pbcBBIEzGCY3TGijKdxEGORyAzPukHEzySaI94hoddYHQRq11pBBMEjI1zCBGwUp7NwzJEtkyOM/JLqMIeRAIi5rozOMfD5LzvSftCKVRmzMIfWJYwEmQIIDusIyCQSAYJkb11ejekgZY8io9mHxBIIGbo90z3a81Oml2RNj92mRJ3QUbjqZ0zO4xx8/iqqlsTFogkZJ7z4JbjcNYdkcCMxPdO/uURmgNBMzxPf8Ena9nbVY6nUhzX4II9QeCqjXHu4xIcMaEa6cQfNR20uAdod7c6g5yD4o8MDJ0T0c3ZqYptMtbIbOuTOeeVpe8bh64Jz6kjDd2DGPLlKEumYBEcWx8wpbN+RVRncwO/n1grFWpQV0hiY357vsgccZA8tVpw55Y314KM2CORd+TlwpC01qGpGnyWchdbHmjNWjlzwyg6YBCtihCtoVmxXqEortUT2Foa3VVXWrO8OGoI8CgdUUdkT1Y81UDq0ZJACzVa4aCXEADJJwAN5KyVaLdspQH/4biWugNuFpua/Loc3HuxkHcq8uaONWyzHhc3SO/Q2Z7yI0IHakWgkEhs7zgaT77Vrp9GOM9toiZmYxvkAiMLmezHR79notp7Q9lS0xSe0ODiwRYTiAW5EZniu8aVrgAZaYj3pmRAdLsiN4XKlzst9Ub1xMdHD2hpa4tdqOc/JY9u25lJjqlR1rG6kz5RqTyXZ23Zw4uMlrpBcIqObcYujBAEnETv0hfKfxGG0XtDv/AK5zTImC4al8gQdccltxctTj35M0+M4y68HG9qPaJ21v4UmE9W3fwudnJ17pXEJVmmYn4oEm23bLFFJdHV9muiTtNdrDNg7VUgTDBr3SSB4r7vRENAawBgbAGljc3Bw07IERvXjvw82QbJs76rwGE21HufDSKZbgTOW3NdrwXF6b9shtc0Kb/wAvQJILyHF9QOm7AwxpDjMyYzqsOVPLKl4RqhUI/rPZbP7RN2lzqezNdaC+6uxzQKYObgCMm9wGmddy6AJaGvE3ACbhTLjaCLr2DfJ+2q5Xsh0ENmou6s1z1ljnh1sGAbSGiMZOvBdlrnYkdmHSAxrcnSCXeYWbI0nUfBdBOuzUzaXAtBYAx0lzrrS0mS0gAQSScwZyidtLSYLSM40MgkSJyNyCtUdMWgMJDh2Buzk3/ECRC0iyTNzsCXAgjWIiJyXDy5ZrTH4Mm0ODu0C8RqLJmSOGkWH93NUNpaAC4xA1zGm/GdNU2ltDbiwvAw0tcXNh0yCLZubMGNRz3JG10h77iGgOa10FzmttcHS6Pd1I4eeJUFlmoMRBDpE5OZECd5y5eK9t/bLqAdnoma2jntJb1U5EEHLtMLX7ee01LZ6T6NCqHbSbGOAB7AybrhgkAwB/qXyBoc52uTvcfmStWDBf9SKMmX6R7j2D6OdUqOqmXuguc55wXgh3vEEklocZmIk/0r6Ns1lZjSZa8C0i64i4CRMgaxM6xvXmvZDZq1BrS5j3h4DAxr2zTbHZc9r9QO0fMZXe6SZtLbixrZE9ULmtbUgCA4nLSDIiROcKGZ7TLMfSNmyV3guFQE5AbvxnJMwRIJnzjCcNpHuY5C09xjHNYX03kgyWvwXWhnZnJJucDvgHI35lHs77QOtdbc4NbcTLiBcB4idY0VJOjZew5Izls2jGd/3Qu2gASYLQCHCJPPEZ4pgZdJaJG6HRaRxB0/lHs7BM4OkGQcjl61QISNoAEgAOPutEu3Z03TvAwFNmcNGsAjDgQZEaYOcyTPLyYNlDLYBLBAboS3GI+HmqZRI/pAJwS0bpwSN/DvKAFgFxPYcwjUf06nLTvBj4qnDTI55C2gPIBABBPdcNxEcyk1qB1ExmTrB5+CkpCElgHdpuWbadkBEs13j7LZ1GJnz71G0Z0PrOhVsMkoO0yucVJUzguco166e3bFdpAcPjyK5TqZaYIIK6mHOsi/Tn5MLh/gZ1itKUV9lFH0I0AP1DuK837T+0tHZnBj8yCXv6sEU+y60XRBeXBsN5ydQtHSbqrwxjWk3SXyXRDmGWOIZEAOMZ94AcY4HtJ0btLdmrto0rqr22lrYfTrNqOLXVWaRUawAOkbxExK40X2dRpUfPekulNu28WspVDScGh3V7OACQcuc9rcCScAxAzK+vbB0caVGnTaCBTtaA4DQCJw441xMarx/4dUa1KjVpbTSqUy8gA1bm3ggthpIxAHEa4XrCyLntpOu7RcO0C4NDy0gb8gDHFR5E3J6+izFGlZqpNcGjOGgA9oggtlphv9U/RF+UBt90EFpg50Izmf6ZHistXYy5pupgltrtXtzGT8PWij9mDWuJaxrYDbg94ua0DI7M4k81motboN9NrZktwO1BHZMXZxgzBXM9qOi27VQdTgOee1TE0ycECcjszcRI85XRbRMOAbIIBN0Eulsty4ScOjOcck1uzhwaXMAcGhuQ2cGcQeOeGPNrp2heUfOq3s65tSm0US2mLrZYS1ktBLuRuBgmcHvnk+0HRIYaLqj6RaHPLmjqx2rgQHANaSwganOV9T2joU1aTqd5pXNgvYCHjgWzMcO46rx22/g+NaW06nIqNyR/ubv7wtmPNf8A2dFE4+jzntb7ZNrUn7PRmxxb2gXNENMwG75gCeW9YfZT2UO0vDhVolrCw1WXOmwuF0ECJid+q9Ez8IKoEu2ll1xw1jnNLd2SQZ1wvY+x/sn+RFVstqMqPu0e0tA91vvGYTllhGNQYlFydyOq94EWEADMQ4wDpHZzncpUewwS+XGcCTkxriREDgtD9nM2y2Y0M41yRnXRZHsgu0jALmsJgjtZbGcED4LBRptD7WxdJxHZiTANuA46TJ+KyENBEGo0nDrhGhjUToZ4ptLY5aS09siWuczsme0MBwOhAjknUdgJZB7MgCPeFwyDM4E/RFAmcuj0UHzFXaAZc/fOS4kHW4dswNM4AXK9qenG7JSe/riXObbQYHTdaQGkQQYGrjvBjOi9dR6PLS43NzkYkDAECTjT4leY2/2F2IggUSHOMue3cSZNl2WzOmgV2OSv+iEv/J8Pr1nPc5zyXOcSXEnJJ1K6nQGwvLhULSaY1cLHWkg2uLSdARPgeC+s9Hfh/wBHgm6nWdP6nugDgLQOWV3KPsbsDRDKTmC67suIzEEGdxGI5lanyI/RnUHfZxuiKdWnQZR6jtMaAHmo0scXOtbYbiZIEwe6ZWmrtdSXMNOpeLHWOdTc1zC4NLmQ6SOPdpuPed0JQ6vqgXWgdkudc5pGGuk6kQMnO/VPHRzLWsJc4NEdsB1089VklV2aFI81tO1PZFQ7M4gNe51kPc0CBYQ3UGD+0HchbtVdrS1zevaTLbWtADSQQXC8lwA/qzgzuXQrezznVm1RFJ1MtDLHutrUwPcqtLcZc7TvCfT6ILG9omQ9zw8OcJuuFr7WiQJ+DTuSVUPY5+wbbJtf1dKpDXmmagBHlFzZDoMjQrpVBSa+17xTOHACrDoyAe0TOQfGUdDYLgHQxwaMuBJJlsVOy4SJgdmdwRVYeCaga5rAYupZEYMznUE8wUdWJuzndN7PtDWhtF9zSQHFxl5aCLgCcAxJ8xEacwdE9e8vO07TALRa2qWslsgjsmJ1k78LpM2nZT2nMbImIa7AjMScYW3ZG06rg6nZABEEOBg627tw3HRS2oCdMbM4sD2vM07n2s1fDTiBBJ5aSVxen/Z2lU2cue9mzACW1berLDUtA6wtc2cxg744Lq7VRb1rS6kLmAhji50gGJiO4KdKbPS2lhZtDS6mRGHuAOhAMGZOoO6NUo0mnYndBbLRfTYxraoc+1rSYxUhvZd2g4AnXHmYTKezbZ14f+Y/wYININaSdYIO46T3LBVp0qgFJ4lhLbGmo/UNgNcDkaYHHKdlrrmPfa0RUzOgO4DJEjmZG5Sv9FRrPRu2OqBztoaKRuuYBLs6doiMcgptHQV4ANVvZOsGSN407vJeL2/20rsqPYQ2GucDNxg32kAgjEx4Qs/R3t5VvinTpuEw9xvyQBA110z4cValJdora+mer/6bf/nUv2u+6izf9aVP8uh+8/ZRS+XL7I/HH0elqOjioKpjeqnInKa0jeFkbNAHWngUs7SeaN5j+YKEVeSg2NIoTqDBOsRKZ1QIySRwJx8Eq9p3KTw+GUXQ6NbmNcWlwkt90nMYIx4E+a1Mjl5Bcq/mjuPH6p7kdToPcI5pF/csrqh4oS9yi5MaianVOQVCsOCzOqlQVfUJbNDo2BwKshqxNq9yMVu5Gwamrqxu+KUZByAfgqZtXJVVr3CPojYVG2xvBZ6+ysfqCO4kLMdoIQv2ieXmk3Y1EVUNhgEkDE/RX1vFCXQoGhIZoYZ0gooPAjxWUU+au5w0QFGqSNxKd1oIgghYOvcFf5o9yeyE0amQ3REXNOodv7/Xes9PaW8U0bW3iPJPYWphr9GMeMtBmcgFs+IVbNsAp+6HY34dx4d5XSG0t3mPBA7aW7j9EbDpi+vacGDyI9Qgcxv9JjvyAq2msCM6+t+9ZJjfKWwUHtGwMeXOIFzg1pdAJAYS5hEzkFzs80FToymTIbaZulktM2hpJ4mAB3AcEbavrKb1gUtmFUeP9pvYo16hq03hpdFwIxjV2N5gblh6N9kalPcBrEFwk/qMgQRiPQXu3VFdKqOPgrVmlVENUeK/+Br/AOWFF7m4KI+ViotzkQdCzO5T5og71KqbLaNHWBWXBZXHiAUB5YPeo2FGpxCG0HKyXlCTppidCRM8c5RY6Npo88efmhdQdwb8vkkNrH0Qi688kdBTDLHcD4EH5qr3Dj5fZD15Q9eUrDsI7TGoPrvRM2gH0N+iUasyIx91UDS0aAbkJjo0Go31/CMVG8R4rGKQ4eRhDZnUjxG5Kwo2lzeI+/rKq4ZwPBYi136p70Bad/0RYUbyB6Kos5/VYgD6P8qAuHhzRYUaiY/urvHrRZDUOs/EH1uUvd6j4IsKOhPP4euKhP08eSwGq77fXer688vNOxas3Xx6+xRXcsj+f4XO/MGf5H3RdefRCLFqzoG0/wAgIHNZ6j7rD1/jwyEDtoPAeaLQ6Ntrcx64TlQBvErD1zuXmhLzx+SLCjpsYI5+uSB1Bvd4/wALmFzuJ8wgeXcfXmlYanSqtaB748t/gVkNUTkjHAHPcstp3n4oo5T5euCLJUa21O/lu801hEZDp7x81iLtJGf9wUb4j/kEyNHQ7P8Aq+CiwSogVG9wPr+UYBQm7kf7Ig4xkeSbGij6yhnP9vurc4IS5QGU7uQlo9Y+SvCo5+CBg+tSrx6Kv48eSpFgUAOKgHrVQNHJBj46QlYw7Vds8N3illw9FWI4x4+aVgMtKlhCDGufX9lT6nM/BMA4Kpw5Kmae98AqaCZyJ7oxgeOo+KBFluuvzVFx5FU64cN0xkacil3mP51SAIif6UDxE4cPXrCgrcdN0IDtPJFjoNpxk9+mBGe5E1x5Z9YSev5ZRNeIGN6AGnG6UNwjQ+SWagO7Kqd/yQIaY0BjfqhfHEeY4JRAJ1I03IXUiDvHkUxjLBv7t3GN3eijhHPO7nlZm0s6nfuEzEJrWyJuB4H57/mnQugngmJMnX1xSXA7/HA+mVb2cd+NNcqgzdJMbuKVjGMecdkaa5x8VQfxB8/DepfxO/Mj6qAjj5ynYUXcNO0P2nXG7uVtqD+4I8VQZP8AUFbGCdQf7IsQX5n/AG+vBWhn/UPJWixHUcfBEHYU3om/X6J2IoFLcyU06oEgEFh8kJaZ9aJw1RM97z+SQ7Mhp96A0jxMFaG7+77IW6nwQMUWEIAXZ0Wup9kp/wBCkx2Z3g/2QF2cjOvxWl+p7j81Ha+uIQOzPeIzI00P2UER6OOSFungxSr7w8PkUIBwDePr0ETY57vqlUdf+TfkpV39/wBAgQ3sj1qgLwNxRu3+t5SKuvg36JANY5u/5fzlGWtMJA08kt2vn8ygDSWs4dwn1wV9UJ3Dlw9SudsvvN/2/dP2fT/iEAbBsrTqfMfygqbBBdDgRjBMiczbywMHilU/qg2bTxcndCVksLSY5anTuPDG9X1kgiYOJnGvDcqraN7x/wBxQnf4fMpEhe1Ui5pDROQe8XCRzxu36JOw0bXTBaIg3E9omy0gOaCYh+6Id4DduPefqi4d4+qtjkai4lbhcrOUzrHGHF8B9M3W26OfcA1zcdm2SHOGREFXNXQteZ6sA2TgV3CoXECG/wCHYTOu5dk6euCCn/6qfz39Ih8dfZyJqNaXScNe83BoAsqAtaDAiWXDPfqJQ1q1U2w18mx+gIF1WXUzDdWsIaZduxmVv6V9x/8AuZ/3tTK+vifqpfLSukLS3VnP257yTaXANaYECC8OwMiTgHfkGeBCHtquFUdr3a8BrToD/hWOiJLY0nUzGF1X/RyrZPe8B8yoxz11SJSx39mjrG//AKftf/6qluUR8v4Q+P8AT//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26" name="AutoShape 10" descr="data:image/jpeg;base64,/9j/4AAQSkZJRgABAQAAAQABAAD/2wCEAAkGBxQSEhUUExQVFBQVFxUVFBUWFBUUFxQXFRUXFhQUFRgYHCggGB0lGxUVITEhJSkrLi4uGB8zODMsNygtLisBCgoKDg0OGhAQGywkHCUsLCwuLCwsLCwsLCwsLCwsLCwsLCwsLCwsLCwsLCwsLCwsLCwsLCwsLCwsLCwsLCwsLP/AABEIALkBEQMBIgACEQEDEQH/xAAbAAACAwEBAQAAAAAAAAAAAAACAwABBAUGB//EAD8QAAEDAwEEBwYFAgUEAwAAAAEAAhEDEiExBEFRYQUTInGBkfAGMqGxwdEHFFKS4ULxI1NicoIWssLSFTRj/8QAGgEAAgMBAQAAAAAAAAAAAAAAAAECAwQFBv/EACYRAAICAgICAwEAAgMAAAAAAAABAhEDEgQhMVETQWEicZEUMmL/2gAMAwEAAhEDEQA/AFVNUQQvGUYGF6BHCAKEhMtVFqYhVqpNtVFqLGJhUQmFqqEDoVCvKJUQkMFVCMhS1HQwCEJCbCGEdALhDbyToQlqVIdiTTHAeQQlg4BOLVRail6HbEdWOA8gqdTB1A8gnFqlqKj6C2INFv6R5BCaDf0t/aFohQtS1j6Hs/ZnNBv6W/tCo7Oz9Lf2j7LRaqLUax9Bs/ZnOzN/S39oUOys/Q39o+y0hqotRrH0PaXsy/lGfob+1v2U/KM/Q39o+y0wpCWkfSDaXsy/lWfoZ+0fZV+VZ+hv7WrUWqoRpD0gUpezN+WZ+lv7Qh/Ks/Q39oWq1DajSHpD2l7M35Vn6G/tCtuxsP8AQ39oTy1EwI+OHpD3l7Yr8hS/y2ftH2UWqxRP44ekR3l7f+zrublMAUc1GGppldC4UhMIVFqLFQqFRCOFUIsdCrVRamkKoRYCbVRanEKiEWFCrVLU21SErChVqlqdCGEWFCi1CWJ0Ki1FjE2IXMWi1DYlYGexS1PLVRanYxFqlidYqtRYCLVLU61S1FgJIVWpxaoWoGJtVEJ1qotRYCC1SE61VaixiS1VanWqoQAq1WxuUwtUY1MC7VEcKIsgdhzcow1G5uUVuFWmOhJahLU8tQlqdiM9qu1OLUJCLATarDU21Vaix0KLUNqfCEhKx0KtVWpsKoQAuFVqaWqWosBQaqtTQ1XalaChNqpzU6EJaix0JLVC1NhczpXby19OhSg16zmsYNQy4xe4ctY5KMpqKtkoQc3qjbapavT7Z0K0tAYIc0AT+rQAu4E8VwatAtJDhBGoKpwcrHmX8+fRbn408T7MtqlieWoYWmzOILVLE8hVCBibUNqeQhhFgJtVFqaQpaiwE2qi1PtVWIsKM5aiY1MLETGp2ANqpPtURZE65aitRlqK1QTJ0ILVVqaWqWosVCLFLU61S1FhQi1WWp1iliVjoz2oS1aCxC5qLChFqsNTbVLUrChULm9IdJBlRlFkOrVNGyAGt1L3k6CAY4kQle1PtA3ZWQO1VcOw3h/rdy+ayewPR7nXbXUudVqkhjpmW6OxPEcoA54xczlfFF15N3E4nySTl4PWVdj922SYgt7PEm4GBugZ1+WRzORGuoI0MaHK6lPZgWxZ2rYuALj+4zjunVYgYBvEEwXOtOskdo8YLfGVzOJz5wdTdo6XJ4MJr+FTM1qEhan0o9d/2XK6e6Tbs1IvIkk2sbxcQTk7hAJK7sckXHZPo4bxSUta7MftD0w3ZmbjUd7jf/I8AP4WP8KthNfa6u1VO0aTcE76lQFojuYHeYXh9s2t1ao6o83Od5DgBwA4L6j+GPRz6dAvLnBtR5NgIDSIAB01wuXzM+0WdbiYFB/p7wVBviNeEc49aLN0jsTKoGYdHZMfPksdQVWXZY4AktnBOMAmY1RDbIBc5rmgZJic6nLdBhcuGSUHtF9nQnjjNVLwcPatmcx1rhB+Y4jkkwvS7cRWZaHAlpxJE6HHiuDVolpggg8F6Hi8pZo9+Tz/ACuK8UvwzwqITbVC1arMtCLVLU61S1FhQgtVQn2KrUWOhJaqLU61UWosBNqtjU0sV025TTAG1RP6tROyB1XNR2oiFCFXZbQm1QBMhQBFhQshQhMtUISsdCgFLUZChCLChRCohMtULUrDUVauT7R9NM2SlccvdIps/U7nwAxJ+sLT050vT2WmalSeDWjV7o0H3XxvpXpJ+0VHVahlzju0aNzW8gFTlzaql5NGDBs7fg2bFTqbdtTQ9xc6o4XOO5oy6NwAbMBfYujNlsYKbHCABEizqwGyBbOkidQRJXj/AMOOiCyi/aSJLgQ2A/rGtBbJYAMyDON0cYX0HZO3bBE3Rk8PfjHJxgn5rhcjJtKjuYYKMbIyo1rQCXCQ0Nb2JMtyLbQSJu14HCybRQtdI7QPVjtGeyDxAM78mdy1BuDAkHLZPuxFkYmOM/2qtQAzEYc2bhDtCDEQZJdnGZ4rMi4RVMzHEN3EC3Vsg9ky1wzxA4L5v+Iey1hWucSaMAMj3WEgS1x4knXfIX0p1NrWucQAXXF1zYlpBJbIxoB3QeKrpCnTqNsqgQW2m5pEgj3fLwV+LPLH19eiqeGM3f37PifRexmtWp0x/W9re4E5PlJX3zYNn6pjaY0Y0NzvAx9l4/2c9k2bPtLqrXgswGYOLgS5s6HIHMR3r2grFuCQOEkFSz5VN9eCOPG4oc4Hh/biUs0yNPKExm16ZHjHregq7WG5METBgSfhoqCzsKkwNdNokjWIPIaJG2bIKkyII0dx4yPJOG1E4GBnMQMGNUQ2k8eHNSjNwdx8kZQU1TR5mvs5YYIj68wlFq9JtbQ8QQJkwvD+3G2VNlYAxp/xJHWbmcv9y7XH50ZqpeTkZuFKL/nwdHYqjatV1JhBe0S7gOU6TyTH0iDBEFcT8Ntlim6odXugHfDdYPfK9btFIFV/87XI1LwWvgJ47j5OWWqi1PfThLIXQjNSVo58sbi6Yu1QhMhUQpWR1FFqtjcoiETGp2GpcKI4USsjqdNwUULlUqNluoJVBQlDKVj1DUQhEiw1BJUlQqpSsNS1h6Y6Tp7NSdUqHA0G9x3NbzKZ0ht9OjTdUqODWt158GjiTpC+O+0vT79sqXO7LG4YySQBxP8AqPHwVeTLqv0sx4tn34E+0HTNTa6pqPxuY0ZDG8BxPE7/ACCDoLow7TXZSEw5wuIjssGXuzwbJXPK+pfhv0MaVD8yQA6pMF+B1LRM8gTmcaDPHn5smsW2dLFC3SPZ7NsbQ2wBzWgBoDQALZ4aD3Y1nuT2HBbkEzkSJJEBsgkzAnw8EbqYGS2ATa6Zbb2iOyToZMSNeaPZ6TRmG3Q2MiLQDDp3Yuzy5LmM3AbQ0jtTxBJOMa8eIx3c0NK4DIB5DUCc8jxxuTm0xwDmy5vHfGmjuBHIoKga+5pDbwRBm1wadIIOM48fBRA59CjLDSIc4MFkEiHNi1rpk4I+feAwdGgFzYc5jsyHGGlvuBozoe6I706nTBJ7LS4b5tEDIMDEdp3a0JwZjDaDIns6Elw3i4m7kRkn4p2MwkWuyRIIgkQ4SMXGYGd+/K2UC4i2pbcBBIEzGCY3TGijKdxEGORyAzPukHEzySaI94hoddYHQRq11pBBMEjI1zCBGwUp7NwzJEtkyOM/JLqMIeRAIi5rozOMfD5LzvSftCKVRmzMIfWJYwEmQIIDusIyCQSAYJkb11ejekgZY8io9mHxBIIGbo90z3a81Oml2RNj92mRJ3QUbjqZ0zO4xx8/iqqlsTFogkZJ7z4JbjcNYdkcCMxPdO/uURmgNBMzxPf8Ena9nbVY6nUhzX4II9QeCqjXHu4xIcMaEa6cQfNR20uAdod7c6g5yD4o8MDJ0T0c3ZqYptMtbIbOuTOeeVpe8bh64Jz6kjDd2DGPLlKEumYBEcWx8wpbN+RVRncwO/n1grFWpQV0hiY357vsgccZA8tVpw55Y314KM2CORd+TlwpC01qGpGnyWchdbHmjNWjlzwyg6YBCtihCtoVmxXqEortUT2Foa3VVXWrO8OGoI8CgdUUdkT1Y81UDq0ZJACzVa4aCXEADJJwAN5KyVaLdspQH/4biWugNuFpua/Loc3HuxkHcq8uaONWyzHhc3SO/Q2Z7yI0IHakWgkEhs7zgaT77Vrp9GOM9toiZmYxvkAiMLmezHR79notp7Q9lS0xSe0ODiwRYTiAW5EZniu8aVrgAZaYj3pmRAdLsiN4XKlzst9Ub1xMdHD2hpa4tdqOc/JY9u25lJjqlR1rG6kz5RqTyXZ23Zw4uMlrpBcIqObcYujBAEnETv0hfKfxGG0XtDv/AK5zTImC4al8gQdccltxctTj35M0+M4y68HG9qPaJ21v4UmE9W3fwudnJ17pXEJVmmYn4oEm23bLFFJdHV9muiTtNdrDNg7VUgTDBr3SSB4r7vRENAawBgbAGljc3Bw07IERvXjvw82QbJs76rwGE21HufDSKZbgTOW3NdrwXF6b9shtc0Kb/wAvQJILyHF9QOm7AwxpDjMyYzqsOVPLKl4RqhUI/rPZbP7RN2lzqezNdaC+6uxzQKYObgCMm9wGmddy6AJaGvE3ACbhTLjaCLr2DfJ+2q5Xsh0ENmou6s1z1ljnh1sGAbSGiMZOvBdlrnYkdmHSAxrcnSCXeYWbI0nUfBdBOuzUzaXAtBYAx0lzrrS0mS0gAQSScwZyidtLSYLSM40MgkSJyNyCtUdMWgMJDh2Buzk3/ECRC0iyTNzsCXAgjWIiJyXDy5ZrTH4Mm0ODu0C8RqLJmSOGkWH93NUNpaAC4xA1zGm/GdNU2ltDbiwvAw0tcXNh0yCLZubMGNRz3JG10h77iGgOa10FzmttcHS6Pd1I4eeJUFlmoMRBDpE5OZECd5y5eK9t/bLqAdnoma2jntJb1U5EEHLtMLX7ee01LZ6T6NCqHbSbGOAB7AybrhgkAwB/qXyBoc52uTvcfmStWDBf9SKMmX6R7j2D6OdUqOqmXuguc55wXgh3vEEklocZmIk/0r6Ns1lZjSZa8C0i64i4CRMgaxM6xvXmvZDZq1BrS5j3h4DAxr2zTbHZc9r9QO0fMZXe6SZtLbixrZE9ULmtbUgCA4nLSDIiROcKGZ7TLMfSNmyV3guFQE5AbvxnJMwRIJnzjCcNpHuY5C09xjHNYX03kgyWvwXWhnZnJJucDvgHI35lHs77QOtdbc4NbcTLiBcB4idY0VJOjZew5Izls2jGd/3Qu2gASYLQCHCJPPEZ4pgZdJaJG6HRaRxB0/lHs7BM4OkGQcjl61QISNoAEgAOPutEu3Z03TvAwFNmcNGsAjDgQZEaYOcyTPLyYNlDLYBLBAboS3GI+HmqZRI/pAJwS0bpwSN/DvKAFgFxPYcwjUf06nLTvBj4qnDTI55C2gPIBABBPdcNxEcyk1qB1ExmTrB5+CkpCElgHdpuWbadkBEs13j7LZ1GJnz71G0Z0PrOhVsMkoO0yucVJUzguco166e3bFdpAcPjyK5TqZaYIIK6mHOsi/Tn5MLh/gZ1itKUV9lFH0I0AP1DuK837T+0tHZnBj8yCXv6sEU+y60XRBeXBsN5ydQtHSbqrwxjWk3SXyXRDmGWOIZEAOMZ94AcY4HtJ0btLdmrto0rqr22lrYfTrNqOLXVWaRUawAOkbxExK40X2dRpUfPekulNu28WspVDScGh3V7OACQcuc9rcCScAxAzK+vbB0caVGnTaCBTtaA4DQCJw441xMarx/4dUa1KjVpbTSqUy8gA1bm3ggthpIxAHEa4XrCyLntpOu7RcO0C4NDy0gb8gDHFR5E3J6+izFGlZqpNcGjOGgA9oggtlphv9U/RF+UBt90EFpg50Izmf6ZHistXYy5pupgltrtXtzGT8PWij9mDWuJaxrYDbg94ua0DI7M4k81motboN9NrZktwO1BHZMXZxgzBXM9qOi27VQdTgOee1TE0ycECcjszcRI85XRbRMOAbIIBN0Eulsty4ScOjOcck1uzhwaXMAcGhuQ2cGcQeOeGPNrp2heUfOq3s65tSm0US2mLrZYS1ktBLuRuBgmcHvnk+0HRIYaLqj6RaHPLmjqx2rgQHANaSwganOV9T2joU1aTqd5pXNgvYCHjgWzMcO46rx22/g+NaW06nIqNyR/ubv7wtmPNf8A2dFE4+jzntb7ZNrUn7PRmxxb2gXNENMwG75gCeW9YfZT2UO0vDhVolrCw1WXOmwuF0ECJid+q9Ez8IKoEu2ll1xw1jnNLd2SQZ1wvY+x/sn+RFVstqMqPu0e0tA91vvGYTllhGNQYlFydyOq94EWEADMQ4wDpHZzncpUewwS+XGcCTkxriREDgtD9nM2y2Y0M41yRnXRZHsgu0jALmsJgjtZbGcED4LBRptD7WxdJxHZiTANuA46TJ+KyENBEGo0nDrhGhjUToZ4ptLY5aS09siWuczsme0MBwOhAjknUdgJZB7MgCPeFwyDM4E/RFAmcuj0UHzFXaAZc/fOS4kHW4dswNM4AXK9qenG7JSe/riXObbQYHTdaQGkQQYGrjvBjOi9dR6PLS43NzkYkDAECTjT4leY2/2F2IggUSHOMue3cSZNl2WzOmgV2OSv+iEv/J8Pr1nPc5zyXOcSXEnJJ1K6nQGwvLhULSaY1cLHWkg2uLSdARPgeC+s9Hfh/wBHgm6nWdP6nugDgLQOWV3KPsbsDRDKTmC67suIzEEGdxGI5lanyI/RnUHfZxuiKdWnQZR6jtMaAHmo0scXOtbYbiZIEwe6ZWmrtdSXMNOpeLHWOdTc1zC4NLmQ6SOPdpuPed0JQ6vqgXWgdkudc5pGGuk6kQMnO/VPHRzLWsJc4NEdsB1089VklV2aFI81tO1PZFQ7M4gNe51kPc0CBYQ3UGD+0HchbtVdrS1zevaTLbWtADSQQXC8lwA/qzgzuXQrezznVm1RFJ1MtDLHutrUwPcqtLcZc7TvCfT6ILG9omQ9zw8OcJuuFr7WiQJ+DTuSVUPY5+wbbJtf1dKpDXmmagBHlFzZDoMjQrpVBSa+17xTOHACrDoyAe0TOQfGUdDYLgHQxwaMuBJJlsVOy4SJgdmdwRVYeCaga5rAYupZEYMznUE8wUdWJuzndN7PtDWhtF9zSQHFxl5aCLgCcAxJ8xEacwdE9e8vO07TALRa2qWslsgjsmJ1k78LpM2nZT2nMbImIa7AjMScYW3ZG06rg6nZABEEOBg627tw3HRS2oCdMbM4sD2vM07n2s1fDTiBBJ5aSVxen/Z2lU2cue9mzACW1berLDUtA6wtc2cxg744Lq7VRb1rS6kLmAhji50gGJiO4KdKbPS2lhZtDS6mRGHuAOhAMGZOoO6NUo0mnYndBbLRfTYxraoc+1rSYxUhvZd2g4AnXHmYTKezbZ14f+Y/wYININaSdYIO46T3LBVp0qgFJ4lhLbGmo/UNgNcDkaYHHKdlrrmPfa0RUzOgO4DJEjmZG5Sv9FRrPRu2OqBztoaKRuuYBLs6doiMcgptHQV4ANVvZOsGSN407vJeL2/20rsqPYQ2GucDNxg32kAgjEx4Qs/R3t5VvinTpuEw9xvyQBA110z4cValJdora+mer/6bf/nUv2u+6izf9aVP8uh+8/ZRS+XL7I/HH0elqOjioKpjeqnInKa0jeFkbNAHWngUs7SeaN5j+YKEVeSg2NIoTqDBOsRKZ1QIySRwJx8Eq9p3KTw+GUXQ6NbmNcWlwkt90nMYIx4E+a1Mjl5Bcq/mjuPH6p7kdToPcI5pF/csrqh4oS9yi5MaianVOQVCsOCzOqlQVfUJbNDo2BwKshqxNq9yMVu5Gwamrqxu+KUZByAfgqZtXJVVr3CPojYVG2xvBZ6+ysfqCO4kLMdoIQv2ieXmk3Y1EVUNhgEkDE/RX1vFCXQoGhIZoYZ0gooPAjxWUU+au5w0QFGqSNxKd1oIgghYOvcFf5o9yeyE0amQ3REXNOodv7/Xes9PaW8U0bW3iPJPYWphr9GMeMtBmcgFs+IVbNsAp+6HY34dx4d5XSG0t3mPBA7aW7j9EbDpi+vacGDyI9Qgcxv9JjvyAq2msCM6+t+9ZJjfKWwUHtGwMeXOIFzg1pdAJAYS5hEzkFzs80FToymTIbaZulktM2hpJ4mAB3AcEbavrKb1gUtmFUeP9pvYo16hq03hpdFwIxjV2N5gblh6N9kalPcBrEFwk/qMgQRiPQXu3VFdKqOPgrVmlVENUeK/+Br/AOWFF7m4KI+ViotzkQdCzO5T5og71KqbLaNHWBWXBZXHiAUB5YPeo2FGpxCG0HKyXlCTppidCRM8c5RY6Npo88efmhdQdwb8vkkNrH0Qi688kdBTDLHcD4EH5qr3Dj5fZD15Q9eUrDsI7TGoPrvRM2gH0N+iUasyIx91UDS0aAbkJjo0Go31/CMVG8R4rGKQ4eRhDZnUjxG5Kwo2lzeI+/rKq4ZwPBYi136p70Bad/0RYUbyB6Kos5/VYgD6P8qAuHhzRYUaiY/urvHrRZDUOs/EH1uUvd6j4IsKOhPP4euKhP08eSwGq77fXer688vNOxas3Xx6+xRXcsj+f4XO/MGf5H3RdefRCLFqzoG0/wAgIHNZ6j7rD1/jwyEDtoPAeaLQ6Ntrcx64TlQBvErD1zuXmhLzx+SLCjpsYI5+uSB1Bvd4/wALmFzuJ8wgeXcfXmlYanSqtaB748t/gVkNUTkjHAHPcstp3n4oo5T5euCLJUa21O/lu801hEZDp7x81iLtJGf9wUb4j/kEyNHQ7P8Aq+CiwSogVG9wPr+UYBQm7kf7Ig4xkeSbGij6yhnP9vurc4IS5QGU7uQlo9Y+SvCo5+CBg+tSrx6Kv48eSpFgUAOKgHrVQNHJBj46QlYw7Vds8N3illw9FWI4x4+aVgMtKlhCDGufX9lT6nM/BMA4Kpw5Kmae98AqaCZyJ7oxgeOo+KBFluuvzVFx5FU64cN0xkacil3mP51SAIif6UDxE4cPXrCgrcdN0IDtPJFjoNpxk9+mBGe5E1x5Z9YSev5ZRNeIGN6AGnG6UNwjQ+SWagO7Kqd/yQIaY0BjfqhfHEeY4JRAJ1I03IXUiDvHkUxjLBv7t3GN3eijhHPO7nlZm0s6nfuEzEJrWyJuB4H57/mnQugngmJMnX1xSXA7/HA+mVb2cd+NNcqgzdJMbuKVjGMecdkaa5x8VQfxB8/DepfxO/Mj6qAjj5ynYUXcNO0P2nXG7uVtqD+4I8VQZP8AUFbGCdQf7IsQX5n/AG+vBWhn/UPJWixHUcfBEHYU3om/X6J2IoFLcyU06oEgEFh8kJaZ9aJw1RM97z+SQ7Mhp96A0jxMFaG7+77IW6nwQMUWEIAXZ0Wup9kp/wBCkx2Z3g/2QF2cjOvxWl+p7j81Ha+uIQOzPeIzI00P2UER6OOSFungxSr7w8PkUIBwDePr0ETY57vqlUdf+TfkpV39/wBAgQ3sj1qgLwNxRu3+t5SKuvg36JANY5u/5fzlGWtMJA08kt2vn8ygDSWs4dwn1wV9UJ3Dlw9SudsvvN/2/dP2fT/iEAbBsrTqfMfygqbBBdDgRjBMiczbywMHilU/qg2bTxcndCVksLSY5anTuPDG9X1kgiYOJnGvDcqraN7x/wBxQnf4fMpEhe1Ui5pDROQe8XCRzxu36JOw0bXTBaIg3E9omy0gOaCYh+6Id4DduPefqi4d4+qtjkai4lbhcrOUzrHGHF8B9M3W26OfcA1zcdm2SHOGREFXNXQteZ6sA2TgV3CoXECG/wCHYTOu5dk6euCCn/6qfz39Ih8dfZyJqNaXScNe83BoAsqAtaDAiWXDPfqJQ1q1U2w18mx+gIF1WXUzDdWsIaZduxmVv6V9x/8AuZ/3tTK+vifqpfLSukLS3VnP257yTaXANaYECC8OwMiTgHfkGeBCHtquFUdr3a8BrToD/hWOiJLY0nUzGF1X/RyrZPe8B8yoxz11SJSx39mjrG//AKftf/6qluUR8v4Q+P8AT//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28" name="Picture 12" descr="http://yeudulich.vn/images/Gallery/2010-02-27/53/keop.jpg"/>
          <p:cNvPicPr>
            <a:picLocks noChangeAspect="1" noChangeArrowheads="1"/>
          </p:cNvPicPr>
          <p:nvPr/>
        </p:nvPicPr>
        <p:blipFill>
          <a:blip r:embed="rId4"/>
          <a:srcRect/>
          <a:stretch>
            <a:fillRect/>
          </a:stretch>
        </p:blipFill>
        <p:spPr bwMode="auto">
          <a:xfrm>
            <a:off x="228600" y="762000"/>
            <a:ext cx="8610600" cy="5105400"/>
          </a:xfrm>
          <a:prstGeom prst="rect">
            <a:avLst/>
          </a:prstGeom>
          <a:noFill/>
        </p:spPr>
      </p:pic>
      <p:sp>
        <p:nvSpPr>
          <p:cNvPr id="9230" name="AutoShape 14" descr="data:image/jpeg;base64,/9j/4AAQSkZJRgABAQAAAQABAAD/2wCEAAkGBxQTEhUUExMWFhUXGRgaGBgYGBsaHBwdGhgXGBoZHhwYHCggHRwlHBocITEhJSkrLi4uFx8zODMsNygtLiwBCgoKDg0OFBAPGiwcHBwsLCwsLCwsLCwsLCwsLCwsLCwsLCwsLCwsLCwsLCwsLCwsLCwsLDcsLCssLCwrKyssK//AABEIAMIBBAMBIgACEQEDEQH/xAAbAAABBQEBAAAAAAAAAAAAAAAFAAIDBAYBB//EAEIQAAECBAMFBgMGBQMDBQEAAAECEQADEiEEMUEFIlFhcQYTMoGRoUKxwRQjUtHh8AcVM2KCcrLxkqLiJDRDU4MW/8QAFwEBAQEBAAAAAAAAAAAAAAAAAAECA//EAB4RAQEBAQEBAAIDAAAAAAAAAAABEQIxIRJBUWFx/9oADAMBAAIRAxEAPwDxUxwR1oURohHRCaEBAIx14QjsAgYTx0iEBAKO3hNHQIKQjojtMdpioSYnRDEpglsrZkyeqiUhSyzkAOwGZPAQFIiGhMarbHZFWGUUzp0tO4FCl1Ek/AUgOkjV+UD5GzJRuqYpm4Z8gA/qWimBKUxZlIjS4PY+BKd6biUqew7tBDcfH7Qfl/w5VMlCZhZiZ6CWcGkptcKSoZ9DAxhKIgnIj1iV/DEGQCqb3M6/jIKFcBa4I436R5ttDCKlrUhQZSSUkcwWMSMgixEZEWpiIiKI1iq5EcaJ6IaURMELQ2JqI5RDFRRwxKUxxoYIoUPpjhTDAyGxI0caAYYUOaOwEREIQo6BGVJo7CaOgQCAjohCOgQCAjoEdaOtANAh4THWhwEUcAhwEdAhwEWBJEeifw12iiTJxQoUZkwISFAgUgOQXzer5CPPgI0vY6cEqmAuxRo75tp1ig/tMSZaSUJSpajm9Rc63e8BkYJKRVNmJl6gKO8ebC8X9oLlyUKWgAK3QjUOQ9R4sBGTWpS1OSVKJ6k/rAaOXi8InNcxXRFvciNx2G7YYbDEy61ULILqDMcuY/4jyiXhlFJXSaQQCrQEuwJ4lj6RodnbHSvC11kTFFdIaxopYPo7keYjHVxZNe9YpBmlCkFBkm5NyS4OTWaPDO3+Gox+IDMCtwORALxuv4PY9a5c6Uo2RSUA6Z1CAn8WsEftaVAZyg/kpY+UWOf7eaTEREUQW/lqzoP30hydjqJIe40YxsAymGlMHZ2ywhqyQ+WUTI2QlnCQf8j9IuKzNMcKY038vv4UJHEj5RN9iQx+8yzZIhgygw6j8J9IeMAs/CY1ScIlT2mAjjr0u0NkYVNTFFuJUCfRzDBmRs1erDziT+VH8Q8o0U8JHhl1eR+ghq5K/FWE8HSLPDBn/wCWD8Sj0EO/lo0Qs9S0aKRLWLlb+Xy0hYjGqFvDnchoYrNqkAW7sesKCqtoHRaT/i/k4EKIrINHRHQIelBOQMcwwCOgRZRgVn4D6RMnZszgB5iLgpBMPaCKNjq1KR6mLSez0ymsuEfipNPqbRcAQCHAQal7KlgArmgF7gHL2h4wUnIGonn9BDAECYeExq5WzZAD0PbUuBFv7KlrS2Lhm1v0i4MaiSTkD6RMjBrJYJLxrMVSkG6Eq4KL/WOGSooClMgG4XTY/OAzsrZSzwHnB7s9gVSZpKviQRyzGvlF/C7LSAVd46iLkcPOzRZKxLlKUzkuA4vwiijtSRVKUFaTEehcfWL2yMNIlgEy0kbqt4ObPkTlnEc6UkIUkM6gPMhiPygVPmKCsm4eVvXjHPqLGgx+0UKwxElPdpmmWshLCkpBDAC2tzyinjEKlIkySLpqUXzBWp8x/pFoB4bEEBSWBzpfS7sIJYbETJikhSaymwBVYAXa2QjFlaljbfwwBGLWNFJKvc/nFv8AipKV30kpHwKD86uP7zgt2GSmVIVNmeNmc/gFwA+hUSfSH4rDycYoFSyhanpLkofIhjYG2kbnxizbceZJkzdQB5wpstab38ku8aHaezJshdJlqPDfJBHEGKKEBINQI5FyfrHaMg8nDpupcsu5uopf3ZhESZqEF0pJfmG55QQxgkjOUkm3wkjXKOySmyu7ZnAt8zBFc4pOrAczEGJlpUGAZzYupL+kTnEMS8oH/InV7ecXEVZ92gWzOsADw+C8RcNw3rHzi3K2co+E5i9KRrbMwSVUSapYbSlx6m0Q4m+7SinhWo/WKoeNjl/Gs3OZPyGcPw+zVKS4Wo8qQAwzzDxaw5IAFAAfTr/dHFYyYmo0FQBa7DTQN7wEZ2cc78n098opHZiRdaCt/MeXCL2Kx6qP6K0nQG48imKuDnTj4pari28W52dniCsmS3xy0jQP/wCUdg4iRa6Q+v7aOwHnxJGSUgDMEZ/KLOGUVMaUgA6Z+nCLc/DBQuU/LXjEUrAo1A+Z94542tmSW1cZgu8Vpm0Zcs0m5GjRdRLswUW6t6NFj7M+Rvfn6loqBsnHCYd1EwcSBF3DYhQR3KVLVLBekrLA+kSy0Gk3Fvw2/YhFJYFAq5qJGWoY384oUvCBisoQOZBiSXJOYQniGU3zEOnGkBwH1u/tnD582gBSiAOV3eAiVKmXd+SQ5jklExJDIHOpZ+V4sUzVodMxIcOAQx6F4l2fhmT94ipTu929NGgFIwq1KNQQ5zND26qi6XSkhiA1w2fSIsQdDLBGt7dInlTGvYABs+HDlAVsNLVTZBvpmw4ktaGY+bShIN1ObNo9ouyMQ6ga3BDADIniTHF4UKUSq3lCgLh8Msms3PGDsiXLWApaAQzEHXnbUcc4sjCmgtdrvAxSaVgWAUpIIL3c8tYz6OTNmYMn4k8qz8iHg/2bxmDlLCEBIVw/E12JLkxV2thZaUpVLSl6mUW4AloK4bBBUtDMl2LgA2z4RhRPGz+/TN3qVKYBtGGvK/tFTASxX3awChAFI4njeA+zlK72ZWgIQlRCSCblJIcjifzgxhpyQtZXbK3KKS2bjRbVwSMTh7DeQCqWoPpmk8csowgWokbwHBgfrGsw210pLINn4sIftLDJQqoJ+7UHSwy4j8uUa5rF+MoiUQQSojPMe0UyCpRIQs5hi6B82MH8UEhrkA8A/wBLD8orTsI5ZIqHp9Y6oAEJSw7lQA/Dl84YNoyE8AciMz84JTtipLu7ngHiD/8An0Hx1lzpSLc20iAJO2i6iDNIGYHd/wDlHDtezJStfoOuQaDp7MyGDJKiP7vmzRY/lksBkIuB8Nz7wGRO1Z691KaW5uYs9zNWQpSiSBlSY0iJYFhLKSeKdBrbMw6WHqLOpOp/bawASRgSXCu8L5vl06QyctEtIDLYNlwbTlBtCqiaZhyukUk2z6RJ9nKnDNzsPJ84AKla1B0oVTo1P1McgwFqFglZHEJf3eFAYJWELEkC1w5De0WMJLBA8OVyLdHHKOYbFKWl0JqFxbdPLOzHrBXDYa4UUgEjLMjPyOkZbC8ECJhUFpOmRa92B/KLs6du5gE/2lomxGHALkkK08Te2UQYrZi1NSS+rm3teAi79PhAQbZG30h0jHoSuwQSc2dR5MGYCKv8uEs3Qg3L3WYJYCRcNQhtEpIJ9oCxLFZcIAVzSQfVogmyp3whKj+FgGzu5MG0IHwm76flE+GkJDlbgg/ELnnbMRUB8PInqH3lEtTllhiWbJiD6wTwkpkUA1EPvEh76WaH4nBIWd4pCOJt82EWpOyUhikgtqG+ucQ0KXg05KJOrvzyyyh33HhCASrw8fJ7ENrFzHYRZSreSbZEN9YAtNSpAplOS1izgDIPcM0UXsPs1AWVOwTfVvR2ghst7qJcnLlAf7FOIKqSUjUKyAzdjBvAzHSGtyFveM9KmxSgkHnADGKKykpsQoaAlxctb3grtNTC/Bz0EDsMwdamCUAF+ZMYijffYZJInEEKNYTUxyZ8jEidqILd0HSC1jdPAXjD4ymbOMyWVK1ULggjXpBSYEy0GcRvMEpAte/0i4jQpxiKmWhwo1MGqcHPz4xYlYJUxZWRYkkIzIHXWMdhQuarvCTXxFmbIAcGj0Xs/PC0JcCoWU3EXfziW4v9pcNhEyxWJYqsG06hovdo0qXhAZfiQQQCc3LEFho/tD5oeIcXONFCTckaE2hzbrNZXCTVO0wpCtaQfeLCmyvnxi2vDO9UkFTMVUhm4ObxbkSE0sUgMNMhHZgGRJuSCxbLW3J4qzZ6g6e6mLGRLBvVR46CNCsJfgLsz+7ZxUmis2YLcXCanb5CGgbKk0JcykofmL+nyiZaD8ISXzu2lrERbxeJMsb5VYuaEqNvIWgYvtPhQSSo24pIV8og59nnCrfAdiliLN5XBiYyCbKWxGRSwJtfWKuI7S4ZfxrI4C3tnE0soO8FTAgWYJJN/U+kFdVhUD41p5lTA+RjqsJpUtm/EG5NF+TggsOS4IcJLC3Rn9YCdoZ8yWoFKJ1IzKGIboQ4PQwFOfNloUU98kNp3zNyYJhRXk4jDKDrwkxaj8SpRJPmDeFDQEmyCbKUUsT4HT9YgRhilykFagPEok/MxplpSeXl+cORKSoMGNm0bnExoBwk+YWK0bwsCpsuWrQSkTnUXUPK8X5WESqW8tKCHarMOMwSIU2QlBBC0gahhmG1zb9IoqzVqyCVK5g58bQ5Lk2zyL2aCcuSVJdC0hJyLepDwsXh1pvKZWYLkAH1B9oIpSkLNyQCDdjbLJyIkpWAySG1JIJ+cSJTMf72UgJOt1+rBouzBMSGQEUsCFORnozWDRFUKgPGGY7tWvMCLmEnKBcoFJDjNz1DMOkNxeKXLAKmW9qZaVG/+p3AgnJmpAS4ByfMtYHI3MEVSuoXlqfUVeuWrXtDUbMkk2AH9yzbo5VBVUpBel3ObW+cUv5GlZDqJY7290sQzQTQ7FOkTAFFQZkqSAwfNzrHNmDy8/ppBPaWFEqSpkpSk2Fi6jm12vAvZ2HyUUkXdRNyzWZucY78b5QdqFMjPPl5tFfD4avCNMIRcOTkycngztfCDuxMN0pIAA+InWAO0cYh0ylGkUkqJyc/D6RmeKpbAnoGJekJfdSxs3ne4vcwe2tszvqWYAKub629LfKBmzsHLFIQ6lm+RuH05c40ezsJN7wqZ5ZS1Jzvn5iLq5APCSV1iXTSSQlm1OWUepdltkIlS7iqYfESMuQ5QL2RITWQq9DWP56ZwflAOGOuTuW8ozKz1f4BtpzFCcpg6AcwcvLWGmQ+RORyBe4zB0h+L2VLTMmLWp0kqJBZg5uzB45h5qSpkD7sCy7sT+FOptqY7RzoNh8MrDkgqUpBNgStauesXsLiELLuX+flF1QBXbJrhlF4nHdSwHCU86beZgBxKMwlSiXbd9cgYcFLUWTYDkUl/aCKkoVvOHtcKIfk3C8V501AUCpLDIEXHnwggQcDilT3XNR3P/10kkj/AFMNecWZ2yZIS65cs8HSD+7c4tqlsTS5cuyiojyvboLQ6clZS0opSpxdSSRzsGgKEnZUlJrElIJAySLdGETKkyyDUEgHQWJ/WLBwpKWUjvejNfkTl5xDLwSZYNOGSl+SX62JgI14KWS7Nb8LxKmUgCnPy+mkVJ+LUFmoIRkkOkkknL4vpFkzS2RfWnX9IoecBLVcpHoB845CGLQM2fmpL+5hQRjcPILAL3jysM+Bi0MPLayAWL3AI97cYGYfGqdQAWo1Ft3TlyidU5agQlq+CgQCeFhnEdRBEtkgBISPwpy62iHuXIJFJvwPAu+V+EPkYVSF1EsPwMGDhid3ef8AOJBjpSSyipzxSeTafWCGrwqyxAYf9T8uXvClSFVE1LZJsKQ3QuLvyMdTtxBWUgpJ0YF/SL0tRW1L3zLN5BjAV096V+IBPVz0ZmYwlYGpQWveAexYhLtklOZ5nKLoQkhRFQL3sx8nF4gEspH9RYSHsQn3frAOkJQKqZbtyI9HsfKLMpAUHTSktytb3aKwS4YEdVDhZ7ZWigdsyUkSpk6UFOWKU7qTc3u2TX1JgjShLC4sBc/WIEzwtQCDMltqwY8Rd/WK2H27hiLYlDu1zSH5dYgTtMzFLMifWEkBQcBuJG7cdIhi32ll/dIU70m58s7WjPy9tS0eOehuANR9naO9rpc77OStYKSUuGYl7aC4jFYeXmxYa/rGem+Xqi5P/pyWFJFYvY6iM7PpmeMIc2ytbLNxBeRNSdmpAIBEoMAq5ORHHjaBGz8ESKlkh9PzLQviR3D4C4UgJCkggEWFJLs2ucHNmJmKsVgDiE35xXwOETkMoM7NwBGV03Y/SMetX4ds4pCjU6gHBU9ySH9ngjIYFwoHgMj6GAeBWypjgv3h0fhBRCgprZHM6aREojj5VwsDMe/WKWIx6QpCFFlLdndraEszwRSglJB0uD7RRxuz0zUFEwAjTiOYPGOs8c6bNKwXSxGoU4t5WeB2Lw0lYJVKc6+WR5wWlywkBJL6OeUPKGBs45RpNA5CUoDS0oSmzgMfURBiscUpLyjNGRCQD7A+0GZkhIBO6x5D6D6xFM2chIqoc8Q5MF1lsDtLeHd4dSEqP4FBvYt6tDtufaj/AEVrlKAexDHhnlrxh3aPCYoy6pWlmTUCdcrXgRsSRj5ZJSgTFUi0wkhtLnIjhaCh+K2VtCdvLIf8QIST1KB84u4HZW0EFKlTllAGswlPTePvGjw8vHlFU0yJQOYSjeHLdcOIkxGx1rSUTiFpUCHKio+Tix6QQOTtKVSK5yFrIIZMxWfVJcHRwIsyBJCbkpLCy6h7r+cLD7LoSmXJdKUuC0sDzqNyfOBmI2TJcqmiYTlUogP/AIhRUoe0FGU4lIympA5JLf8AaLwoBJSpIAQqdS1qEoSPIKUD7QopivPxQuygDcs/PLMRNhNpJcuChR4gX5hjGWV2jRMlUzQTkN1n0Y7z384O9mJTpKwoqRkBNW7N0+oiNVLtva0pwZqqFZBSSQSLX3bE6XgfgNr4JK00nUupYUrO53lXHWJe0ewk4guju0LDFwotzBDZ9OMBsL2SVUmqYkvwt5XH0gNdNkSpxdEzds5Ssi5yDg9bRyTMCU0/eCnUukm7659YrYfZfc0gJNJ4Z8bkhiHaLEjBtN8Syo5CY5T5AMByeICZxSiKkh05ve4I0bnAnae0FBO6k1PvM+gzCusG8LhQlw17kAADq+V4lXJqG6PJQ5NYj9YIo9msbKXLIUk1g1KBdSg4yfPMe0ZvtNIw6jMXKxJC7PLKSDezZOeMaXDCZXullBwwLHlnYxS2rsidMUCUBZSLGkVvm1gxB6i8FZ1WxWliuerU0BBAd+Zv6RJsfaaJSTJmJJCiWdILPo3CC+EkT3SDKU2rtlxAOoMX8dhwoBK0zEkZTEqTbrblqIDK42ZXuglKCXuhVLjJiSWgciQs7pCg/KNjNwEtgSlT6qKQDzdQDE87RyTsQTTZFLZlQfzBdvMPBdVdhznT3ZLJQR8RvmfCRxjQJluGy6wOnbJTKIUEpUW3zUAQGbwjMm2Qa8XZRUT4QPKJfEEJKCAGjSYFwgPxewgDgUEkcREmMWo4klpgKHS4RMAbg6TSrq0Y59Oh77IlTka3eBUyylJ4H6COdl9pr7+dInLSXJVJ3gVUsHDZtr6x3aqWmP1B+h/fCLYkFtmzag2sTFF4F7HxjKCW/ZhuO2oULoBcuxGo4ReUsGDLiNUscIDTNv02OY/dokwm10rAcEPx15s8bTBYy+fr+kNmFr/v84qysahRLHItf8jpzhy8WkC/yLREckzFEuVop4BBf1f3h68QnT2a8QysGhV0y0ZZ3ixLkrD7qD7eWsAMxWGdyUHesGZ78arRWGDXUBQkpAzWpzqwAEaGlWtjyv8ASIJ0gv4jfr9IpoTNw5UCFLo/0h8urNFMmUhTOC/9wHqCY0Pd2ZV/b2EQzcOC4MseidPeAFqwCF7zE9DbyvHYMJSrQBuZb5CFAeC7UxqEIQUSklExJpIOQ8Jdg4WCNYg2fttMv+nLU+ZeYd7kriM4ZhuyU8kVlKAeKn9hBnZvZGUtKgFrWpgygwAOoY2PVzEdFrZHaFM+YiWZLBt4hZswPHSNRKkSQqpJJJJY1WyzY200gbg9hpkSkoXKQtnVvFJuWe9OVosIx1QCEYeXToRcDXSKiaSaSailqrB362A9onXtJQagoPJTpz4i5tFMrN2lISp2e4fmOcTSZqH/AKqQo6VB/QiCi8vEukBSk1a0hSfR4sKxCbK78gFhSUpUPk8UZmCJTZSFdVZ+giD+WJVckMNAo/SImCidrSySApKmLEuB7GOr2whIu1rhrwGn7GZzLUTyqp/5ijP2cTZRNtX/AFv6QMi7iNvy0zK0Bb3somnrSLPzMRTu16i1IRwcgm/pFBeyFFmBPG5tzsIfJ2IoBTVBTBmLG/GoMYLkTJ2zOmMJlKQ4ZWaTfVsoIYZK3VWtGbBw/wDu+cVMJslCvE7Bqnyc8KnYefSJzN7pJKVocEeMhQ0GYuHEBNjpcxCLkFD/AA9bQ7Cg/iJ8ojkbWRNR3dkqd2CrEcRq1nivjZ81A+7SFebH9YlI0uxArvQym8n+cZrGbbmJVMK1OnvCUKCiwvl8rNrBPsljJkxZqQJZDl1F3LZAfWINobAkqcEpCz8VZBI1ezPGeVuKuD7YK7xKjJdlEFTOQCRdwMo2XaJUqWkzJiqRm/HgIwG1ez8sS0y0rKVO71FYY5PcZ9I1eEqmYESjNImIBTWoXtkedrRqs1QwG2UTFgSyoB2yIJ4+Ud7Z4j7POKiAy2UDfoff5xDs7Bd05UoKPFs+d3PvFXtoVTkyUqKgRWoF2dJpDOeYNozz60Bz9r1+FwryHziCVNmEjdIIyKnSH4w3uGNKUEjJzc3OehA9YK4bC3Yy6mzckc3DpjoLOGnzlJpmSnt4u8CC13JKXqtkwg32dCUA01m1ioqU/K4EMkhkOAEtd6QA3UgPziZU1IS61ryutIAtmTaze8RmjiMZUGKWOtymHDEhw4Nv77efGAKsUmkLlLrfJWny+TRZ2bjZqyQpFhkQ6f8AdnBnB8YhPF/MGHKmJOo9YEzcEgg29Et7w77BS7EMS5FKfPJoqL05bXFR6Kt7mEma96Ve31iEAJSHsBdw4Hn+sQrxSXutPqxvlqXgL78zCimJxADKPqI5Aef4zHoT4VAqGj6c7RTmbUDMaKgcknJ8me5MZhMhCCCmWlant3i31B0PBxzfiI4tK3clCSAwoSx4AuH4C8TXXGlxoMxDKUoDI0mn9YooSnDD7tM1iRUm7H1s/NoqbNwhVdJrexuerZZs9s7GDuHnywkpVMABszkuQSGH76tDQNHan8Uq2ji78b69ISNuy6waBewIAqT+jwR+wSWapZBU99D5wyRh0JLCWxGRKgbcW/fWAKbOxyZgcggixuG5HoYLIKQl7jq/ztGdKQ4FSb2bXkzRMkMbKHNJJIEBoUzUCzuOYEcmKzZJNiLENFTALX8bFOhGY6gwXklL+LrZvlBFCdLtktv7Tf2gdhdiSVKrSZoVm9ZvyN+Ma3D4VKrhZ+fzvD5mBN7gnQeHyc6wTQ2WpTBCnVZrhieHKKmP7OomE1BSSpnU2bZPeC87CgKDrAzcUu9uI1GbwD25tEylISBPTdgoDdL5lxbXUCBHMfhJWEkKmNUoCxUwLksMusD5WKK0hTEA8XPygZ2rxssSylUxUyYbBBBFJFyok2IfhGXlbUm0CWlXSkkG55G7xFeq7IFCO8qSCqpnN2s5D66NDdppVMStScSlJp3Upa6he7sfIRml7EmjDJUrGpSoJfu2JJchQAIIJPh0sYlww3mmXUzrUFC5bMjU5XiRWWxeNnBZJmG5sVMCW4i/pBTZ21MZMUAlQKUhiykpChe2bawdQpCySUJXzUGPyzhmMCCklcnNkgi4ztdgcopgHN24qtq1AcC2fzi1hMcuclUupClJUChKiAogpNdLi+SbP8MZzb0kJmkPe1TaE3t5RXwuIoWkp0UDzN+UTDWsw82YDS7nyflBHDyMSWUEki7FTW5M94IycVKkrmlMncS6gwetw4AZzclnYNEvZfaGImoUMSlSHU6aQlNrbrAOAOMaD8BgcSsATJiBwcOfIcOUHsLgylLLmFYa4IDHyaIFzsPLLFk1akkFXJ8z0hknbWHW3dLSblN0qcNnZrDmYMVZnTUoaopSDZIJAB4APryiQ5hyzhuftFcyyqp5iCDeyQ453d/SKajLSAlc5Std5ntxISLwME5skkUpKQDxJf8AbxTmYSbelQHAZ5dIA4rtHIBSlQNyQCEvcf6g1+UWJPauRMZFZSTbeSWfIgggexgYLmVOPiCSwDEKKTzdtPWLKsIgsKUk8bGB/wBsSgBlBNrAlv8An8ogm7ZFJKd8gOyC4PQjW2UVBNUhWgS3MqH+20KMrI7apIslaWsxAd/NUdgv41gjKQhz6kEOeLdOUTT9lGYAQqoNmKgW0JFL/wDEdnYeWQyEs5Crl3J1vYZ6R3CTO6VUlSnYhtOdnz9RGXRPgMOJaTSmpWZS5DjXPndiY7tBbpU4Sl3LPl1iX7fUTaos3hF/0hmGWAl6buck8ybW4c9IuC3sTaDy0d9dQs4BvwJ0Jg0DLI8LvlcfIxlJW2ApdNbAm9RAblxztBBWKKAbhxpc3GZLXggvOw2HYMFsN64qA5B/3eJZGGltWUqI/emnSA8naywXIIfIh7esLFY0EUkjiXLcfWAMpxi0qZKAlOXPrnB1GMlyzvEktcDeyH/bGKk7UXLQShFabHMl+TgtbhDv5yrEkKQpEtZYEABRf/L5sdOETSxsJ3aRAJABsBkHsXu7coq4jtA+dQA0DhmvrZ/OM5jcbKlUqmzKiAwB/wC4UjR3s2sC9pds0FJRJwyAHepRJvxpdrczFT5B5XbCoEBG6KgSVDdIGufqbRnduds58wgIXQEuHTrxfQ/KM5idoTJniUTyyHoIs7N2UqZvKUEIGZOo5DXrA/w7am252ICEzSk0OzJAN2clhcloJbC2Zu94uWouD4mAbVidddIKzJ2HwyEESUpLWWBUsnOolVgTy4xHP7boSlpMlz+JTJHon9Ih4lRsYzJhmSwUMAyVAsLAEPr6EXg3Kkok70+fLSGs49t4X6AR5/iu0eJmEvOWkfhQSlI6AR3ZGyJmJU9YSNVrUPYEuTDDWvm9r8LLJEsTFDklNyFWLrHD+31gdN7UYvEKIkSjSTYU1gZagAA634wX2P2XkSSSsGYoZFdDdUpe3m8GVLlLSd8IP4QpKSWAvYscoisxguyaSTMxcx1ZmXLGT8Sn6RpMPg8OkhEqQAPxUM5H+rePURBKTKkhxWz/AA5l7uXJCvXyhuJnyFqBEwOD4VhntqFbqvJooJysMxZqTfh+3hKXZygjQkqt6j6xTws43ZUtIYWVof8AqY+msU5oLll0XyQwBzz19IGCuJRKWEuczZWbMdGPHlEOJmFJ3Shic2a51MBBh5rEpAL3IUKTbIhgxeOYKaosmopU1wpJF+DEN6RQYxdIH3jC+QJN/wDERRGJkTDZawdLfmH0hq50xAIJUB7eh05NCWVqAUmlTZpKQ5F+B+UAOxGyEqJCy6SbEEWOuZdvKKy9lUukLBS+rnQaXtBPZGHUmYSVVFVwmYkFNnFLM/mIKJIqLywg2tLCVAnVg7j2gAASpL+JQa+YHuIdhpqZrJCiCz3XQ7NcLFj5xqhLuQiZcM4ek3Gj5xwb27MQ6dXCC/C6VP6wTQb+RTVXACgcjSlT/wCSSxjsHEYaS39FB5hBHyEcga88kzdx6HL5A5ank/KG99e4JJS+hBL2DvFHAqUXAFrkhznZgPSLn2cl1BagGa5LDXQ8vnBpKh0vWlQYEuFAEdH/AHlFCdtLD0KUFzlz1EUZJCABvPxfgPV4uLrXUlqnSQAwNzYEkt5dYW0ezqBKTNSiilgq5DikEKuflEAvD4mtJIRKqzUooFTvqCW8+eUH0Y+pgtKWDBLA2B424an2jMrw6QXSskG+8kgsz6C/GLSZTJdxld6g2dhpkxBEIC+LxJRSwekpd0Bj0fQ+7ERopWKROWjvEqmpYeFHhPBQLMQXDBtGBjMbOxCkqCguoSvFVexDMVHMVP0cRfw+25suqYSUS5k0LVvJppc7gewzyd7QoOY/DyQypKTLzJSpDeb2pyyNzHnEvaXczJipaWJKgKnLAuCCMj5wZ2522XMRQkkkhjMO67u7JGt2c8MhGOKoRLVmbOKiVKLk3JOZhtURykFRYZ/vWC2HlSJZBXMqU1wlIUHvZ7gs3vFZxZ2HhJYWlWIsDkk20sS4YjlB3bW3sOlPd0JnWbdUQB5pAB6D1jJ7S2qZhLClJAcalsnMUXguiGK2pMWkIJ+7BdKWG7nkWfW97xVQCSwDk5AaxzDyitQSMzGhwGHmYeoiTUqnxkOM9OAiGaK9mexoUoLxi0ypYvQSaj1YMByd+kGMR2S2Yte5jgkkjdDWuSpg3AgDg2sVsHtcNvlIBYEJmG3oSwd+UGsHKlkhSUrTwJUVoYtztybjEXGfwpVKdCpnfocpSQcm3Q1Qd2bhEcpAWKpU4qSTdKgpSXDOAsXFjkReNsvDygQJiQgG4WCpI4ahhFKbsUE1SJod8nBQeNxkeYgaAIklIISoUkPa9J4sRcc3irjZTpyQSoClSFs7t4kk365cYO43Z6s+7VU96XIUG8QIDEv0MBkzEKQpTK3Vf/IAlQPF9QeJEFAp+MmSFqcApOoJY25KIiM7YUrwVhh+Nm53jRYnAS1JASsAOHSAFEOH3nDt5jlFAbAJalNQchSiwtdiGTnFQNwfaBY3ZhqHQA+sHZe1hMS6SbfiSC3m0A9obJTLYyj3pcaZabyWyJsL6RBLw01BsoSzwWyTfQO5aB9a3C7UWXT3wluwyBHXO2luUH8LKmlIJnSVmzK7kXzzo16NGDl7DmqNkJq1KjUByAy94PbIxGJTZMgLa5VX3fIAUPzzDQBnHpUM0SgRmS4D60uIqitypbJA1Qa2H93xeg4wSw237hE/CTkHQtWPUAPDVLlLm0y+7KmulboURd7EMQOT6QQzDKJI3pRAcukNl8vJjF1EwFgHVzGXJ3c/SKOI2aioBUhJL3YsRzcfu0WJGy2cIUpItuliLQEU9KgWSGHApf6iFBiTsaYQ4BPE2DnjCjH5weKYpRBSxOsE8PNV3UreNwHvnChR0jVZ2VjJgmqPeL8Q+I8W4xuNoqNKLn+or/cqFCiCiEDuJ5YOJymOoucuEBZ8w94lLmkpDpex+74ZQoUIqDY3/t5qviDb2vgUc88wD5RQnzVKN1E63JN+MKFFrKuYaYUKCFD4UKAcIQhQoI1nYZAPeuB4foY08jP/APJR86s+vOFCiVqJpssInGkBNibBr0i9oeJhCixOmsdhQg0+w1FUne3t4i99Ba8DUIAVMYAMVsw/tf5x2FEIHYfELc7yshqecW9lTVTGC1FYNThRJBz0MKFE/YvysJLJLy0FlEB0gtu6WjMTVklYJJAmJAD2AtYcoUKKq5saQlYVWlKmBaoAtc8entFfa4aVazBg1mHDpChQFXCzVGaxUSCUguTcMqxh+HxS0YlSELUlNCTSlRAe12FoUKDNb1SAQsEAgZOOQjBJUWQHLOf95HytChQq8tFstRMsucu8byNoKbCFQdW8agHNz4RxhQodeI0k8sbQoUKOQ//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9232" name="AutoShape 16" descr="data:image/jpeg;base64,/9j/4AAQSkZJRgABAQAAAQABAAD/2wCEAAkGBxQTEhUUExMWFhUXGRgaGBgYGBsaHBwdGhgXGBoZHhwYHCggHRwlHBocITEhJSkrLi4uFx8zODMsNygtLiwBCgoKDg0OFBAPGiwcHBwsLCwsLCwsLCwsLCwsLCwsLCwsLCwsLCwsLCwsLCwsLCwsLCwsLDcsLCssLCwrKyssK//AABEIAMIBBAMBIgACEQEDEQH/xAAbAAABBQEBAAAAAAAAAAAAAAAFAAIDBAYBB//EAEIQAAECBAMFBgMGBQMDBQEAAAECEQADEiEEMUEFIlFhcQYTMoGRoUKxwRQjUtHh8AcVM2KCcrLxkqLiJDRDU4MW/8QAFwEBAQEBAAAAAAAAAAAAAAAAAAECA//EAB4RAQEBAQEBAAIDAAAAAAAAAAABEQIxIRJBUWFx/9oADAMBAAIRAxEAPwDxUxwR1oURohHRCaEBAIx14QjsAgYTx0iEBAKO3hNHQIKQjojtMdpioSYnRDEpglsrZkyeqiUhSyzkAOwGZPAQFIiGhMarbHZFWGUUzp0tO4FCl1Ek/AUgOkjV+UD5GzJRuqYpm4Z8gA/qWimBKUxZlIjS4PY+BKd6biUqew7tBDcfH7Qfl/w5VMlCZhZiZ6CWcGkptcKSoZ9DAxhKIgnIj1iV/DEGQCqb3M6/jIKFcBa4I436R5ttDCKlrUhQZSSUkcwWMSMgixEZEWpiIiKI1iq5EcaJ6IaURMELQ2JqI5RDFRRwxKUxxoYIoUPpjhTDAyGxI0caAYYUOaOwEREIQo6BGVJo7CaOgQCAjohCOgQCAjoEdaOtANAh4THWhwEUcAhwEdAhwEWBJEeifw12iiTJxQoUZkwISFAgUgOQXzer5CPPgI0vY6cEqmAuxRo75tp1ig/tMSZaSUJSpajm9Rc63e8BkYJKRVNmJl6gKO8ebC8X9oLlyUKWgAK3QjUOQ9R4sBGTWpS1OSVKJ6k/rAaOXi8InNcxXRFvciNx2G7YYbDEy61ULILqDMcuY/4jyiXhlFJXSaQQCrQEuwJ4lj6RodnbHSvC11kTFFdIaxopYPo7keYjHVxZNe9YpBmlCkFBkm5NyS4OTWaPDO3+Gox+IDMCtwORALxuv4PY9a5c6Uo2RSUA6Z1CAn8WsEftaVAZyg/kpY+UWOf7eaTEREUQW/lqzoP30hydjqJIe40YxsAymGlMHZ2ywhqyQ+WUTI2QlnCQf8j9IuKzNMcKY038vv4UJHEj5RN9iQx+8yzZIhgygw6j8J9IeMAs/CY1ScIlT2mAjjr0u0NkYVNTFFuJUCfRzDBmRs1erDziT+VH8Q8o0U8JHhl1eR+ghq5K/FWE8HSLPDBn/wCWD8Sj0EO/lo0Qs9S0aKRLWLlb+Xy0hYjGqFvDnchoYrNqkAW7sesKCqtoHRaT/i/k4EKIrINHRHQIelBOQMcwwCOgRZRgVn4D6RMnZszgB5iLgpBMPaCKNjq1KR6mLSez0ymsuEfipNPqbRcAQCHAQal7KlgArmgF7gHL2h4wUnIGonn9BDAECYeExq5WzZAD0PbUuBFv7KlrS2Lhm1v0i4MaiSTkD6RMjBrJYJLxrMVSkG6Eq4KL/WOGSooClMgG4XTY/OAzsrZSzwHnB7s9gVSZpKviQRyzGvlF/C7LSAVd46iLkcPOzRZKxLlKUzkuA4vwiijtSRVKUFaTEehcfWL2yMNIlgEy0kbqt4ObPkTlnEc6UkIUkM6gPMhiPygVPmKCsm4eVvXjHPqLGgx+0UKwxElPdpmmWshLCkpBDAC2tzyinjEKlIkySLpqUXzBWp8x/pFoB4bEEBSWBzpfS7sIJYbETJikhSaymwBVYAXa2QjFlaljbfwwBGLWNFJKvc/nFv8AipKV30kpHwKD86uP7zgt2GSmVIVNmeNmc/gFwA+hUSfSH4rDycYoFSyhanpLkofIhjYG2kbnxizbceZJkzdQB5wpstab38ku8aHaezJshdJlqPDfJBHEGKKEBINQI5FyfrHaMg8nDpupcsu5uopf3ZhESZqEF0pJfmG55QQxgkjOUkm3wkjXKOySmyu7ZnAt8zBFc4pOrAczEGJlpUGAZzYupL+kTnEMS8oH/InV7ecXEVZ92gWzOsADw+C8RcNw3rHzi3K2co+E5i9KRrbMwSVUSapYbSlx6m0Q4m+7SinhWo/WKoeNjl/Gs3OZPyGcPw+zVKS4Wo8qQAwzzDxaw5IAFAAfTr/dHFYyYmo0FQBa7DTQN7wEZ2cc78n098opHZiRdaCt/MeXCL2Kx6qP6K0nQG48imKuDnTj4pari28W52dniCsmS3xy0jQP/wCUdg4iRa6Q+v7aOwHnxJGSUgDMEZ/KLOGUVMaUgA6Z+nCLc/DBQuU/LXjEUrAo1A+Z94542tmSW1cZgu8Vpm0Zcs0m5GjRdRLswUW6t6NFj7M+Rvfn6loqBsnHCYd1EwcSBF3DYhQR3KVLVLBekrLA+kSy0Gk3Fvw2/YhFJYFAq5qJGWoY384oUvCBisoQOZBiSXJOYQniGU3zEOnGkBwH1u/tnD582gBSiAOV3eAiVKmXd+SQ5jklExJDIHOpZ+V4sUzVodMxIcOAQx6F4l2fhmT94ipTu929NGgFIwq1KNQQ5zND26qi6XSkhiA1w2fSIsQdDLBGt7dInlTGvYABs+HDlAVsNLVTZBvpmw4ktaGY+bShIN1ObNo9ouyMQ6ga3BDADIniTHF4UKUSq3lCgLh8Msms3PGDsiXLWApaAQzEHXnbUcc4sjCmgtdrvAxSaVgWAUpIIL3c8tYz6OTNmYMn4k8qz8iHg/2bxmDlLCEBIVw/E12JLkxV2thZaUpVLSl6mUW4AloK4bBBUtDMl2LgA2z4RhRPGz+/TN3qVKYBtGGvK/tFTASxX3awChAFI4njeA+zlK72ZWgIQlRCSCblJIcjifzgxhpyQtZXbK3KKS2bjRbVwSMTh7DeQCqWoPpmk8csowgWokbwHBgfrGsw210pLINn4sIftLDJQqoJ+7UHSwy4j8uUa5rF+MoiUQQSojPMe0UyCpRIQs5hi6B82MH8UEhrkA8A/wBLD8orTsI5ZIqHp9Y6oAEJSw7lQA/Dl84YNoyE8AciMz84JTtipLu7ngHiD/8An0Hx1lzpSLc20iAJO2i6iDNIGYHd/wDlHDtezJStfoOuQaDp7MyGDJKiP7vmzRY/lksBkIuB8Nz7wGRO1Z691KaW5uYs9zNWQpSiSBlSY0iJYFhLKSeKdBrbMw6WHqLOpOp/bawASRgSXCu8L5vl06QyctEtIDLYNlwbTlBtCqiaZhyukUk2z6RJ9nKnDNzsPJ84AKla1B0oVTo1P1McgwFqFglZHEJf3eFAYJWELEkC1w5De0WMJLBA8OVyLdHHKOYbFKWl0JqFxbdPLOzHrBXDYa4UUgEjLMjPyOkZbC8ECJhUFpOmRa92B/KLs6du5gE/2lomxGHALkkK08Te2UQYrZi1NSS+rm3teAi79PhAQbZG30h0jHoSuwQSc2dR5MGYCKv8uEs3Qg3L3WYJYCRcNQhtEpIJ9oCxLFZcIAVzSQfVogmyp3whKj+FgGzu5MG0IHwm76flE+GkJDlbgg/ELnnbMRUB8PInqH3lEtTllhiWbJiD6wTwkpkUA1EPvEh76WaH4nBIWd4pCOJt82EWpOyUhikgtqG+ucQ0KXg05KJOrvzyyyh33HhCASrw8fJ7ENrFzHYRZSreSbZEN9YAtNSpAplOS1izgDIPcM0UXsPs1AWVOwTfVvR2ghst7qJcnLlAf7FOIKqSUjUKyAzdjBvAzHSGtyFveM9KmxSgkHnADGKKykpsQoaAlxctb3grtNTC/Bz0EDsMwdamCUAF+ZMYijffYZJInEEKNYTUxyZ8jEidqILd0HSC1jdPAXjD4ymbOMyWVK1ULggjXpBSYEy0GcRvMEpAte/0i4jQpxiKmWhwo1MGqcHPz4xYlYJUxZWRYkkIzIHXWMdhQuarvCTXxFmbIAcGj0Xs/PC0JcCoWU3EXfziW4v9pcNhEyxWJYqsG06hovdo0qXhAZfiQQQCc3LEFho/tD5oeIcXONFCTckaE2hzbrNZXCTVO0wpCtaQfeLCmyvnxi2vDO9UkFTMVUhm4ObxbkSE0sUgMNMhHZgGRJuSCxbLW3J4qzZ6g6e6mLGRLBvVR46CNCsJfgLsz+7ZxUmis2YLcXCanb5CGgbKk0JcykofmL+nyiZaD8ISXzu2lrERbxeJMsb5VYuaEqNvIWgYvtPhQSSo24pIV8og59nnCrfAdiliLN5XBiYyCbKWxGRSwJtfWKuI7S4ZfxrI4C3tnE0soO8FTAgWYJJN/U+kFdVhUD41p5lTA+RjqsJpUtm/EG5NF+TggsOS4IcJLC3Rn9YCdoZ8yWoFKJ1IzKGIboQ4PQwFOfNloUU98kNp3zNyYJhRXk4jDKDrwkxaj8SpRJPmDeFDQEmyCbKUUsT4HT9YgRhilykFagPEok/MxplpSeXl+cORKSoMGNm0bnExoBwk+YWK0bwsCpsuWrQSkTnUXUPK8X5WESqW8tKCHarMOMwSIU2QlBBC0gahhmG1zb9IoqzVqyCVK5g58bQ5Lk2zyL2aCcuSVJdC0hJyLepDwsXh1pvKZWYLkAH1B9oIpSkLNyQCDdjbLJyIkpWAySG1JIJ+cSJTMf72UgJOt1+rBouzBMSGQEUsCFORnozWDRFUKgPGGY7tWvMCLmEnKBcoFJDjNz1DMOkNxeKXLAKmW9qZaVG/+p3AgnJmpAS4ByfMtYHI3MEVSuoXlqfUVeuWrXtDUbMkk2AH9yzbo5VBVUpBel3ObW+cUv5GlZDqJY7290sQzQTQ7FOkTAFFQZkqSAwfNzrHNmDy8/ppBPaWFEqSpkpSk2Fi6jm12vAvZ2HyUUkXdRNyzWZucY78b5QdqFMjPPl5tFfD4avCNMIRcOTkycngztfCDuxMN0pIAA+InWAO0cYh0ylGkUkqJyc/D6RmeKpbAnoGJekJfdSxs3ne4vcwe2tszvqWYAKub629LfKBmzsHLFIQ6lm+RuH05c40ezsJN7wqZ5ZS1Jzvn5iLq5APCSV1iXTSSQlm1OWUepdltkIlS7iqYfESMuQ5QL2RITWQq9DWP56ZwflAOGOuTuW8ozKz1f4BtpzFCcpg6AcwcvLWGmQ+RORyBe4zB0h+L2VLTMmLWp0kqJBZg5uzB45h5qSpkD7sCy7sT+FOptqY7RzoNh8MrDkgqUpBNgStauesXsLiELLuX+flF1QBXbJrhlF4nHdSwHCU86beZgBxKMwlSiXbd9cgYcFLUWTYDkUl/aCKkoVvOHtcKIfk3C8V501AUCpLDIEXHnwggQcDilT3XNR3P/10kkj/AFMNecWZ2yZIS65cs8HSD+7c4tqlsTS5cuyiojyvboLQ6clZS0opSpxdSSRzsGgKEnZUlJrElIJAySLdGETKkyyDUEgHQWJ/WLBwpKWUjvejNfkTl5xDLwSZYNOGSl+SX62JgI14KWS7Nb8LxKmUgCnPy+mkVJ+LUFmoIRkkOkkknL4vpFkzS2RfWnX9IoecBLVcpHoB845CGLQM2fmpL+5hQRjcPILAL3jysM+Bi0MPLayAWL3AI97cYGYfGqdQAWo1Ft3TlyidU5agQlq+CgQCeFhnEdRBEtkgBISPwpy62iHuXIJFJvwPAu+V+EPkYVSF1EsPwMGDhid3ef8AOJBjpSSyipzxSeTafWCGrwqyxAYf9T8uXvClSFVE1LZJsKQ3QuLvyMdTtxBWUgpJ0YF/SL0tRW1L3zLN5BjAV096V+IBPVz0ZmYwlYGpQWveAexYhLtklOZ5nKLoQkhRFQL3sx8nF4gEspH9RYSHsQn3frAOkJQKqZbtyI9HsfKLMpAUHTSktytb3aKwS4YEdVDhZ7ZWigdsyUkSpk6UFOWKU7qTc3u2TX1JgjShLC4sBc/WIEzwtQCDMltqwY8Rd/WK2H27hiLYlDu1zSH5dYgTtMzFLMifWEkBQcBuJG7cdIhi32ll/dIU70m58s7WjPy9tS0eOehuANR9naO9rpc77OStYKSUuGYl7aC4jFYeXmxYa/rGem+Xqi5P/pyWFJFYvY6iM7PpmeMIc2ytbLNxBeRNSdmpAIBEoMAq5ORHHjaBGz8ESKlkh9PzLQviR3D4C4UgJCkggEWFJLs2ucHNmJmKsVgDiE35xXwOETkMoM7NwBGV03Y/SMetX4ds4pCjU6gHBU9ySH9ngjIYFwoHgMj6GAeBWypjgv3h0fhBRCgprZHM6aREojj5VwsDMe/WKWIx6QpCFFlLdndraEszwRSglJB0uD7RRxuz0zUFEwAjTiOYPGOs8c6bNKwXSxGoU4t5WeB2Lw0lYJVKc6+WR5wWlywkBJL6OeUPKGBs45RpNA5CUoDS0oSmzgMfURBiscUpLyjNGRCQD7A+0GZkhIBO6x5D6D6xFM2chIqoc8Q5MF1lsDtLeHd4dSEqP4FBvYt6tDtufaj/AEVrlKAexDHhnlrxh3aPCYoy6pWlmTUCdcrXgRsSRj5ZJSgTFUi0wkhtLnIjhaCh+K2VtCdvLIf8QIST1KB84u4HZW0EFKlTllAGswlPTePvGjw8vHlFU0yJQOYSjeHLdcOIkxGx1rSUTiFpUCHKio+Tix6QQOTtKVSK5yFrIIZMxWfVJcHRwIsyBJCbkpLCy6h7r+cLD7LoSmXJdKUuC0sDzqNyfOBmI2TJcqmiYTlUogP/AIhRUoe0FGU4lIympA5JLf8AaLwoBJSpIAQqdS1qEoSPIKUD7QopivPxQuygDcs/PLMRNhNpJcuChR4gX5hjGWV2jRMlUzQTkN1n0Y7z384O9mJTpKwoqRkBNW7N0+oiNVLtva0pwZqqFZBSSQSLX3bE6XgfgNr4JK00nUupYUrO53lXHWJe0ewk4guju0LDFwotzBDZ9OMBsL2SVUmqYkvwt5XH0gNdNkSpxdEzds5Ssi5yDg9bRyTMCU0/eCnUukm7659YrYfZfc0gJNJ4Z8bkhiHaLEjBtN8Syo5CY5T5AMByeICZxSiKkh05ve4I0bnAnae0FBO6k1PvM+gzCusG8LhQlw17kAADq+V4lXJqG6PJQ5NYj9YIo9msbKXLIUk1g1KBdSg4yfPMe0ZvtNIw6jMXKxJC7PLKSDezZOeMaXDCZXullBwwLHlnYxS2rsidMUCUBZSLGkVvm1gxB6i8FZ1WxWliuerU0BBAd+Zv6RJsfaaJSTJmJJCiWdILPo3CC+EkT3SDKU2rtlxAOoMX8dhwoBK0zEkZTEqTbrblqIDK42ZXuglKCXuhVLjJiSWgciQs7pCg/KNjNwEtgSlT6qKQDzdQDE87RyTsQTTZFLZlQfzBdvMPBdVdhznT3ZLJQR8RvmfCRxjQJluGy6wOnbJTKIUEpUW3zUAQGbwjMm2Qa8XZRUT4QPKJfEEJKCAGjSYFwgPxewgDgUEkcREmMWo4klpgKHS4RMAbg6TSrq0Y59Oh77IlTka3eBUyylJ4H6COdl9pr7+dInLSXJVJ3gVUsHDZtr6x3aqWmP1B+h/fCLYkFtmzag2sTFF4F7HxjKCW/ZhuO2oULoBcuxGo4ReUsGDLiNUscIDTNv02OY/dokwm10rAcEPx15s8bTBYy+fr+kNmFr/v84qysahRLHItf8jpzhy8WkC/yLREckzFEuVop4BBf1f3h68QnT2a8QysGhV0y0ZZ3ixLkrD7qD7eWsAMxWGdyUHesGZ78arRWGDXUBQkpAzWpzqwAEaGlWtjyv8ASIJ0gv4jfr9IpoTNw5UCFLo/0h8urNFMmUhTOC/9wHqCY0Pd2ZV/b2EQzcOC4MseidPeAFqwCF7zE9DbyvHYMJSrQBuZb5CFAeC7UxqEIQUSklExJpIOQ8Jdg4WCNYg2fttMv+nLU+ZeYd7kriM4ZhuyU8kVlKAeKn9hBnZvZGUtKgFrWpgygwAOoY2PVzEdFrZHaFM+YiWZLBt4hZswPHSNRKkSQqpJJJJY1WyzY200gbg9hpkSkoXKQtnVvFJuWe9OVosIx1QCEYeXToRcDXSKiaSaSailqrB362A9onXtJQagoPJTpz4i5tFMrN2lISp2e4fmOcTSZqH/AKqQo6VB/QiCi8vEukBSk1a0hSfR4sKxCbK78gFhSUpUPk8UZmCJTZSFdVZ+giD+WJVckMNAo/SImCidrSySApKmLEuB7GOr2whIu1rhrwGn7GZzLUTyqp/5ijP2cTZRNtX/AFv6QMi7iNvy0zK0Bb3somnrSLPzMRTu16i1IRwcgm/pFBeyFFmBPG5tzsIfJ2IoBTVBTBmLG/GoMYLkTJ2zOmMJlKQ4ZWaTfVsoIYZK3VWtGbBw/wDu+cVMJslCvE7Bqnyc8KnYefSJzN7pJKVocEeMhQ0GYuHEBNjpcxCLkFD/AA9bQ7Cg/iJ8ojkbWRNR3dkqd2CrEcRq1nivjZ81A+7SFebH9YlI0uxArvQym8n+cZrGbbmJVMK1OnvCUKCiwvl8rNrBPsljJkxZqQJZDl1F3LZAfWINobAkqcEpCz8VZBI1ezPGeVuKuD7YK7xKjJdlEFTOQCRdwMo2XaJUqWkzJiqRm/HgIwG1ez8sS0y0rKVO71FYY5PcZ9I1eEqmYESjNImIBTWoXtkedrRqs1QwG2UTFgSyoB2yIJ4+Ud7Z4j7POKiAy2UDfoff5xDs7Bd05UoKPFs+d3PvFXtoVTkyUqKgRWoF2dJpDOeYNozz60Bz9r1+FwryHziCVNmEjdIIyKnSH4w3uGNKUEjJzc3OehA9YK4bC3Yy6mzckc3DpjoLOGnzlJpmSnt4u8CC13JKXqtkwg32dCUA01m1ioqU/K4EMkhkOAEtd6QA3UgPziZU1IS61ryutIAtmTaze8RmjiMZUGKWOtymHDEhw4Nv77efGAKsUmkLlLrfJWny+TRZ2bjZqyQpFhkQ6f8AdnBnB8YhPF/MGHKmJOo9YEzcEgg29Et7w77BS7EMS5FKfPJoqL05bXFR6Kt7mEma96Ve31iEAJSHsBdw4Hn+sQrxSXutPqxvlqXgL78zCimJxADKPqI5Aef4zHoT4VAqGj6c7RTmbUDMaKgcknJ8me5MZhMhCCCmWlant3i31B0PBxzfiI4tK3clCSAwoSx4AuH4C8TXXGlxoMxDKUoDI0mn9YooSnDD7tM1iRUm7H1s/NoqbNwhVdJrexuerZZs9s7GDuHnywkpVMABszkuQSGH76tDQNHan8Uq2ji78b69ISNuy6waBewIAqT+jwR+wSWapZBU99D5wyRh0JLCWxGRKgbcW/fWAKbOxyZgcggixuG5HoYLIKQl7jq/ztGdKQ4FSb2bXkzRMkMbKHNJJIEBoUzUCzuOYEcmKzZJNiLENFTALX8bFOhGY6gwXklL+LrZvlBFCdLtktv7Tf2gdhdiSVKrSZoVm9ZvyN+Ma3D4VKrhZ+fzvD5mBN7gnQeHyc6wTQ2WpTBCnVZrhieHKKmP7OomE1BSSpnU2bZPeC87CgKDrAzcUu9uI1GbwD25tEylISBPTdgoDdL5lxbXUCBHMfhJWEkKmNUoCxUwLksMusD5WKK0hTEA8XPygZ2rxssSylUxUyYbBBBFJFyok2IfhGXlbUm0CWlXSkkG55G7xFeq7IFCO8qSCqpnN2s5D66NDdppVMStScSlJp3Upa6he7sfIRml7EmjDJUrGpSoJfu2JJchQAIIJPh0sYlww3mmXUzrUFC5bMjU5XiRWWxeNnBZJmG5sVMCW4i/pBTZ21MZMUAlQKUhiykpChe2bawdQpCySUJXzUGPyzhmMCCklcnNkgi4ztdgcopgHN24qtq1AcC2fzi1hMcuclUupClJUChKiAogpNdLi+SbP8MZzb0kJmkPe1TaE3t5RXwuIoWkp0UDzN+UTDWsw82YDS7nyflBHDyMSWUEki7FTW5M94IycVKkrmlMncS6gwetw4AZzclnYNEvZfaGImoUMSlSHU6aQlNrbrAOAOMaD8BgcSsATJiBwcOfIcOUHsLgylLLmFYa4IDHyaIFzsPLLFk1akkFXJ8z0hknbWHW3dLSblN0qcNnZrDmYMVZnTUoaopSDZIJAB4APryiQ5hyzhuftFcyyqp5iCDeyQ453d/SKajLSAlc5Std5ntxISLwME5skkUpKQDxJf8AbxTmYSbelQHAZ5dIA4rtHIBSlQNyQCEvcf6g1+UWJPauRMZFZSTbeSWfIgggexgYLmVOPiCSwDEKKTzdtPWLKsIgsKUk8bGB/wBsSgBlBNrAlv8An8ogm7ZFJKd8gOyC4PQjW2UVBNUhWgS3MqH+20KMrI7apIslaWsxAd/NUdgv41gjKQhz6kEOeLdOUTT9lGYAQqoNmKgW0JFL/wDEdnYeWQyEs5Crl3J1vYZ6R3CTO6VUlSnYhtOdnz9RGXRPgMOJaTSmpWZS5DjXPndiY7tBbpU4Sl3LPl1iX7fUTaos3hF/0hmGWAl6buck8ybW4c9IuC3sTaDy0d9dQs4BvwJ0Jg0DLI8LvlcfIxlJW2ApdNbAm9RAblxztBBWKKAbhxpc3GZLXggvOw2HYMFsN64qA5B/3eJZGGltWUqI/emnSA8naywXIIfIh7esLFY0EUkjiXLcfWAMpxi0qZKAlOXPrnB1GMlyzvEktcDeyH/bGKk7UXLQShFabHMl+TgtbhDv5yrEkKQpEtZYEABRf/L5sdOETSxsJ3aRAJABsBkHsXu7coq4jtA+dQA0DhmvrZ/OM5jcbKlUqmzKiAwB/wC4UjR3s2sC9pds0FJRJwyAHepRJvxpdrczFT5B5XbCoEBG6KgSVDdIGufqbRnduds58wgIXQEuHTrxfQ/KM5idoTJniUTyyHoIs7N2UqZvKUEIGZOo5DXrA/w7am252ICEzSk0OzJAN2clhcloJbC2Zu94uWouD4mAbVidddIKzJ2HwyEESUpLWWBUsnOolVgTy4xHP7boSlpMlz+JTJHon9Ih4lRsYzJhmSwUMAyVAsLAEPr6EXg3Kkok70+fLSGs49t4X6AR5/iu0eJmEvOWkfhQSlI6AR3ZGyJmJU9YSNVrUPYEuTDDWvm9r8LLJEsTFDklNyFWLrHD+31gdN7UYvEKIkSjSTYU1gZagAA634wX2P2XkSSSsGYoZFdDdUpe3m8GVLlLSd8IP4QpKSWAvYscoisxguyaSTMxcx1ZmXLGT8Sn6RpMPg8OkhEqQAPxUM5H+rePURBKTKkhxWz/AA5l7uXJCvXyhuJnyFqBEwOD4VhntqFbqvJooJysMxZqTfh+3hKXZygjQkqt6j6xTws43ZUtIYWVof8AqY+msU5oLll0XyQwBzz19IGCuJRKWEuczZWbMdGPHlEOJmFJ3Shic2a51MBBh5rEpAL3IUKTbIhgxeOYKaosmopU1wpJF+DEN6RQYxdIH3jC+QJN/wDERRGJkTDZawdLfmH0hq50xAIJUB7eh05NCWVqAUmlTZpKQ5F+B+UAOxGyEqJCy6SbEEWOuZdvKKy9lUukLBS+rnQaXtBPZGHUmYSVVFVwmYkFNnFLM/mIKJIqLywg2tLCVAnVg7j2gAASpL+JQa+YHuIdhpqZrJCiCz3XQ7NcLFj5xqhLuQiZcM4ek3Gj5xwb27MQ6dXCC/C6VP6wTQb+RTVXACgcjSlT/wCSSxjsHEYaS39FB5hBHyEcga88kzdx6HL5A5ank/KG99e4JJS+hBL2DvFHAqUXAFrkhznZgPSLn2cl1BagGa5LDXQ8vnBpKh0vWlQYEuFAEdH/AHlFCdtLD0KUFzlz1EUZJCABvPxfgPV4uLrXUlqnSQAwNzYEkt5dYW0ezqBKTNSiilgq5DikEKuflEAvD4mtJIRKqzUooFTvqCW8+eUH0Y+pgtKWDBLA2B424an2jMrw6QXSskG+8kgsz6C/GLSZTJdxld6g2dhpkxBEIC+LxJRSwekpd0Bj0fQ+7ERopWKROWjvEqmpYeFHhPBQLMQXDBtGBjMbOxCkqCguoSvFVexDMVHMVP0cRfw+25suqYSUS5k0LVvJppc7gewzyd7QoOY/DyQypKTLzJSpDeb2pyyNzHnEvaXczJipaWJKgKnLAuCCMj5wZ2522XMRQkkkhjMO67u7JGt2c8MhGOKoRLVmbOKiVKLk3JOZhtURykFRYZ/vWC2HlSJZBXMqU1wlIUHvZ7gs3vFZxZ2HhJYWlWIsDkk20sS4YjlB3bW3sOlPd0JnWbdUQB5pAB6D1jJ7S2qZhLClJAcalsnMUXguiGK2pMWkIJ+7BdKWG7nkWfW97xVQCSwDk5AaxzDyitQSMzGhwGHmYeoiTUqnxkOM9OAiGaK9mexoUoLxi0ypYvQSaj1YMByd+kGMR2S2Yte5jgkkjdDWuSpg3AgDg2sVsHtcNvlIBYEJmG3oSwd+UGsHKlkhSUrTwJUVoYtztybjEXGfwpVKdCpnfocpSQcm3Q1Qd2bhEcpAWKpU4qSTdKgpSXDOAsXFjkReNsvDygQJiQgG4WCpI4ahhFKbsUE1SJod8nBQeNxkeYgaAIklIISoUkPa9J4sRcc3irjZTpyQSoClSFs7t4kk365cYO43Z6s+7VU96XIUG8QIDEv0MBkzEKQpTK3Vf/IAlQPF9QeJEFAp+MmSFqcApOoJY25KIiM7YUrwVhh+Nm53jRYnAS1JASsAOHSAFEOH3nDt5jlFAbAJalNQchSiwtdiGTnFQNwfaBY3ZhqHQA+sHZe1hMS6SbfiSC3m0A9obJTLYyj3pcaZabyWyJsL6RBLw01BsoSzwWyTfQO5aB9a3C7UWXT3wluwyBHXO2luUH8LKmlIJnSVmzK7kXzzo16NGDl7DmqNkJq1KjUByAy94PbIxGJTZMgLa5VX3fIAUPzzDQBnHpUM0SgRmS4D60uIqitypbJA1Qa2H93xeg4wSw237hE/CTkHQtWPUAPDVLlLm0y+7KmulboURd7EMQOT6QQzDKJI3pRAcukNl8vJjF1EwFgHVzGXJ3c/SKOI2aioBUhJL3YsRzcfu0WJGy2cIUpItuliLQEU9KgWSGHApf6iFBiTsaYQ4BPE2DnjCjH5weKYpRBSxOsE8PNV3UreNwHvnChR0jVZ2VjJgmqPeL8Q+I8W4xuNoqNKLn+or/cqFCiCiEDuJ5YOJymOoucuEBZ8w94lLmkpDpex+74ZQoUIqDY3/t5qviDb2vgUc88wD5RQnzVKN1E63JN+MKFFrKuYaYUKCFD4UKAcIQhQoI1nYZAPeuB4foY08jP/APJR86s+vOFCiVqJpssInGkBNibBr0i9oeJhCixOmsdhQg0+w1FUne3t4i99Ba8DUIAVMYAMVsw/tf5x2FEIHYfELc7yshqecW9lTVTGC1FYNThRJBz0MKFE/YvysJLJLy0FlEB0gtu6WjMTVklYJJAmJAD2AtYcoUKKq5saQlYVWlKmBaoAtc8entFfa4aVazBg1mHDpChQFXCzVGaxUSCUguTcMqxh+HxS0YlSELUlNCTSlRAe12FoUKDNb1SAQsEAgZOOQjBJUWQHLOf95HytChQq8tFstRMsucu8byNoKbCFQdW8agHNz4RxhQodeI0k8sbQoUKOQ//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34" name="Picture 18" descr="http://img2.news.zing.vn/2012/03/14/mat-trang.jpg"/>
          <p:cNvPicPr>
            <a:picLocks noChangeAspect="1" noChangeArrowheads="1"/>
          </p:cNvPicPr>
          <p:nvPr/>
        </p:nvPicPr>
        <p:blipFill>
          <a:blip r:embed="rId5"/>
          <a:srcRect/>
          <a:stretch>
            <a:fillRect/>
          </a:stretch>
        </p:blipFill>
        <p:spPr bwMode="auto">
          <a:xfrm>
            <a:off x="228600" y="762000"/>
            <a:ext cx="8610600" cy="5105400"/>
          </a:xfrm>
          <a:prstGeom prst="rect">
            <a:avLst/>
          </a:prstGeom>
          <a:noFill/>
        </p:spPr>
      </p:pic>
    </p:spTree>
    <p:extLst>
      <p:ext uri="{BB962C8B-B14F-4D97-AF65-F5344CB8AC3E}">
        <p14:creationId xmlns="" xmlns:p14="http://schemas.microsoft.com/office/powerpoint/2010/main" val="1534135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nodeType="clickEffect">
                                  <p:stCondLst>
                                    <p:cond delay="0"/>
                                  </p:stCondLst>
                                  <p:childTnLst>
                                    <p:set>
                                      <p:cBhvr>
                                        <p:cTn id="13" dur="1" fill="hold">
                                          <p:stCondLst>
                                            <p:cond delay="0"/>
                                          </p:stCondLst>
                                        </p:cTn>
                                        <p:tgtEl>
                                          <p:spTgt spid="9228"/>
                                        </p:tgtEl>
                                        <p:attrNameLst>
                                          <p:attrName>style.visibility</p:attrName>
                                        </p:attrNameLst>
                                      </p:cBhvr>
                                      <p:to>
                                        <p:strVal val="visible"/>
                                      </p:to>
                                    </p:set>
                                    <p:animEffect transition="in" filter="checkerboard(across)">
                                      <p:cBhvr>
                                        <p:cTn id="14" dur="500"/>
                                        <p:tgtEl>
                                          <p:spTgt spid="9228"/>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234"/>
                                        </p:tgtEl>
                                        <p:attrNameLst>
                                          <p:attrName>style.visibility</p:attrName>
                                        </p:attrNameLst>
                                      </p:cBhvr>
                                      <p:to>
                                        <p:strVal val="visible"/>
                                      </p:to>
                                    </p:set>
                                    <p:anim calcmode="lin" valueType="num">
                                      <p:cBhvr additive="base">
                                        <p:cTn id="19" dur="500" fill="hold"/>
                                        <p:tgtEl>
                                          <p:spTgt spid="9234"/>
                                        </p:tgtEl>
                                        <p:attrNameLst>
                                          <p:attrName>ppt_x</p:attrName>
                                        </p:attrNameLst>
                                      </p:cBhvr>
                                      <p:tavLst>
                                        <p:tav tm="0">
                                          <p:val>
                                            <p:strVal val="#ppt_x"/>
                                          </p:val>
                                        </p:tav>
                                        <p:tav tm="100000">
                                          <p:val>
                                            <p:strVal val="#ppt_x"/>
                                          </p:val>
                                        </p:tav>
                                      </p:tavLst>
                                    </p:anim>
                                    <p:anim calcmode="lin" valueType="num">
                                      <p:cBhvr additive="base">
                                        <p:cTn id="20" dur="500" fill="hold"/>
                                        <p:tgtEl>
                                          <p:spTgt spid="92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TextBox 2"/>
          <p:cNvSpPr txBox="1"/>
          <p:nvPr/>
        </p:nvSpPr>
        <p:spPr>
          <a:xfrm>
            <a:off x="381001" y="1752600"/>
            <a:ext cx="8534399" cy="3539430"/>
          </a:xfrm>
          <a:prstGeom prst="rect">
            <a:avLst/>
          </a:prstGeom>
          <a:noFill/>
        </p:spPr>
        <p:txBody>
          <a:bodyPr wrap="square" rtlCol="0">
            <a:spAutoFit/>
          </a:bodyPr>
          <a:lstStyle/>
          <a:p>
            <a:r>
              <a:rPr lang="en-US" sz="3200" b="1" i="1" u="sng" dirty="0" smtClean="0">
                <a:solidFill>
                  <a:schemeClr val="accent6">
                    <a:lumMod val="75000"/>
                  </a:schemeClr>
                </a:solidFill>
                <a:latin typeface="Times New Roman" pitchFamily="18" charset="0"/>
                <a:cs typeface="Times New Roman" pitchFamily="18" charset="0"/>
              </a:rPr>
              <a:t>2.C</a:t>
            </a:r>
            <a:r>
              <a:rPr lang="vi-VN" sz="3200" b="1" i="1" u="sng" dirty="0" smtClean="0">
                <a:solidFill>
                  <a:schemeClr val="accent6">
                    <a:lumMod val="75000"/>
                  </a:schemeClr>
                </a:solidFill>
                <a:latin typeface="Times New Roman" pitchFamily="18" charset="0"/>
                <a:cs typeface="Times New Roman" pitchFamily="18" charset="0"/>
              </a:rPr>
              <a:t>ó </a:t>
            </a:r>
            <a:r>
              <a:rPr lang="vi-VN" sz="3200" b="1" i="1" u="sng" dirty="0">
                <a:solidFill>
                  <a:schemeClr val="accent6">
                    <a:lumMod val="75000"/>
                  </a:schemeClr>
                </a:solidFill>
                <a:latin typeface="Times New Roman" pitchFamily="18" charset="0"/>
                <a:cs typeface="Times New Roman" pitchFamily="18" charset="0"/>
              </a:rPr>
              <a:t>mục đích </a:t>
            </a:r>
            <a:r>
              <a:rPr lang="vi-VN" sz="3200" b="1" i="1" u="sng" dirty="0" smtClean="0">
                <a:solidFill>
                  <a:schemeClr val="accent6">
                    <a:lumMod val="75000"/>
                  </a:schemeClr>
                </a:solidFill>
                <a:latin typeface="Times New Roman" pitchFamily="18" charset="0"/>
                <a:cs typeface="Times New Roman" pitchFamily="18" charset="0"/>
              </a:rPr>
              <a:t>chung</a:t>
            </a:r>
            <a:endParaRPr lang="en-US" sz="3200" b="1" i="1" u="sng" dirty="0" smtClean="0">
              <a:solidFill>
                <a:schemeClr val="accent6">
                  <a:lumMod val="75000"/>
                </a:schemeClr>
              </a:solidFill>
              <a:latin typeface="Times New Roman" pitchFamily="18" charset="0"/>
              <a:cs typeface="Times New Roman" pitchFamily="18" charset="0"/>
            </a:endParaRPr>
          </a:p>
          <a:p>
            <a:endParaRPr lang="vi-VN" sz="3200" i="1" dirty="0">
              <a:latin typeface="Times New Roman" pitchFamily="18" charset="0"/>
              <a:cs typeface="Times New Roman" pitchFamily="18" charset="0"/>
            </a:endParaRPr>
          </a:p>
          <a:p>
            <a:r>
              <a:rPr lang="vi-VN" sz="3200" dirty="0">
                <a:latin typeface="Times New Roman" pitchFamily="18" charset="0"/>
                <a:cs typeface="Times New Roman" pitchFamily="18" charset="0"/>
              </a:rPr>
              <a:t>Sự kết hợp các nỗ lực không thể thực hiện được nếu những người tham gia không nhất trí cùng nhau phấn đấu cho những quyền lợi chung nào đó. Một mục tiêu chung đem lại cho các thành viên của tổ chức một tiêu điểm để tập hợp nhau lại.</a:t>
            </a:r>
            <a:endParaRPr lang="en-US" sz="3200" dirty="0">
              <a:latin typeface="Times New Roman" pitchFamily="18" charset="0"/>
              <a:cs typeface="Times New Roman" pitchFamily="18" charset="0"/>
            </a:endParaRPr>
          </a:p>
        </p:txBody>
      </p:sp>
      <p:sp>
        <p:nvSpPr>
          <p:cNvPr id="4" name="Title 3"/>
          <p:cNvSpPr>
            <a:spLocks noGrp="1"/>
          </p:cNvSpPr>
          <p:nvPr>
            <p:ph type="title"/>
          </p:nvPr>
        </p:nvSpPr>
        <p:spPr/>
        <p:txBody>
          <a:bodyPr/>
          <a:lstStyle/>
          <a:p>
            <a:endParaRPr lang="en-US"/>
          </a:p>
        </p:txBody>
      </p:sp>
    </p:spTree>
    <p:extLst>
      <p:ext uri="{BB962C8B-B14F-4D97-AF65-F5344CB8AC3E}">
        <p14:creationId xmlns="" xmlns:p14="http://schemas.microsoft.com/office/powerpoint/2010/main" val="325511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685800"/>
            <a:ext cx="8534400" cy="5486400"/>
          </a:xfrm>
        </p:spPr>
        <p:txBody>
          <a:bodyPr>
            <a:noAutofit/>
          </a:bodyPr>
          <a:lstStyle/>
          <a:p>
            <a:pPr marL="0" indent="0" algn="just">
              <a:buNone/>
            </a:pPr>
            <a:r>
              <a:rPr lang="en-US" sz="3000" b="1" i="1" u="sng" dirty="0" smtClean="0">
                <a:solidFill>
                  <a:schemeClr val="accent6">
                    <a:lumMod val="75000"/>
                  </a:schemeClr>
                </a:solidFill>
                <a:latin typeface="Times New Roman" pitchFamily="18" charset="0"/>
                <a:cs typeface="Times New Roman" pitchFamily="18" charset="0"/>
              </a:rPr>
              <a:t>3.Qui </a:t>
            </a:r>
            <a:r>
              <a:rPr lang="en-US" sz="3000" b="1" i="1" u="sng" dirty="0" err="1" smtClean="0">
                <a:solidFill>
                  <a:schemeClr val="accent6">
                    <a:lumMod val="75000"/>
                  </a:schemeClr>
                </a:solidFill>
                <a:latin typeface="Times New Roman" pitchFamily="18" charset="0"/>
                <a:cs typeface="Times New Roman" pitchFamily="18" charset="0"/>
              </a:rPr>
              <a:t>mô</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tính</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phức</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tạp</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và</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tính</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hiệu</a:t>
            </a:r>
            <a:r>
              <a:rPr lang="en-US" sz="3000" b="1" i="1" u="sng" dirty="0" smtClean="0">
                <a:solidFill>
                  <a:schemeClr val="accent6">
                    <a:lumMod val="75000"/>
                  </a:schemeClr>
                </a:solidFill>
                <a:latin typeface="Times New Roman" pitchFamily="18" charset="0"/>
                <a:cs typeface="Times New Roman" pitchFamily="18" charset="0"/>
              </a:rPr>
              <a:t> </a:t>
            </a:r>
            <a:r>
              <a:rPr lang="en-US" sz="3000" b="1" i="1" u="sng" dirty="0" err="1" smtClean="0">
                <a:solidFill>
                  <a:schemeClr val="accent6">
                    <a:lumMod val="75000"/>
                  </a:schemeClr>
                </a:solidFill>
                <a:latin typeface="Times New Roman" pitchFamily="18" charset="0"/>
                <a:cs typeface="Times New Roman" pitchFamily="18" charset="0"/>
              </a:rPr>
              <a:t>quả</a:t>
            </a:r>
            <a:r>
              <a:rPr lang="en-US" sz="3000" b="1" i="1" u="sng" dirty="0" smtClean="0">
                <a:solidFill>
                  <a:schemeClr val="accent6">
                    <a:lumMod val="75000"/>
                  </a:schemeClr>
                </a:solidFill>
                <a:latin typeface="Times New Roman" pitchFamily="18" charset="0"/>
                <a:cs typeface="Times New Roman" pitchFamily="18" charset="0"/>
              </a:rPr>
              <a:t> .</a:t>
            </a:r>
          </a:p>
          <a:p>
            <a:pPr marL="0" indent="0" algn="just">
              <a:buNone/>
            </a:pPr>
            <a:r>
              <a:rPr lang="en-US" sz="2800" dirty="0" smtClean="0">
                <a:solidFill>
                  <a:srgbClr val="00B0F0"/>
                </a:solidFill>
                <a:latin typeface="Times New Roman" pitchFamily="18" charset="0"/>
                <a:cs typeface="Times New Roman" pitchFamily="18" charset="0"/>
              </a:rPr>
              <a:t>- Qui </a:t>
            </a:r>
            <a:r>
              <a:rPr lang="en-US" sz="2800" dirty="0" err="1" smtClean="0">
                <a:solidFill>
                  <a:srgbClr val="00B0F0"/>
                </a:solidFill>
                <a:latin typeface="Times New Roman" pitchFamily="18" charset="0"/>
                <a:cs typeface="Times New Roman" pitchFamily="18" charset="0"/>
              </a:rPr>
              <a:t>mô</a:t>
            </a:r>
            <a:r>
              <a:rPr lang="en-US" sz="2800" dirty="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tổ</a:t>
            </a: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chức</a:t>
            </a:r>
            <a:r>
              <a:rPr lang="en-US" sz="2800" dirty="0" smtClean="0">
                <a:solidFill>
                  <a:srgbClr val="00B0F0"/>
                </a:solidFill>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xét</a:t>
            </a:r>
            <a:r>
              <a:rPr lang="en-US" sz="2800" dirty="0" smtClean="0">
                <a:latin typeface="Times New Roman" pitchFamily="18" charset="0"/>
                <a:cs typeface="Times New Roman" pitchFamily="18" charset="0"/>
              </a:rPr>
              <a:t> qui </a:t>
            </a: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hữu</a:t>
            </a:r>
            <a:r>
              <a:rPr lang="en-US" sz="2800" dirty="0" smtClean="0">
                <a:latin typeface="Times New Roman" pitchFamily="18" charset="0"/>
                <a:cs typeface="Times New Roman" pitchFamily="18" charset="0"/>
              </a:rPr>
              <a:t> .</a:t>
            </a:r>
          </a:p>
          <a:p>
            <a:pPr marL="0" indent="0" algn="just">
              <a:buNone/>
            </a:pP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Tính</a:t>
            </a: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hiệu</a:t>
            </a: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quả</a:t>
            </a:r>
            <a:r>
              <a:rPr lang="en-US" sz="2800" dirty="0" smtClean="0">
                <a:solidFill>
                  <a:srgbClr val="00B0F0"/>
                </a:solidFill>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muốn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duy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liệu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p>
          <a:p>
            <a:pPr marL="0" indent="0" algn="just">
              <a:buNone/>
            </a:pP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Tính</a:t>
            </a: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phức</a:t>
            </a:r>
            <a:r>
              <a:rPr lang="en-US" sz="2800" dirty="0" smtClean="0">
                <a:solidFill>
                  <a:srgbClr val="00B0F0"/>
                </a:solidFill>
                <a:latin typeface="Times New Roman" pitchFamily="18" charset="0"/>
                <a:cs typeface="Times New Roman" pitchFamily="18" charset="0"/>
              </a:rPr>
              <a:t> </a:t>
            </a:r>
            <a:r>
              <a:rPr lang="en-US" sz="2800" dirty="0" err="1" smtClean="0">
                <a:solidFill>
                  <a:srgbClr val="00B0F0"/>
                </a:solidFill>
                <a:latin typeface="Times New Roman" pitchFamily="18" charset="0"/>
                <a:cs typeface="Times New Roman" pitchFamily="18" charset="0"/>
              </a:rPr>
              <a:t>tạp</a:t>
            </a:r>
            <a:r>
              <a:rPr lang="en-US" sz="2800" dirty="0" smtClean="0">
                <a:solidFill>
                  <a:srgbClr val="00B0F0"/>
                </a:solidFill>
                <a:latin typeface="Times New Roman" pitchFamily="18" charset="0"/>
                <a:cs typeface="Times New Roman" pitchFamily="18" charset="0"/>
              </a:rPr>
              <a:t>: </a:t>
            </a:r>
            <a:r>
              <a:rPr lang="en-US" sz="2800" dirty="0" smtClean="0">
                <a:latin typeface="Times New Roman" pitchFamily="18" charset="0"/>
                <a:cs typeface="Times New Roman" pitchFamily="18" charset="0"/>
              </a:rPr>
              <a:t>qui </a:t>
            </a:r>
            <a:r>
              <a:rPr lang="en-US" sz="2800" dirty="0" err="1" smtClean="0">
                <a:latin typeface="Times New Roman" pitchFamily="18" charset="0"/>
                <a:cs typeface="Times New Roman" pitchFamily="18" charset="0"/>
              </a:rPr>
              <a:t>mô</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lớn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thì</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càng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bằng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nắm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hoặc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số</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Hiện</a:t>
            </a:r>
            <a:r>
              <a:rPr lang="en-US" sz="2800" dirty="0" smtClean="0">
                <a:latin typeface="Times New Roman" pitchFamily="18" charset="0"/>
                <a:cs typeface="Times New Roman" pitchFamily="18" charset="0"/>
              </a:rPr>
              <a:t> nay,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áp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máy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cạnh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tranh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tạp</a:t>
            </a:r>
            <a:r>
              <a:rPr lang="en-US" sz="2800" dirty="0" smtClean="0">
                <a:latin typeface="Times New Roman" pitchFamily="18" charset="0"/>
                <a:cs typeface="Times New Roman" pitchFamily="18" charset="0"/>
              </a:rPr>
              <a:t> .</a:t>
            </a:r>
          </a:p>
        </p:txBody>
      </p:sp>
    </p:spTree>
    <p:extLst>
      <p:ext uri="{BB962C8B-B14F-4D97-AF65-F5344CB8AC3E}">
        <p14:creationId xmlns="" xmlns:p14="http://schemas.microsoft.com/office/powerpoint/2010/main" val="3513576305"/>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10600" cy="4525963"/>
          </a:xfrm>
        </p:spPr>
        <p:txBody>
          <a:bodyPr>
            <a:noAutofit/>
          </a:bodyPr>
          <a:lstStyle/>
          <a:p>
            <a:pPr algn="just">
              <a:buNone/>
            </a:pPr>
            <a:r>
              <a:rPr lang="en-US" sz="2800" b="1" i="1" u="sng" dirty="0" smtClean="0">
                <a:solidFill>
                  <a:schemeClr val="accent6">
                    <a:lumMod val="75000"/>
                  </a:schemeClr>
                </a:solidFill>
                <a:latin typeface="Times New Roman" pitchFamily="18" charset="0"/>
                <a:cs typeface="Times New Roman" pitchFamily="18" charset="0"/>
              </a:rPr>
              <a:t>4.Phân </a:t>
            </a:r>
            <a:r>
              <a:rPr lang="en-US" sz="2800" b="1" i="1" u="sng" dirty="0" err="1" smtClean="0">
                <a:solidFill>
                  <a:schemeClr val="accent6">
                    <a:lumMod val="75000"/>
                  </a:schemeClr>
                </a:solidFill>
                <a:latin typeface="Times New Roman" pitchFamily="18" charset="0"/>
                <a:cs typeface="Times New Roman" pitchFamily="18" charset="0"/>
              </a:rPr>
              <a:t>công</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lao</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động</a:t>
            </a:r>
            <a:r>
              <a:rPr lang="en-US" sz="2800" b="1" i="1" u="sng" dirty="0" smtClean="0">
                <a:solidFill>
                  <a:schemeClr val="accent6">
                    <a:lumMod val="75000"/>
                  </a:schemeClr>
                </a:solidFill>
                <a:latin typeface="Times New Roman" pitchFamily="18" charset="0"/>
                <a:cs typeface="Times New Roman" pitchFamily="18" charset="0"/>
              </a:rPr>
              <a:t> </a:t>
            </a:r>
            <a:r>
              <a:rPr lang="en-US" sz="2400" dirty="0" smtClean="0">
                <a:latin typeface="Times New Roman" pitchFamily="18" charset="0"/>
                <a:cs typeface="Times New Roman" pitchFamily="18" charset="0"/>
              </a:rPr>
              <a:t>: </a:t>
            </a:r>
            <a:r>
              <a:rPr lang="vi-VN" sz="2600" dirty="0" smtClean="0">
                <a:latin typeface="Times New Roman" pitchFamily="18" charset="0"/>
                <a:cs typeface="Times New Roman" pitchFamily="18" charset="0"/>
              </a:rPr>
              <a:t>Bằng cách phân chia một cách hệ thống các nhiệm vụ phức tạp thành những công việc cụ thể, tổ chức </a:t>
            </a:r>
            <a:r>
              <a:rPr lang="en-US" sz="2600" dirty="0" err="1" smtClean="0">
                <a:latin typeface="Times New Roman" pitchFamily="18" charset="0"/>
                <a:cs typeface="Times New Roman" pitchFamily="18" charset="0"/>
              </a:rPr>
              <a:t>sẽ</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sắp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xếp</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vị</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trí</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vai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trò</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nguồn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nhân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lực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thực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hiện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hội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cần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thiết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nhằm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đảm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bảo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hiệu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quả.Thành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lao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nhân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này</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nguyên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liệu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nhân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khác</a:t>
            </a:r>
            <a:r>
              <a:rPr lang="en-US" sz="2600" dirty="0" smtClean="0">
                <a:latin typeface="Times New Roman" pitchFamily="18" charset="0"/>
                <a:cs typeface="Times New Roman" pitchFamily="18" charset="0"/>
              </a:rPr>
              <a:t>.</a:t>
            </a:r>
          </a:p>
          <a:p>
            <a:pPr algn="just">
              <a:buNone/>
            </a:pPr>
            <a:r>
              <a:rPr lang="en-US" sz="2800" b="1" i="1" u="sng" dirty="0" smtClean="0">
                <a:solidFill>
                  <a:schemeClr val="accent6">
                    <a:lumMod val="75000"/>
                  </a:schemeClr>
                </a:solidFill>
                <a:latin typeface="Times New Roman" pitchFamily="18" charset="0"/>
                <a:cs typeface="Times New Roman" pitchFamily="18" charset="0"/>
              </a:rPr>
              <a:t>5.Trách </a:t>
            </a:r>
            <a:r>
              <a:rPr lang="en-US" sz="2800" b="1" i="1" u="sng" dirty="0" err="1" smtClean="0">
                <a:solidFill>
                  <a:schemeClr val="accent6">
                    <a:lumMod val="75000"/>
                  </a:schemeClr>
                </a:solidFill>
                <a:latin typeface="Times New Roman" pitchFamily="18" charset="0"/>
                <a:cs typeface="Times New Roman" pitchFamily="18" charset="0"/>
              </a:rPr>
              <a:t>nhiệm</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xã</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hội</a:t>
            </a:r>
            <a:r>
              <a:rPr lang="en-US" sz="2400" b="1" i="1" u="sng" dirty="0" smtClean="0">
                <a:solidFill>
                  <a:schemeClr val="accent6">
                    <a:lumMod val="75000"/>
                  </a:schemeClr>
                </a:solidFill>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hội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luôn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tồn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tại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một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môi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trường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nhất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định,ở</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còn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chủ</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hội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đòi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hỏi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phải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chia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sẻ</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lợi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ích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cũng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như</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chủ</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cam </a:t>
            </a:r>
            <a:r>
              <a:rPr lang="en-US" sz="2600" dirty="0" err="1" smtClean="0">
                <a:latin typeface="Times New Roman" pitchFamily="18" charset="0"/>
                <a:cs typeface="Times New Roman" pitchFamily="18" charset="0"/>
              </a:rPr>
              <a:t>kết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hoạt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động</a:t>
            </a:r>
            <a:r>
              <a:rPr lang="en-US" sz="2600" dirty="0" smtClean="0">
                <a:latin typeface="Times New Roman" pitchFamily="18" charset="0"/>
                <a:cs typeface="Times New Roman" pitchFamily="18" charset="0"/>
              </a:rPr>
              <a:t> dung </a:t>
            </a:r>
            <a:r>
              <a:rPr lang="en-US" sz="2600" dirty="0" err="1" smtClean="0">
                <a:latin typeface="Times New Roman" pitchFamily="18" charset="0"/>
                <a:cs typeface="Times New Roman" pitchFamily="18" charset="0"/>
              </a:rPr>
              <a:t>hòa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với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chủ</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thể</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Bản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thân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mục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tiêu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tổ</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chức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một</a:t>
            </a:r>
            <a:r>
              <a:rPr lang="en-US" sz="2600" dirty="0" smtClean="0">
                <a:latin typeface="Times New Roman" pitchFamily="18" charset="0"/>
                <a:cs typeface="Times New Roman" pitchFamily="18" charset="0"/>
              </a:rPr>
              <a:t> cam </a:t>
            </a:r>
            <a:r>
              <a:rPr lang="en-US" sz="2600" dirty="0" err="1" smtClean="0">
                <a:latin typeface="Times New Roman" pitchFamily="18" charset="0"/>
                <a:cs typeface="Times New Roman" pitchFamily="18" charset="0"/>
              </a:rPr>
              <a:t>kết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về</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trách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nhiệm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xã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hội</a:t>
            </a:r>
            <a:r>
              <a:rPr lang="en-US" sz="2600" dirty="0" smtClean="0">
                <a:latin typeface="Times New Roman" pitchFamily="18" charset="0"/>
                <a:cs typeface="Times New Roman" pitchFamily="18" charset="0"/>
              </a:rPr>
              <a:t>.</a:t>
            </a:r>
          </a:p>
          <a:p>
            <a:pPr algn="just"/>
            <a:endParaRPr lang="en-US" sz="24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762000"/>
            <a:ext cx="7772400" cy="4800600"/>
          </a:xfrm>
        </p:spPr>
        <p:txBody>
          <a:bodyPr>
            <a:normAutofit lnSpcReduction="10000"/>
          </a:bodyPr>
          <a:lstStyle/>
          <a:p>
            <a:pPr algn="just">
              <a:buNone/>
            </a:pPr>
            <a:r>
              <a:rPr lang="en-US" b="1" i="1" u="sng" dirty="0" smtClean="0">
                <a:solidFill>
                  <a:schemeClr val="accent6">
                    <a:lumMod val="75000"/>
                  </a:schemeClr>
                </a:solidFill>
                <a:latin typeface="Times New Roman" pitchFamily="18" charset="0"/>
                <a:cs typeface="Times New Roman" pitchFamily="18" charset="0"/>
              </a:rPr>
              <a:t> 6.Hệ </a:t>
            </a:r>
            <a:r>
              <a:rPr lang="en-US" b="1" i="1" u="sng" dirty="0" err="1" smtClean="0">
                <a:solidFill>
                  <a:schemeClr val="accent6">
                    <a:lumMod val="75000"/>
                  </a:schemeClr>
                </a:solidFill>
                <a:latin typeface="Times New Roman" pitchFamily="18" charset="0"/>
                <a:cs typeface="Times New Roman" pitchFamily="18" charset="0"/>
              </a:rPr>
              <a:t>thống</a:t>
            </a:r>
            <a:r>
              <a:rPr lang="en-US" b="1" i="1" u="sng" dirty="0" smtClean="0">
                <a:solidFill>
                  <a:schemeClr val="accent6">
                    <a:lumMod val="75000"/>
                  </a:schemeClr>
                </a:solidFill>
                <a:latin typeface="Times New Roman" pitchFamily="18" charset="0"/>
                <a:cs typeface="Times New Roman" pitchFamily="18" charset="0"/>
              </a:rPr>
              <a:t> </a:t>
            </a:r>
            <a:r>
              <a:rPr lang="en-US" b="1" i="1" u="sng" dirty="0" err="1" smtClean="0">
                <a:solidFill>
                  <a:schemeClr val="accent6">
                    <a:lumMod val="75000"/>
                  </a:schemeClr>
                </a:solidFill>
                <a:latin typeface="Times New Roman" pitchFamily="18" charset="0"/>
                <a:cs typeface="Times New Roman" pitchFamily="18" charset="0"/>
              </a:rPr>
              <a:t>thứ</a:t>
            </a:r>
            <a:r>
              <a:rPr lang="en-US" b="1" i="1" u="sng" dirty="0" smtClean="0">
                <a:solidFill>
                  <a:schemeClr val="accent6">
                    <a:lumMod val="75000"/>
                  </a:schemeClr>
                </a:solidFill>
                <a:latin typeface="Times New Roman" pitchFamily="18" charset="0"/>
                <a:cs typeface="Times New Roman" pitchFamily="18" charset="0"/>
              </a:rPr>
              <a:t> </a:t>
            </a:r>
            <a:r>
              <a:rPr lang="en-US" b="1" i="1" u="sng" dirty="0" err="1" smtClean="0">
                <a:solidFill>
                  <a:schemeClr val="accent6">
                    <a:lumMod val="75000"/>
                  </a:schemeClr>
                </a:solidFill>
                <a:latin typeface="Times New Roman" pitchFamily="18" charset="0"/>
                <a:cs typeface="Times New Roman" pitchFamily="18" charset="0"/>
              </a:rPr>
              <a:t>bậc</a:t>
            </a:r>
            <a:r>
              <a:rPr lang="en-US" b="1" i="1" u="sng" dirty="0" smtClean="0">
                <a:solidFill>
                  <a:schemeClr val="accent6">
                    <a:lumMod val="75000"/>
                  </a:schemeClr>
                </a:solidFill>
                <a:latin typeface="Times New Roman" pitchFamily="18" charset="0"/>
                <a:cs typeface="Times New Roman" pitchFamily="18" charset="0"/>
              </a:rPr>
              <a:t> </a:t>
            </a:r>
            <a:r>
              <a:rPr lang="en-US" b="1" i="1" u="sng" dirty="0" err="1" smtClean="0">
                <a:solidFill>
                  <a:schemeClr val="accent6">
                    <a:lumMod val="75000"/>
                  </a:schemeClr>
                </a:solidFill>
                <a:latin typeface="Times New Roman" pitchFamily="18" charset="0"/>
                <a:cs typeface="Times New Roman" pitchFamily="18" charset="0"/>
              </a:rPr>
              <a:t>quyền</a:t>
            </a:r>
            <a:r>
              <a:rPr lang="en-US" b="1" i="1" u="sng" dirty="0" smtClean="0">
                <a:solidFill>
                  <a:schemeClr val="accent6">
                    <a:lumMod val="75000"/>
                  </a:schemeClr>
                </a:solidFill>
                <a:latin typeface="Times New Roman" pitchFamily="18" charset="0"/>
                <a:cs typeface="Times New Roman" pitchFamily="18" charset="0"/>
              </a:rPr>
              <a:t> </a:t>
            </a:r>
            <a:r>
              <a:rPr lang="en-US" b="1" i="1" u="sng" dirty="0" err="1" smtClean="0">
                <a:solidFill>
                  <a:schemeClr val="accent6">
                    <a:lumMod val="75000"/>
                  </a:schemeClr>
                </a:solidFill>
                <a:latin typeface="Times New Roman" pitchFamily="18" charset="0"/>
                <a:cs typeface="Times New Roman" pitchFamily="18" charset="0"/>
              </a:rPr>
              <a:t>lực</a:t>
            </a:r>
            <a:r>
              <a:rPr lang="en-US" b="1" i="1" u="sng" dirty="0" smtClean="0">
                <a:solidFill>
                  <a:schemeClr val="accent6">
                    <a:lumMod val="75000"/>
                  </a:schemeClr>
                </a:solidFill>
                <a:latin typeface="Times New Roman" pitchFamily="18" charset="0"/>
                <a:cs typeface="Times New Roman" pitchFamily="18" charset="0"/>
              </a:rPr>
              <a:t> </a:t>
            </a:r>
            <a:r>
              <a:rPr lang="en-US" dirty="0" smtClean="0">
                <a:solidFill>
                  <a:srgbClr val="FF0000"/>
                </a:solidFill>
                <a:latin typeface="Times New Roman" pitchFamily="18" charset="0"/>
                <a:cs typeface="Times New Roman" pitchFamily="18" charset="0"/>
              </a:rPr>
              <a:t>:</a:t>
            </a:r>
          </a:p>
          <a:p>
            <a:pPr algn="just">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Quyền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áp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đặt</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chí</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năng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nguồn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đích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mình</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Nếu không có một hệ thống thứ bậc quyền lực rõ ràng thì sự phối hợp những cố gắng của các thành viên sẽ rất khó khăn. Một trong những biểu</a:t>
            </a:r>
            <a:r>
              <a:rPr lang="en-US" dirty="0" smtClean="0">
                <a:latin typeface="Times New Roman" pitchFamily="18" charset="0"/>
                <a:cs typeface="Times New Roman" pitchFamily="18" charset="0"/>
              </a:rPr>
              <a:t> </a:t>
            </a:r>
            <a:r>
              <a:rPr lang="vi-VN" dirty="0" smtClean="0">
                <a:latin typeface="Times New Roman" pitchFamily="18" charset="0"/>
                <a:cs typeface="Times New Roman" pitchFamily="18" charset="0"/>
              </a:rPr>
              <a:t>hiện </a:t>
            </a:r>
            <a:r>
              <a:rPr lang="en-US" dirty="0" smtClean="0">
                <a:latin typeface="Times New Roman" pitchFamily="18" charset="0"/>
                <a:cs typeface="Times New Roman" pitchFamily="18" charset="0"/>
              </a:rPr>
              <a:t/>
            </a:r>
            <a:br>
              <a:rPr lang="en-US" dirty="0" smtClean="0">
                <a:latin typeface="Times New Roman" pitchFamily="18" charset="0"/>
                <a:cs typeface="Times New Roman" pitchFamily="18" charset="0"/>
              </a:rPr>
            </a:br>
            <a:r>
              <a:rPr lang="vi-VN" dirty="0" smtClean="0">
                <a:latin typeface="Times New Roman" pitchFamily="18" charset="0"/>
                <a:cs typeface="Times New Roman" pitchFamily="18" charset="0"/>
              </a:rPr>
              <a:t>của hệ thống thứ bậc là hệ thống ra mệnh lệnh và sự phục tùng</a:t>
            </a:r>
            <a:r>
              <a:rPr lang="en-US" dirty="0" smtClean="0">
                <a:latin typeface="Times New Roman" pitchFamily="18" charset="0"/>
                <a:cs typeface="Times New Roman" pitchFamily="18" charset="0"/>
              </a:rPr>
              <a:t>.</a:t>
            </a:r>
          </a:p>
          <a:p>
            <a:pPr algn="just"/>
            <a:endParaRPr lang="en-US" dirty="0" smtClean="0">
              <a:latin typeface="Times New Roman" pitchFamily="18" charset="0"/>
              <a:cs typeface="Times New Roman" pitchFamily="18" charset="0"/>
            </a:endParaRPr>
          </a:p>
          <a:p>
            <a:pPr algn="just"/>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7000" b="-7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915400" cy="4525963"/>
          </a:xfrm>
        </p:spPr>
        <p:txBody>
          <a:bodyPr>
            <a:noAutofit/>
          </a:bodyPr>
          <a:lstStyle/>
          <a:p>
            <a:pPr>
              <a:buNone/>
            </a:pPr>
            <a:r>
              <a:rPr lang="en-US" sz="2800" b="1" i="1" dirty="0" smtClean="0">
                <a:solidFill>
                  <a:schemeClr val="accent6">
                    <a:lumMod val="75000"/>
                  </a:schemeClr>
                </a:solidFill>
                <a:latin typeface="Times New Roman" pitchFamily="18" charset="0"/>
                <a:cs typeface="Times New Roman" pitchFamily="18" charset="0"/>
              </a:rPr>
              <a:t>   </a:t>
            </a:r>
            <a:r>
              <a:rPr lang="en-US" sz="2800" b="1" i="1" u="sng" dirty="0" smtClean="0">
                <a:solidFill>
                  <a:schemeClr val="accent6">
                    <a:lumMod val="75000"/>
                  </a:schemeClr>
                </a:solidFill>
                <a:latin typeface="Times New Roman" pitchFamily="18" charset="0"/>
                <a:cs typeface="Times New Roman" pitchFamily="18" charset="0"/>
              </a:rPr>
              <a:t>7.Nắm </a:t>
            </a:r>
            <a:r>
              <a:rPr lang="en-US" sz="2800" b="1" i="1" u="sng" dirty="0" err="1" smtClean="0">
                <a:solidFill>
                  <a:schemeClr val="accent6">
                    <a:lumMod val="75000"/>
                  </a:schemeClr>
                </a:solidFill>
                <a:latin typeface="Times New Roman" pitchFamily="18" charset="0"/>
                <a:cs typeface="Times New Roman" pitchFamily="18" charset="0"/>
              </a:rPr>
              <a:t>giữ</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và</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chia</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sẻ</a:t>
            </a:r>
            <a:r>
              <a:rPr lang="en-US" sz="2800" b="1" i="1" u="sng" dirty="0" smtClean="0">
                <a:solidFill>
                  <a:schemeClr val="accent6">
                    <a:lumMod val="75000"/>
                  </a:schemeClr>
                </a:solidFill>
                <a:latin typeface="Times New Roman" pitchFamily="18" charset="0"/>
                <a:cs typeface="Times New Roman" pitchFamily="18" charset="0"/>
              </a:rPr>
              <a:t> </a:t>
            </a:r>
            <a:r>
              <a:rPr lang="en-US" sz="2800" b="1" i="1" u="sng" dirty="0" err="1" smtClean="0">
                <a:solidFill>
                  <a:schemeClr val="accent6">
                    <a:lumMod val="75000"/>
                  </a:schemeClr>
                </a:solidFill>
                <a:latin typeface="Times New Roman" pitchFamily="18" charset="0"/>
                <a:cs typeface="Times New Roman" pitchFamily="18" charset="0"/>
              </a:rPr>
              <a:t>thông</a:t>
            </a:r>
            <a:r>
              <a:rPr lang="en-US" sz="2800" b="1" i="1" u="sng" dirty="0" smtClean="0">
                <a:solidFill>
                  <a:schemeClr val="accent6">
                    <a:lumMod val="75000"/>
                  </a:schemeClr>
                </a:solidFill>
                <a:latin typeface="Times New Roman" pitchFamily="18" charset="0"/>
                <a:cs typeface="Times New Roman" pitchFamily="18" charset="0"/>
              </a:rPr>
              <a:t> tin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luôn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dài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khoảng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xác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định.Tất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trở</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phẩm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tuệ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hệ</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thống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bậc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lưc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sẽ</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hạn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phép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mà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với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kế</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toán</a:t>
            </a:r>
            <a:r>
              <a:rPr lang="en-US" sz="2800" dirty="0" smtClean="0">
                <a:latin typeface="Times New Roman" pitchFamily="18" charset="0"/>
                <a:cs typeface="Times New Roman" pitchFamily="18" charset="0"/>
              </a:rPr>
              <a:t>.</a:t>
            </a:r>
          </a:p>
          <a:p>
            <a:pPr>
              <a:buNone/>
            </a:pP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giàu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thông</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vốn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nước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nghèo</a:t>
            </a:r>
            <a:r>
              <a:rPr lang="en-US" sz="2800" dirty="0" smtClean="0">
                <a:latin typeface="Times New Roman" pitchFamily="18" charset="0"/>
                <a:cs typeface="Times New Roman" pitchFamily="18" charset="0"/>
              </a:rPr>
              <a:t>.</a:t>
            </a:r>
            <a:endParaRPr lang="en-US" sz="2800" dirty="0" smtClean="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7"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7"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pic>
        <p:nvPicPr>
          <p:cNvPr id="4" name="Picture 2" descr="C:\Users\WIN7\Downloads\6956998.jp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990600" y="1524000"/>
            <a:ext cx="7226367" cy="4484511"/>
          </a:xfrm>
          <a:prstGeom prst="rect">
            <a:avLst/>
          </a:prstGeom>
          <a:noFill/>
          <a:extLst>
            <a:ext uri="{909E8E84-426E-40DD-AFC4-6F175D3DCCD1}">
              <a14:hiddenFill xmlns:a14="http://schemas.microsoft.com/office/drawing/2010/main" xmlns="">
                <a:solidFill>
                  <a:srgbClr val="FFFFFF"/>
                </a:solidFill>
              </a14:hiddenFill>
            </a:ext>
          </a:extLst>
        </p:spPr>
      </p:pic>
      <p:sp>
        <p:nvSpPr>
          <p:cNvPr id="1026" name="AutoShape 2" descr="data:image/jpeg;base64,/9j/4AAQSkZJRgABAQAAAQABAAD/2wCEAAkGBhQSERUUExQWFRQVFh0YGRgXGR0dGRwfHRgXHRgfIR0aHCYeHR0jHhgYHy8iIycpLCwsHx4xNTQqNSYrLSkBCQoKDgwOGg8PGi0kHyUwMDQ0LCosKjI0LCwsKiwsKS4sLiwsLy8sLSwsLzQpLC8pLCwsLCwsLCwsLCwsLCwsLP/AABEIAMIBBAMBIgACEQEDEQH/xAAcAAACAgMBAQAAAAAAAAAAAAAGBwQFAAIDAQj/xABJEAACAQIEAwYDBQQIAwYHAAABAhEAAwQSITEFBkEHEyJRYXEygZEUI0KhsVJicsEVQ4KSorLR8DNT4SQlc8LS4hYmNGOz0/H/xAAaAQADAQEBAQAAAAAAAAAAAAADBAUCAQAG/8QANxEAAQMBBQUHAwQBBQEAAAAAAQACAxEEEiExQRNRkbHwBWFxgaHB0SIy4RQjM/E0JEJicrJS/9oADAMBAAIRAxEAPwAt7Quar1jBgd29m9dIAdXHhy5WOoGs7aetV3MWKPEeEd8Fy92SxDNJOQMh2Gplg2vrRB2kYPPw66WysUCsvh1HjSYMkjwzt0qByxw21iOFW7avlz2SHCQJOoadNSY33qlE9jIGuA+oOz67kBzbzyNKIX5V5Yvu+CvWjaP2dizqXIIzH4dAdTlZvLxCmyFbLD5hp+Hb8pak32c8Qvrjjb+FbrHOp8PjW2xUftA+mu9ObQfEh/zf9fyofaIc2WjjXUea3ZyC3AdcUjeL46eKp3yC0n2lCw6ELdC5yT4tQs6nefOnnZvIRKLIPULp9TFJTl9lTj7lgMgv3/wyBrcynbTUimThcQG4tdti4CgwynuoIykkHNOUAyCOs6mjW1t8tDf9raoULqVJ1KWPPqGzxK+xymWW5lM65gpUeHyIncDSm/wTiQxFm3dWIYeRHUg6HUag0G9qHKtko2Jlxdm2h8UrBYLsZ2B86MeUMKi4LDhT/VK+86uA7fmxrtqlZLZ43ajD0FVyNpbI4aflAvE+Hf8AzJaAYjMVvGdvDaOnscg386JVwZ4Xgbj94121bZny5FDeN9YM66sTrQp2zrbt3LTBPvbiwbmZgYUjwxMRrvvVtxrife8DF7OLdwG33htsxKHOuYaMWmCDE7Vt7XSshJ+00B8sNPNca4NL9+K4dqONvfZEyhhbcgv4VI/A1sZhMfiPSYqh4ZwpbnF7He3Cjm0t9iMqnOpJXSIUEKpgCjjmvgbYvAW1w6pmbI/jOXTu2G4B18QqxwuEtOyi5atpdAA1UZtB0YqJ91JoItIjh2YGP1etOvJF2d997TBR35jt28WMIAHd0L94IO34TBLToOnUVT9pfD7l61YfLlt2e8d2MGPAMpynVvENooYxvLxbmHuzcAHeDETEwFAuZdTvpE/OrvjXOLYzDY6wqDPbm2io2Z7gzQWVVExGXXbxVtkOyex8eVBXzwXC++HB2fwrjs6d24fazHwhnyHuyJTMdYXQScx1oV4twZH45b8Rysy3XbMs5kRngA7D7tRt50c8go1vA2LbrBRI1BB1JOoYCN6g27qHjN0MiHu8IpLncTcmNTlA1OsT60OOYtlle3cea85tWtb4Km7PObbmKxuJFxfDdXvIzMVTIFXKFOkNmk7a1F7J+H2s2Kd5S4HCKAWUhYJjKPWNx0qy7PsQLeKx1t0YXnud7lI2TM0EnYT3i6f6UfYWPzrtqmDS9jBQODfQLMTTgTmKqkscesi5dsKxNy1b7xgyMAFgEeICOo6eflSg5ksYnFXrTaXr17DhwtnaIYaaxEKSSKscC158XxO6zlms2b6EAklmYtbtgR8UEmJ9K04TzJaTE4QhXtvbtiw5YZvCqhVIUEZSWLZgZ02p2zw7AudHiaetK+ND8Ickm0oHdYps8LthEt20UoERRlJC9NfDr1ml/wAc4sOI8Vs4bvcq2X8B7vNNxWl1PiHhItzmP86aPeEfEvzXxD6RP5GlRyZhbTcZxlwKYtu/dBZkFnIOsgDwz8R61MsrgBJIcwMPPrmmZQTdaBqrF1a7xxkcC7kRwZmFQ21ERtqzRrpqa7DlL/va1cGFC4W2gIyBcucBiCQpmQzDcdBVQmJe1x3KrNN27kdeviGYS34gM0kCPhHlNNMEqGJ0AUk+kCmZ5HRXburAOu9CaA6tdClHzPxjEYziiphSwNtmFoHLlBUEXHBOhBAJn5Ubdm/L1zCYYpdtAXGuFiwZTIhQuqyeh+pod7OuAG44xxu+Ju8CWzrCZis6mRs2wir/AIbz53vE/sqsgsqrL4lIdrqlgQpmI0J1GwolqvPaYYh9LRjhuqsx0ab7sz7qx5x4+cHY7wBWYsAEZ9xIzH4Z0Bmgvl/BLieLu6nw4eLgUt4MxCgZQdY1YwY2HlVh2nqt7GcPsE/EzZhMQrNbHymG19KgB3wODuqwFrF3sSxV1hj4mDDWJy5FKztJO2sYgaGxBrfvfh5E+wHqtuJLiTkOvdMLieAt3rb27gLKwyso003g5NfzpQcb459nxrWbCstrDpdsqC765kYZjPkWMA+a+lXvZfxm7fxOJzm2TdhyW0ZmXSFg/syx0PnUzhvK977djLuJUBMTKLBVpUtMAkgA5VUaifSuMDbG9zZMcOe5dqZgLuCoOWOVnxOCuO19bVnv1MP8JFoMGJMgCS8Tr8NMrm68G4ZfKuAGswrJqDMBY9DIHzoS50w9vBYS3hbIKrfYgo5ZpGpYAzIJYg7jY1c80HuuFdyyl7wsooUJJzKFkgKPwxuPSuzSGV0cjjgXYDDKoWWMuhzQMgh/kTs/s4rDG67694ywswMoUaknUncxprHSvKMuSMKlnAWEXNOQMxAbV2GZ+nmSPlWUvPbZTI4tcaVW2QNDRUK4+1qfASA+WckjNHtXMYKFPdnI3lEqfddPqCD60IYjFW/6dBCuH7lVYx4WUjyK5swMbdBRvaugDZv7rf6UtNEGBveAUSNzjWiQ/N2Ou2OKO9pct9bmdYGbMzAAQGGszpp1p0YniAS13l+53SgDN4CImBqWB6mNhS97UMDdfG4a9as3GW3kzMF0GW6W1PQa7mBUztT5huPhItaI1w27oHiO0gNp4fh6H9KoSBtpMTe7HrlVBbWIPciTAcDwa3GvWtTeIcvmch82oOpjWZ0oL564kLfEb/dsJvYNEkNqCLg101kBBpV92UtcxGDnEZ2W2+S3mkKUCrEAQGgyJM7R0q15+4dbbCXSFAa2mZSFE/EARttBNChcYbTddjp6jktOuvjqMNVX8qXLWKwVo3mN4KMhFxZBKaFiDOYncFtug60W4NLSKBbUKAIhUIH5LSp7PeZXQ4WyrhcOVfvcwGtxmfLBmZMoPkablvELH4j/AGW/0oVtiMUhByOI4rcTr7R3IB7XMMblmyRbZlS7mc5WChcsamJAJI2pd2cNeucPvEEfZ7F9SsTBa5KmDALEDJ8Wwjzpsdpd6cCy6rLrq3hB1kiTG4B09KEuT+DPiuGXrMd0lzEBldVERbyDaROqxNULLNs7KHHRyXlZWSg3Ix5AwD2uH2Qx+Md4NZEPDL7GDtVtzFiTZw128tvvSiZhbgnMZA2AJ61nBeF3LVi3aN3MLaKohANFAA3J8qEObObFxGC4jbTvQ2GCqxIUKZvBdCon8JPtFT2gzzF1KiuPgSjGjGZ40UnGcnrdvDGF3ttcw+VhMi3ntATr4iokggnbXoaG+xrAy+Kv5oKKtuCJEOSxMyNsgHzpkcMwRNm2C7/8JQdR/wAsdYmqnl7kS1hA/dFnV2BKuQdto0Cn5j5139QWxvYa40p3ALVwOc07q+a6c282jCYUurobhEW/CSrEESJnLMHzqj5Ve7iMScee5dLtu3bMFwEuWwsgqVGszGpExBkite2C9ZNizmJLo5y2zIkZRMxBEEJGvnVv2crZXh6LaJuBpLiJh2+NdQIAOgnpGprRaGWMPGbjn5/jjVca47am7r3Ql2fWb39LX1DSE73vT0PiZV3IJGY6eVMr+lba31wxvIL7LmCZTJEEzvGwPXpQ9ynyZewuJxF4XUIvdGUlh42bVs0E60KWcVf/APiArJZzda3PxZbRltBqFGWPaaPIG2uR7q4Nb4ZIYrEAN5VpxHlf7Fh+I3O+ZvtFstJUCSCzFdNiSxjzHtqHciWbV3H2ReyhNWliQxYKxUTOwIBpycR4Gl+w9u6zsjwCJjYz+EDrFI6xjfsuLuPYIBtOyWswzCMzpJneFNM9nudNHIyv1H3FEO0XWuadF9DHGJvmU/MGgbtAuWlw4IJVnvWwTbEM2sgTpv5770Z8Oxi3bKOjZldQQRoD56dNZ0padrnGir2cOCVIHelwdRJZAAI8gSD51OsMRdaA06eyPK8BhIW3Bbebjt+41hgoUhAVgZotpMkDfxmRqaYl3hodSHMBhBVCQNdNW+I79MtROX+KpibCOFYhkUwdSPc+fWanXi4HgVj+60fqWkfOaWneXP8Aq0oOCMxtBhhXHikny1xNLXFV+7VLKF7Zz5iESW1ljIMkLr57a1edn2Bs3uKYm/4QllnNsSMpzvcUb7+HMfmKFuMYHE2buI70d0MTcYOxOYQGF0iVnqyHz2NNjs9wSLg7T3UtreYeI5AjEBjkmQCfDlq3bJAyEvafu+nPdz3ZpKJpLrrq4YrXnfimGw9o3Sts3hK2iFBOfKxGo1A3npQhxvG3cdbwGVBm+8Z3tqxtqSAFUtBgiPEPnrpVt21XEGGs7FjdJWCdALbZtNjutX3LWEXCYO3aSXKrmaBpmbxtJ0UQTGp2FJsLIYGSD7iTwoQjEOkeW6BLTs9tXrXEkRUUsmdLhIkKozZjIGhMRm9Y9KcGFxS3s6K9pihh1BmNxB+YP0NLTlhLlvCY/F2SC922SpLKtxCHY3GyydBMgzrG1WnY+952xLNPdsQxYjVrhOpzdYE6evrTVui2t+UkC7QeJ1QYHXKN34rTj2De/wAYSyjCLNtXcnZVWDHik6swHz8qMOX+OWcTaF20GAZspdwQWIifEZmJjfzAoP7ROVgiX8Ut5g117asjZcpGcEAHQjUA6mIHtVn2WcHu2sKXuZstxpRVZSAuusbaknY66GlpmRuszZK4igA58/RFY520LTrj8I5awp1jf/fSsqsxeHtZtWuqY2DXF/JYHzrKkgBN47yhHnHGLh+M4O+0hDbKuQD0ZgJjf4hR3a4tbZc0wsTJBiPPbau162CRpOtCHafijhsETaUDvW7pxrlysjz4dpMb702L07o4x4eqXF1gcSrfjPFlGHu3bPiK23ZTlYrKq3WIiRSUw3ErxGMsrBGIY51VAJcZ2UqBtqvw/vUZdlvH3a2+HcKbdpQV0UHxM2ads0z6monLOJs2+KYktOXNdKgKTJF+bekdFYn0gVQZSymVlASMR7cOaFTa3HY0KK+zt71nA2rN221pkLyXB6uzD06+dE74VH1J7zSNSCv90afUGswWLLDwofdiB+hJ/Kt7+DLjxC2P7OY/UxUV7i55cdU40BoAy64pWccS0/G8NbtnKVv284AiGUA6DaCAo09dKbdzEKu5A9zr9N6Rg4diLnFrSXIzm/lzI65ilttSYJIIUGJ10iKdWHwJtiFYf2l1+qkfpVHtD6bjRjRqVgobxO9LvtmxlwrZQZu4YMW8MAsCuXUiZjN+dWfZliGOBRciqmdyvikkZ2nQ66Ga87VOF4jEYe0tu1nKXCxyGTGRhsQDuek0D4Tme/axOG+6IOGs90bWZhmyBwxYAxmkP8wKbiZ+osjY20qKnnRCednKSU7b1gvaZRoWRlE7aggUjuSOBNib93DFmWz3Z70pA1DLkmRr4l8vpT4BPlS65R5OxeDxF9/umS4AJlp+Mt8MCN/OlLLaNlFIK4mlESRl5zUYYLg9yzbCi61wBQozEBtBG4Uj8hXSxcCqS5uLp+ImNPVTl/OpipcjV1Hsn+rGh/heKxF7FYyxdzLYSFtsFAzBgQ2pB29KQYwuDjux9aJovAoOSU3OnM3225cOZ+7tkGyrDUAgZ5MnqJFNrkzgi4XA2grsMyC4S2WJcBiNRsCYpdcs8nWcTi8VbuFzbtk5QDBMXbiAEj0WdIpr8N4KLCKqahQAM+pgDTxb/lVTtKRoa2GMYD4StmbUl7itsNi21gh/ZW/USKXWMwGIwuPxWOuW/uXV1DK4LL3hRF8IOadhU7mPtH7jiFq2twLZRsuIGXMBDHMRpm2026Vbc68QttgbgkEsbeUHQkm7biAYPmdqFDHJC5t7J9OFea29weDdGXWiruzrGB8LdR3uMLV7KXMgMconUEkRA0JoZ7R8BY+12EsKitdXxlIgk3AFJA0nUydz1oq7KMQ1y3imLSrXsqDQaKDP+Yb0S4zgNi86tdtI7KRBYAkazvvRXTiC1veO/wBR8rF2/EGrTGY2zw3BKC8LbQW0JE5mCnLMDqRJpR8zcyf0gcEbmVW1W5l0AzXgAD65Yb5+9F3PmJTFYS/btK6nCX0G0q5OddD6anrVl2ZctixhVd9WvkXCGX4YBAHr5zpvRIS2zxGVw+uvMfBqhurI66MkU4O3YVFVFlVAVcqNoo0ABidB610u3GAOXvPZgCP8RDfnU1UA2oT7ROZXwlgdyV70sJBEnJqCY/iyj61JiidM8NGZTjpAwVQF2qYgteRCQrZAWQSS0sQpMSukbEztTG5Qw161g7VvEOVuKvizan4jAzElTAgUu8VZucTx02Vt3FsjDs7FcrNopIBInUlvCfKm9hcYG0Oj9V1B+hANPWx4bDHBqMT15oMVXPdJTr1VdxTl3D4jKL1tbwH7WsT5RA+lCPOPM9pLONw1kXUuWUUTJyQXtLAMyJzwNtjRfzDhD3F9kADi05Vpy65DHiERG9JDlXl25jnuuWYW0XM5BEkwTbWDv8Jknau2KJhaZJDg2nOv4XJ3urdbqp3AcK+LxD2gxF25h2XO2oVRlzE6yWb4OvxGm3yhwZ8JhEstl8MklSdSST1A9KCOynD5DiLlxSrsyqpZSPCASYJGxJG3kKZ+FxCusqwYbSpBH5VrtG0F7ixv2inGizCy6KnNK/tev3ibFlQxturOQBMkGOmsqI/vUZ8iYW+MBYF8srhYyZQhVQSEBGWZygUE9qzE4q2LgJXKoUKdWlzI12kgDT0pr2D4RIywIjyrNpNLLE3fU9cV2P8AkcVDuYLU63D/AGm/ka9qfmrKmpi8d6WfZ7dZr961ddcRmm4twPm0DAaxpmOaTvrRjzTwy02DxA7tJ7m4QcokHu2gjTQ+tAfZTbFvHYiydTa7xAfa4oPtOWmndtBgQRIIgg7U/bSG2i8O5AhJMdEuOx2/aFi9OUP3sTpmylEMTvGadK37V+Pd1YFpQc16WVwYylWX9Zj50U4Llq1ZYth7dtCYlcoCtHsJU+o08waFu1DA27uELsGS7YghTA0d0DHyYaCCp9/IdinbJaw9wzP9eq66IiL6TVWPZpxv7Vhfxo9nKjHNmD+HRoaYJgzEUXF3HRW9vCfoZH5il12Ucawtq2bElb7Au5JOVgrELvswVgIA1o+bEu//AA0MftP4R8h8R+g96WtrBHM4AURIXOcwE4+Pyk7wG1d/py5dS0zLbxN7PGwzG4BJ2nX8jTa49xW5awr3bajOsQDtqyg9D0J6VR8H5ENjFXb/AH7nvXLMgACyWJ8ydJNXHN7smDuFWKkFdQYPxqDtR5JRNMzdgP7Qg24w+an4W7ns22YasisfcqCf1oP4hgbX9JIuUBWK5hsDnW8Xn3P60T2uJKMPYlgXe2hGYxMqJJJ2E9a3/oO0XDuivc0JYjyHTyAoLJNm499UQsvNCs1cRpVPzDxBbWHctPjGQEdCwOvyq3t2wuwiqHnXDg4O4TusMPeQP0Y1iGheAd68/I0Vd2c8ULpctEElSHzEzObSI6fD+Zr3k/DoMRj2GhfEa67wbm31qi5d459kw+ZUVmuXWWSY0QJlHtLMZ96iYnFG1i27ti/3xbRvCxLSIg7dJn6VQMJe5+l72/KAHUA7kS4XklcNee7YZybh8Su5gnMzaMBpqx3B+VE+GxQ0VpV4+Ftz7HZvka4YLFG6qECAyqx+YBj86m3bAYQwBB6ESKlyFxdicU00ilKJF8f5cW7xxsMXbLeu6sAJAZc59NJIpncz8Ts27DW8wZmBVYGYBgvU/CCN95qnxnZ7/wB4jFd6ckmVInL4YEktLLuPSR0mPOecUysuH0yIFYQMsE5p0BjaqW1/USMbo0Y+KDcETS7eeqq27PeXbuEwypcNtpYvKT+KD1AP5UU91rULgHe/ZrXeavkE5pza+em/Su1/GMJCqGaNlO3uSIHzNTpH1eSd6KxmFAg7hmD+1/aEPht98CWQATlzRrGpOmp6D1FFuBwa2FRS/hUBVzEdI9qoeU8Nfso1trYU5yxk7yBrpOmkfI1S86cUZ7/dPGS0R8IMnMqlhM+wp0NM8pYDh8YIZNxgJGPRTKmlt2j8LS/jLKGczIFBG4m4w/nR5w+41y0jzlzoGjLtIB6k1T8U5bD31vlnZkIOXTZdREDcHWOutLwSbF5PcVpzL4ohzlnhlzhrYx3TNbnvNCC+RVfKI66Tr5ztFVbdpAv8RsE51wxUKyQGBZswUxEjVl210ou5sxGTDI6NOZwubQgqQxIM6EEqPpQXwvhGGbHC7ebu1tQwA0BZXUjSDpo0xFUbPdka6SUVJqMPCmSDJVpAbhTmmLzHw662GvW7L+J7bIA+o1EGG+IaE6kmgzkHla5hldMRbzMXzlA4ywBCnKYD9YOoHoZpj4i7KjyOs1FxFtGQSyqw2bMAw9j/AC2PWalbRzYyzQpplL14571R86cdGHwRLW2+9PdbrpnVsxEMdQoNRey4lMBBViO8bKQupACiTG5kEaeVC/aZx5rjLhwue3bIYuoMBxOswejQVnf5UwOA4KcPaR9LaW1Xuxu0ASXI8zPhGnmTtTk37Vla2mLjXy0QmAOlJOQQPxLFrieN2GdWaymo8JysUViInQ+OfpTOXFE7W3/wj9Wry3h1YEECPLy8ojaPTalx2nc3tZjD2bzLcturMwMGChMGPiiVPT11E0NrX2t7YxhQctV1xZGC7v1Uni/a33V+7aWxmFtykl9yuh2U9dNzXtK7H4wXbty4ohWaRIAJ0EkxpmJkn1Jr2vpo+zbLcF5uNN5+VMdaJKmhTP5f5PF3F3Mal10V7jEJ5lgC+oiQHZlGn4Zpg2sPlWJn3qLwzCCzbt2x+BVHuYEn5mTVZztzf9gW0cmbvHKyRKiAN/EImfXY18qA+eQNGJ0VRxa0EgUCvLS6+1VHOvCxfwV5T0Qv0/CM0exywY1ir204KhhswBkbGRXDGYpVGrKOmpH8zQmuuuB3L12ooF85cHxl0Y1DhwyObqqBamcuYZhA3EST86+kFtP+2I/h/wDdSG4Zi0tcdRl+AYm5GUSIJcCAPfpTtxHFctsufu0HUjM2voNB8yapdpnaSNAGNOaDZgWtNfVSLhYEksgA6kEf+aqzmGzdxGHe3bUHNGplRowOmbU7e1UnKHMge+yXmzMxAtMRP7U6kmJ0o4vEAE0g+N0Mg7kcPD2pWcWL5LVu9lTu1BMCTAJUgmf3I9KOeH8SN63buI0i4oYQoiD6kml12xXWBQqYR0JjzIKgz6bGPOaYvAnsWMNh7QdV+6RVDMMx8I899TTczb0EZpia5evyhh1JHUyw69lYZLh/F/l/9NROJ8O722UuSymJGYjY6bVNbiFsb3E/vD/Wo2Kx6x4czfwo5/RYqaCAcCj3XnT0Sq4niRbuthoKBNwxGUkTLAnz0Pzq1x/D0s4jD29P6hTB0ZnZsxBPtNDnaSRcxjZgUHd25OXxEeLpPy89KMuD8Cs49LGJdXGilQHYDw5lGk7aVdeTFBG86j10/KUNHSOAwx/v8I44fhVt21VdlAGuuwAGvyrs2IUfiX6ioeG4PaXZFPuJ/WptrDqNlUewA/SoVSU1RqoMJxhmxt220d0EBBI0JIXYxru3WhfnY5sTbQSQFVV0M6sTGu8TE/8AWiPgeIZ+I4vxMUQZQJMAyo22/C1EF+0GMEAj11pxztlICBoOSEPqbQ71zs5rg1OVf2V3+bfyEe5qv5o5hs4HDlmEAnKAvmVYz6bGpl4upi34gNwTqP4Sf0P1FBvarZtvw4mTmS4umxlpUhgRPwlj/qKDZmtdK1rtSiS1uEtVf2a81HEvcswwuKO8R2OZQoyqQRofESJHWPMCq3mnjT3eLLZZVVS9q209JjPqDtBMHyituyDEWLeY6nF3pRFzALkWG67GVYkwdBR43KVi9f76+iXLnQgQFjaOrH95pPlA0qhM9sFpcbpxHRQGAyRCpGB6H9+St7HErSqFDLCgABWzQAIG2tRLnMNkXRbzHO0QMp67DUdatbNgIIUaDpXz/g+YMQmPW62dr3eZctwncvAUgztmI8x0ig2Oym0XyTkFqaUMpQJrc28LvXRbW3bOQPnaSo120E+pJ9fnQbxKwLd5lKlQGBg9dATvuDr6U2rr6+1LjGFbvE8r/B3oUhuoUbR6gfnRLFJdBByAKxMKmqNsFg1u2bVx7aZmRWbwg7gHrVnbw6jRVUewA/QVS4/mZbd63YtqHLQPCdBrEabQNfQVbXAYIB2pB8ZbQkUqjB5OFUrOE2PtXG3iTatM9xwToZLBQRs2rLp6U0PsZUfdmP3Tqvy6r8tPSlFxBL3CHunvFZsWrBSshlyzB12+MbdRRN2Y8b72wy3MQ3eZsxDZYAOgAJkdCTtqeu9UrbCZI9uPtFAPc8cEKB9HXNTijaziMujjIT5nw/JtvkYPpSS5mwgxXHLlpQzq17KwDQTCr3sE6KPCwnp6073wkjV3I9wP0AoKtciYaxiheXOueQpzk5XMyNZkOJ36iPxCk7LaNjeJrUig/KM+ISEAeOv9rvY7McIRNy0Cx3yM6qNBoAGH1OpMnSYGUsebuN30xt5SWlXIggEgD4ekfDB086yqzLE8tBMx9flJvtH1H6R15J2YHgBXLmv3WgAfFE6fuxQt2p4gWFw020uq7sCL2d4ICQRLwDBajrAY1btsOjBlOxG3+5kUFds1sNgFPVbymfdXB/UVLsYu2htRr+ExM4mM4ov4dw633SEopOUakA/rUk4JOiKPZR/pQxyjzhbu4a0BMqoUz5gQflRIOIKdg59kf/00pLRr3A51KOA8tGaqrnLVk3hc7tFugz3gUZvmeo6EHeunHcM17DXLQAFzLIHQx1B8v06+slMQSx+7ufMKP1YGgbinNGbFh0zZAII0BmCNwJ8jHypiCJ0jrzNOgsSOutuv/rrcovJXDjcxi+KO68Z03ysAR6b0xeJYoSLepYicqiW9NOg9TAoK5U4RfW6byiLbq0EMJILAj9PQ0YYPEIhbN4NfxKVGn7xEH61y2SVkwK9DHRuVVT8w8opjQn2gZAg0CHx9JBbaNBoAf4qXvPWAW1iEw6sEtWVSWYtLKVBILayeg0py3LgbUEEeYMj8qUvbMwF5CAJaysnzhnAn5CKc7NedqATXA07kG0facKddZps8KxaXbNu7b0S4gddI0IkVIcA71W8IVMNhbFouDktIgJ3aFA0USSfQTUg33b4EgftXNP8ACPF9ctTHlocQEdrXEVKVvbBbLYi0iRIsE6kD8Z8/nR7yzatphbCWTKC2uUzO4kmfcmlV2oYpmxty27Ai0qwwUAwyBiOpiT1Jo67OCbmFFy1obbG1lY+FgqrqNyh1iRI02qza43NscTuscuuaViLTM4VRzFU/NHHvs1rwsBcMQD5TDH5VY4bGhjlIKPuUbf3HRh6iflQh2kYY5rVyRGVkA6zOaf0qbZGtklAKPLVgK85SN/Pcv5AVvQxIIJmWOw1HxbRRR37kHKUn+0SPcaRVN2d237m4zTDMAs7EAEGPnp8qIsZhVdlzCY1B2I9iNR8jXLV/K6i7ERcFQtLWGcD4x8k/1Y0O8+curfwrG47nuwXEZRsDoYUEg+/rRGbVxfhYOPJ9/wC8o/UH3oE7TOb+6tHD5GW46hhJUj4vmCDlPlXrHG6SZobWq7M+6wnCnkldwXity1irVyxlR84RBHh8RyxHqCQfc19C2XuBtUBA6o38mA/Wk/2ZZDjzdu5W+6ZgAkw2ZAPCBE7kEU5Uuu3wIFB6udf7qn9WFPdrSgyhmoCDZGG7eOXet34iFEsHWNdVP6iR+dI/kF1u8Tz3Vzkd5dCmPjzeE+LbKTPpFOy7gZBzuzeg8K/RdT8yaiYTlzD5iwsWw3mEUH6gTSUFodFG9tPuGe5GkYwuad3D2K6XJE3L1xUt7ZVnrtLnxE/whfnXWxgbZhlRDpKmB8td6Be1W9aW2lgOyMCL0DMRALKAJOVT8X00oo5Wxr3sJbuoRBTQMsbaDUHYx61o2YsgbKdSubW88sBwCX64V+9yAZnDkHLrrJmPnTYKZFQEyQoUk9YFB3K/B79nEM9y2djqCCNfb0mirjOLFuw11phBmPnoNvntTFtl2j2sbjT3QYm3QSUt+2QJOF0+9OcTJ+GR021JOu+lEvZdyz9mwveMQzYgK8RssEqD5k5ppZ8f5lXGYySxtWXCqTAfLGkgQDvrp6+1OjhfA+7RUdjcCqFEs0QAAPDMD6Ue2l8Fmjg4/Hksw3XyOepGNsIiyG7r2YKPo3h/Kq9sRmRgSt4EaZJzaagiMyyDBBkairhMBbG1tB7KJ+sTWYi5lWolCRRPiQDv661Xz1xRib9xsQhF53ZmDSCCSdIBrKsO0HH27uOuEAQoCSOuUQfzkV5X28DiY2mmgUOQC8UxuyniKHDHCqwZsP8AEyggHOzn8XWQ22m1F+OwSXEKuqsvkwBH0NLPsUUd5jHmDKLl+dwzPyIpqXDINfL20BtodRUITVgqq3D8CtqAbQ7ojrbgfVYyt8x9K04hxg4VC98AoIGdCBqTABV2EE+hI9qsheVR4iF9zH60re13mFyVw9twbLWw7ZSDLd4QNvLKD86FZbOJpwytN6NJI5sZJFfZMrhHEreJtret6qZ6g7Eg/CSOnnSz4pwx7OJVCRK93qNtT4aj9k/ELhum2WcqLRK5SJ0ddwYBAzHfzoi5j4NirmIzrbkQmsqJykxpmOtOXf007oycPzh5oNNpGHDr8Iu4ThO5tW7ZIJRQsjrGld2vqk5mC6ncxP8ArVbgA7tFxyD+yPB/LMfkatLeFRGkKAT1jX671Lc4uNUzcDcD1x+FX4qwl3VbJY/tRk/xGG+k0ve1XhAHdXb2eG+7hWLRuyyz+5/602aUva6144lFW0blo2vEcsgamddlPWfUeVPdms/1ANcqoVolJjLdOuskV8kZ2wtq6vd3CyDNDQ4MbMQCJ2MGN6I/t0fFbuL65cw/wFv0oS7IMCyYFmYQLt5nXbVQqrOm2qsIPlRuwpWeMMkcGnCq22S80FwSW7XcWj4tMkH7nUxrOZt+vlvRvwHH2OH8LtuNiqO+u73AubU7CenpU/mPlPD4tgbyZmAgMCQ0TtI1j0pb9pmH7hxYtMVsrateGTuxukdY0FsflVaFwtTY4DkM+9JvGzLnjVNzAYu3i7Fu6BKuMy+YOokEag6HUUN894G8y28oNxUzGQJYSBExvtuB7+dV/Y1iLrWrqOxa2gt5ASTE95IEnyVdqYF4a+1IyNFmtBu4090drjJHQqh5TvXFw1tO7ylQfjJB3J2Aq2uJcLjxounRCTv5lv5VNRdBXJRLMfLSlHfUSSjA0GC4thT+K68f2VH5KD+dKbtf4ZkvWrofMLi5QCSSMkliSTrOYR86ZHOi3Dgb4sjNcKQo06soO+mxO9K/jPKeOv4TC/dglLdwssqGBa4TGUaEwBtVLs9rYjtnOpjT0rzS07nP+gIr7OuTFtWBdeDcuqrhhIZVZFOXyOsny2o1W1cX4SrDyYZT/eXT/DVRym7m0s5YVVTQ7QAIIIBB02NEUUhM/avL96O2sYun1UHE42F8asoHWMy/VZj5gVrwvidu7mNt1eInKZ/371U89c0DBWVMAm4WXWYACyTAIPUDcb0sOy7iUY3umTP3ylQwYgoFBaR9IOvlTcVjc6zulPlljvqhPmbfDePt1VWfaliFOOfTMFsWwwPw6l2j6GfnR/yLcJ4fZkBdCFUTAUGABJ8waWXP3CoxxQFyLpDFnM6bNB/ZAUCOlN/hqqLaqmyiBFMWqQCzxMHWCHG39xxU60Kqec7QbA31LZQbZ1HpqPzAFW9taGO0a+FwbBmKhjGgmYkx7aGp0ILpWgbwju+0pTcgcrjGYrKWhLJW4dJzQ6wu4jMJ19K+g6VfZXw92t3MRZC2wzBIaSGySSZ3XVo6+1Me3xECBcBttt4vhPs40+Rg+lNdpTXpy05BDs8f0VGZU2uGKtyK7E1X8ax/c2XuHZFZj8gTSLQSaBFJS25vGAXFOrJb7wAZ5V/iIn8JjYr+dZVFdw9nHMcRdt3Bcc+LLcMEgAaSNB0j0rK+qZFDG0MdWozx1U4ue41CKOVOz/FYa/cY3lCP+FJk+IlTJGm509aORgbSwt25JbYPdbX5FgD9Kn2NGpa9pNnE/bke2rPZCJm0GVSCep1H4TpUCOP9ZMdodN25PGQwso1Mexwu0nw20Hson6xQb2tcItthGxEfeWwiAzoFN1SdNt+tGPC8Ybti3cMS6BjG0ka1W83cEOLwtyyGCF41IkaMG2n0oVnfsZmk4UOPHFdlrI01xQj2Q8Pti3du/wBalx7QM6ZSLTbecrTEYg0vuUOVLmEd7Vy98bApCwrmNdZMNp8P0mjuzZKaEzO1atMwmmc5pqutjMbQCvMVxG0GFu5u0QCsjUwNYgV2bCEfAxX0PiX6HUfIilbzDxhr14MQAUMaDyb31g9aYXKnFmxGHDv8QYqfWI1/OtWiy7NgdxWY5iSQpRxdxfjtz+9b8X+Eww+Walb2u8cbvrK2rrKrWmzBSVnxxqND0Ig03LgpTdqHDXuY6yyp3qpbUMnn94xI+hr1gIZNVx0Oa7aPqZgOCKezXii/0fh0gyEM/N2P86MQ1DfLNjLbUZMsDaNqteNXmTDXnWcy2nIjQyEJGvTWlydo8955rVLoXW9uaAe1Lhy3Bh4UB3ds79cqI2ST5AuY96vez/FXcRhme8TmF0gSxYwFTqfUmpvFuCJi3GacluRIMSxifksR7z5Uy1/6aehOW7wWLu1Ys5Gwduzg7IUAMbYzHqd4n61e3Br71WYPg3cqO61AEZWP6N0Pvp7VZYfFK2mzDdW0YfLy9RpSr5LzyTqihlGii6Fsq69KEsdzc9nF9x3YgZNTPizxsegWY2M0R4y9IMbICT7gE0prt5rxWVDXSNSo1dj/ANabskTX3nOy+dUCVxFAEW9r2L7vhxAPx3UWR5Alj/kq15Ww+TBYZTMiykzvJUMfzNVPO/DrjYSxbCZlQANt+wFH5k1ccFsXMqhtIUSD00FZc8CBrBvJ9loMN8uVnd4arQwlHjR10b2PRh6MCK0+2Pb/AOKJX/mIDH9pdSvuJHtU4CsK0iW6hGD9DiOutyXPbLaR8JauZpPeFVggqVZSWPr8C6jzqh7JsAnjxCobmIBNu2swoUqMzOY0GsTvuADRT2g8lXMUqDDlEgksrEhSTHigAjN69al8g8uvhMKEUqxJJYk5Tm2IIynaIqibSBZBEHfUeVeuKE2L92/SoHfqrfBcAXNnvRdutuxHhUb5UU/Cv5nqTVwmHC7CKjWrtyf+GPk//tFVOC5sa5iTZFvYssTqMsyZOhmNtKUZGXA3dMUWRxqLxz8PbJEQFAPafi4toZ+FmIHnC/6n86McXjmUQLbSfIp9fjpTdrfE8xW2FYZB4pjQ7mSpImAhiZpiwUNoaD1ghzNdsyQjHspuXHwTXLhkvdbLoBooVegHUN9KMmQEQdQelDvLGJcYazbt20CpbVQWc9FGsBDvvvVwLd47vbX2Rj+ZcfpS9om2sjnAZlaZFdaASOvCq1OCKf8ACbJ+6dU+kyv9kgelDPaHxwW8BeV1yvcXImsqSSASDvoJOoG1WHG+P2cK6pfxFzMwzQioIWSM3wzEg7EmunFOXMNikTvFN1SMyl3c7gajXSRXYmOjcyRzSG1403LT3Nc0trU9eHugDkzhKvhVLvBk/nB/nWUY4PgBsL3a2WuIDKsrKunQMG/EPMaHQ+dZRJLc9zyceBXW2agFCOI9zVFCr4valJz7iblripBd1tXAhALEIfAAdJg+JfrTgZqUvbSIvYW5GysJ9mU/zNMdnPAmodQR7pWcVbhoUzeBKBhrIXbu1/QVLuUE8jcdu3cNbzLlAED2BgH6UaqCRrSUmDyO9GGS43cMrqUdQytuD/veohuth9LhL2elw6sn8fmv7/186sEWtnoTm1NRmiMfTA4jrrmk9zFhxYxJtM4ZnBuKRsVZmK/MCJ8+lMzgdm1hsMgBMOA8HViWVZAAEmlf2ncvXmxVs2LJyQEBBAXMzEgCT4dTtp6UWcu8Z7ju7V/W9kVZlS2gAgktA9tD71QtEhkiaG4mlTTGiFHEGuLjlpWgr15owyXLu82k8h8Z9zsvy19a3+xqohVAH+9/OtreN/cuf3f9DWt3GCR4bn9xv5CpzSAUchxwpwXazagbVG45eKYa8wiVtsROo2rt9tXyf+4//pqp5o4gv2S8JMlCBKsN/cUSMgvA7whuY66cFE5X4m93Dx4Rce4wlRAVQFlo89YHrHlRClkKAq7DQCg3kXiSpaZQrFs5kgfTc0Vvi337uB5syj9Mxrc9BM6u9dYCYwB7Kbb2qJjkD+H8Q2YaFfY9DXFrl99EFtF8zmY/+WtrfD7nW9H8FtR/mzUAmui0G0xvAcfYLgmIawPvfHbG9wDxAdc6jcebL8wN6XfArwOMtt+Hvc2m0CSI9KZN7hAZSHe44IIILwCI10QKKGeG8tWsLi1CLFu4pyAknK66kAnbMpmP3TR4JRExwOvXWa8+MSkXcxU+Ph0EV4kLdQqdAwI+vWqLmHmhUsFRIusgPoDPiGhB6NtXPnTGFLSrbmc0ssT4YO/pMfSgvHyVDHqQonfQEkf4hpTllswN2Rx8ktJKbpYOt/smDyVxoXrOViTcUkkGdidNSSTRHQP2ecPZWa4VIVrYAPQy7T7xlFHFL2oNEpurUdS0VUe6ZNcbi5PvFGn4x6D8Q9R+Y9hXdk1iukwKWcKhFaaFVfMPEe4wz3EiTlC+XiIHT0mgvgCq+LtuqZdc7ASdgTPpLQKmdpHGfs+EZUAYXHASYhDMtHUiAYjbUbEVSdmguXBdJcrnyq1wfEAASVTyJLb9ANNaoRkssjn0xrTxyQiwOmDa4deqP3uvddktGIMXLvRP3V6F/wAl666V3tcOtgC2FGTyOs+ZM7k9Sd6m4awqIFQBVUQAOlaWRrU1rdTmjvf/ALW4DrE9YcaxLKdwwQ/8JjCN+yeiH06Kf7J6Tvx7iH2fC3ru3d22Ye4By/nFTbyKykMAVIgg7R1mhziXMK2MPf8AGtxURgjghvFlOW28T4toJ+IeoM7iaQ8ClRUc8vPReeQ9pOvPv+eKR9/iVy/cS5fuG4xic/ikbwdjG+0daf3AcecRh7V3Llzr8I2ESNPTSR6UjuUuAnG4m3azZQcxLRMAA6xpJOg+dPmwLOGtohdUVECjMwBgAAb+1X+2ZYxdYMxy5KfZGPNSpsVlQ/6XtnbOw81tXCPqFisr52+3en9k/wD+TwXHjfMNrDZRcDnMCfAuaAOp1Ef9DULjoW82EUCVuXO9M/spbLCfmyUnec+ZWxmINyIyyig9FDEgaddTM0c9m/GbmKufesG7izkWFCxJTSF0iFAqxauzCyzh4zGePeMktZrUBKa7jTgf7TBwmEVRoAIqUFrWyNK6VKKMvIrUitq8ri8qLmqyGw90yFKrnDHYMhDKf7yikvzfxFvtpuLoC63cufNB0O0DcifanZzBhDdsXraxme2yidBJUxrXzvxK0yXbgYQQcpB6ESCPrpV3sprQHO1y8s0ranuLWs0FT5mnwvoPk7jJxuDt4hlCM+acpMeFis666xMVcm23nPvVRy7grOAwVtM5FtVnM51JfxHYa6nQAVIi7iN81iz5bXX/AP1j/F7VDme2+QzgnI4yWguwG/rNZiOLNmNu0gu3BvBhE/jbp/CJPpWl3hpdT3wW4SNZ+Eeir0996s8NhVtqFRQqjYD/AHv61vdGlYaDWpWnOFKN/vrdzQzwzhYtXXQAIrjvFyjy8Lj5eE+zUseYOcHuYxXsO6BmUIXk5NACdJA1knfQ04eM2D3QuL8VolxG5WCLg+ak/MCkPi3bDOyo4bIWXOBo0MACAfPerXY7Wl8l7PTwOfW5LWz7GuHn4j8Y+NV9FIwIBBkHUEbHyreqHkV2PDsMzklmtAkn1JI/Iir2alPbdcW7iiNNRVc750qrx2DNxIX41IdD5Muq/I/CfQmrW4JFRwMoJNYIBaQVtji1wcEnuduM3HxzZWdLdy1b8JkAjIJ0OmjZlJ8wRUDmLiL4ZMMiuSWtvdOYf8wgKNdYAXf3rlzviFucSuG3JCnKB+9BzZfTOzH50wuF8Tsubdl8hYIFAIBGgAiSIn0q+ZHMji+mv0408KVSbmtvvoaCuvJS+UuYX+y2VWyWItrJEKJIk7t5nyohGKxJ2tWl/iuMx+ioB+dSLOHUAQAAPIVIFQHVc4muadDgABQevyoBs4lt7qL/AAW9fq7H9K53uFwpa7eusAJMuFH+ALVqDVLzm3/ZWHRmAPtqT+kVqKIPeGnVcMrgKjkEHYe3hOK57TW8j2xIZbpdhJg6sNNY0Mg/Kr/gvLYwSQoZ7ckkxNwTuYHxj21Hkeg52W4SxbuYgWrpusQpYlSCBLaTAGpM/KmZbXQU5b2CN5ijqGjIY7txQoJC4XnYk9ZrTD3AygqQynYjUGuirG1Q72BIJe0QrHVgfgf3A2P7w1852rfDY8MSpBS4BJRt/cHZl9R84OlTw7Qo7mVF5uXLrfyVBz1x9bVm5YGt27ZeBmywpBWZIPrp77Uq+ULyXmu2MSzqLtqAwYQndkXCx9BkETP51Z9sKkY4SwOaymUCZUAsDPzzGpXZjygLrfa7utsaW1/aIMkn90EDTqR6a/RNLbPY6tOLsfPTgkGjaTfXkOX5U/k3s/uWj3pbwEZVUgq2WRlLQdCQAcvSdfRi4Dh6Wx4URT5hQD9d6kYcaV2AqFK90j778TvTtaC63AbqleVlexXtYWUgufeVjgr+rhheL3BAjKM+g9TqKLeyDg5UXL+YZWAUDrMmZ02jbWvO2Xh9y6thrdt3K94DlUtvkI2GnwmofZ/dxSW2RbRC5t3DLrJ9PWr01pL7DUnH8lJxxfvU6yTZTSt6psJYxDDxXVT+G3J+rMf0rbH4burT3Ll6+4RSYVlSfQZFXfbevnwXONAOSoXWjEu5/AVwah3+J2k+K7bHuwn6TNUvL9zD4vOe4aUIH3zF5mdszH/Zohs4NE+BFX+EAfpWnskY664AHiuNMRFQSfT5Vdd4rbb4c7/wW3P55Y/Ovn7mu27Yy4O7YPcvMQhHi8Tkj9favpR1ql4jwe1dzB0DBtDprHvv6+9M2W0PgvUoaocjI3kA1A4/CreXsI5yPd8TqoAnZNBoo2HvufOixTVPwu4bbCzcMmPu3P8AWAbg/wD3F6+Y18478c4yuFtd4QW1CgDqTMSeg03paJu0N1gxOneiz1aauOG/u7usMlvZ5gsPd7lbqtc18InpuJ2n0md6nPtXzrjeZLi47vkMBbveABgyg5ifSfLWntyzxoYvC2r4XLnBkeoJU/KVMelUrbYv04Dm5e/wk4pr9QVY5or5y40wXEsD4VF9pHkAy6fIV9B8Qxq2wJks2iourMfID9SdB1oWPJFvEXe+xSKbh2RfgUev7bebH2Aig2O1tgc6orX0RpIC9l6tBz8OqeaucFzBnH3dp2HTRVX01YjT2FTg2Ibpat+5a4foAo/OumD4atsaVMikLp1KPfAyaOvT0UD+jnPx33PogVB+QLf4qwcEs7lM587hLn/GTVhXhNeuN3Lm1foaeGHJBfPrJYwr3lRM9sqEJUGJYAx8ppW8FvMcZbuXBmtpc71gGgkzOxEHUD5eVN3nrCo2Bv5xmATONYhgfCdPU0k8Jg7l+4LdkF3cAKo6/ET8o118q+o7Mufp3XuPdTeploJvhfRuFYFFKmVIBB8wRI/Ku1ccJYCIiDZFCj5AD+Vdq+bNK4J5ZmoR7SuK91hPUnb5QPzYUVsKC+0Xly9irSrZyyG1DGBG/kdZApiyFomaX5LElbpoq7sd4bksPeJH3zAAdctvMNfdifpTJBpd8rcKxGFsol4sirPitAMBqTr4Sw33iKMbHDbVxQ2ZroPU3WZT8gcv5UK1TmWdxG/0yCPHAGRtLjwFfjFTb+Mtp8bov8TAfqarsXjbN0aZ3I1VraOSD5hgsA/P3qwscPtp8FtF9lAP1iuzba0AhxzothzGmorxp7HmkDzzh8VdxrG5auFmGW34dWVdAYXQHqR0Jpk8nXe5w9my5CFUGjeEydW+KJ1J2qy5htQi3uti4Lh/h+G6P7jMfkKtsZibVpM11lCeuoPsOvtFOSWiSVrYWjKm/HRY2TGjanWvdQ8MqEblMtCBW80krfOT/bytp8ttsRlAViiBC8CVgRA1mKb/ANmur8N3N6XFB/NMp/WvWqzSWe7fxqNNONEON7JK0NKb/wAVU+ayq77ReH9Wh9RcgfQpNZSl8d/Ao2zPdxHypT2wdKxUAj2rvk1FeXbf+/pRNEFYKqubcEb2CxFobvbKj3O35xVrQ/z+hPDsTEyLebTfwsp6e1Eg/lb4jmsv+0qg7K+XL2E77v8AL4j4QvyzH5wv0phUsexviA7u+rNJDg6mdCoHX1U0yVvA7Ux2hX9Q68sQfxhbtUEips1xexJkUkEVccRgBdt5WkayCNGUj4WB6EUKc6PcuYK9aYTetAucv40ysM6j56joZ9KNmND3M2Msm003VFxAxTKwLgwZEDUgjQjrXGP2UjZBmDrqjsG0aYyCR3aHrNfPuHwZa4to6MzhNemZgNvSaf3L+HbB4a1g0K3r9tTmIkIuZmaWO4Gug3PoNaRD3h9tBBj70GRv8ax86f3AmIUQuUEz5kk7knqT5mq3ar3G7GDgk7I1ravcK7t3n8KxwvDQmZmJe6whnO/sBsqj9kfOTrWw0IqWpritnXXapLQGigR3OLjUrbG4pbVt7jzlRSxjUwBJpO8S7QL7Y1TZdjmu5bSMYUAkAArsZB/601uZcG17B37duM72mUSYEkedIRb9u2Qz2w5C6T01/wD7V3sqJjmvcc8vJJ2lxFF9GGtWqr5UxjXcFh7j/E9pSfnt84iumI4rLG3ZXvLg0OsIn8Tef7olvaoUlIyQU5G10mX9eKo+0S0xwF7KRMDcxMMDAnrpoOtK3kG6Ux6QpJVGG23hgzO3UfOnM3CgWDXT3twagkQifwL09zLetb3OG2WVmuKsAZix0iNSZ3ERM01FapGwOipn/S4+KK+DU4a/FfenkpWBvlhrUuhbhHMStcNu0xuRMW7oy3CB1V9mEaw8H1ohwnEEuEqCQ43RhDj3U9PUSPWlntdG65ICD3rd28LzDUbx77lJiot4Sal0GdpfH3wuFDWmyu9wICN4hi0eR0An1osEZleGDVBc66Kq1xnOGGtXu6ZiIMM4HgRvJjuDr5aVYXeFKSXQm053ZIE/xKfC3zE+tfPuAxLHEBmAdS4ZgWIzQZIJ1mfP3r6F4TxNcRZS6kgOJg7gyQR8iCKf7R7PbZw2lTvPf7IdmtDnE4/13rl9ru2/+Kmdf+ZaBP8Aet6sP7Ob5V2+0rcTMjBlncGf9n0qXULF8KRyWEo5/Ghhvn0b2YGo4q3LHrr5TlWOzwPd8fHBarZDaESp0Pt1FLHtD4pct27FvWbHeKW6ErlC/Pu8rf2qZC3LtrR171f27YhvmnX+yT7Uq+1Li9u5eCW3kQGceTxlWZ65Y09qe7PJNqYQMq8KZ8eaxM2kDgcsKEb/AGwrnjggcB7jCAWuMQNBJkkV9G2HTCYe1bdvgRUG5ZiqgaDUsdOlKnsltXM926hVSQLYdtcoJzGF6mAm5getNzAcMRDn1e4Rrccy59J6D0WBTHatpdJJsmjLU94QbLCxrb7znoPnT1PdqojYnEtqtu2i9BdLF/chAQvtJrKsbqa1lStl/wAj6JvbDRo681JNR8Oxk61lZW9Euupqu4//APS3/wDwbn/42rKytM+4Ljskoey5oa/Hlb/89NjhzbV7WU72l/kHyQrP/GFbCqTmjEsluVZlP7pI/SsrKk2g0jKpWIAztBQ9yqO/c9997r/WeL/NNGOIwyopCKqiDooAH5VlZQbEP2q6pjtQkWgt03ID5awNvvb5yJJxVwfCNsw022qXxNjZxSC192CdQnhB9wN68rK9az+2DrX3TFjH+qc3Shw8kdWzoPaulZWU2FEOa4Ys/dv/AAt/lNfN2N+EfL9WrKyr/ZGT/L3Sdp0ToN5k4NZKkqfs9rUGDqqTtRRgbKrbQKAoyjQCBsJ0FZWV86//ACH9alVj/iM/7Hk1a3t/lQZ2mYhlwcKxAZ4MEiRlOhjcV5WVV7PFbTH4qdP/ABuQ32TOTjYJJAsvE9PEu3luaZXNaD7M7wM6CVb8SmRqDuD7VlZXu3v5Xf8AX5RuzPvZ4jmrHh7k2kJMkoCSfagDtpUfZ8Pp/XfyrKyhdm/zs60K5asndapVWj94nv8A6V9Bcmj/ALDh/wDw/wCZrKyrPbX2jx9klZNVdVhrKyvmk+ubUie1Jz9tfU/BWVlN2E/6pnn/AOSiUGwl8B/6CJeyNB9lJgT3jfotNCztWVlYtX8zvFAZ9oXl7evKysrgyXSv/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6" name="TextBox 5"/>
          <p:cNvSpPr txBox="1"/>
          <p:nvPr/>
        </p:nvSpPr>
        <p:spPr>
          <a:xfrm>
            <a:off x="381000" y="457200"/>
            <a:ext cx="7620000" cy="830997"/>
          </a:xfrm>
          <a:prstGeom prst="rect">
            <a:avLst/>
          </a:prstGeom>
          <a:noFill/>
        </p:spPr>
        <p:txBody>
          <a:bodyPr wrap="square" rtlCol="0">
            <a:spAutoFit/>
          </a:bodyPr>
          <a:lstStyle/>
          <a:p>
            <a:pPr algn="ctr"/>
            <a:r>
              <a:rPr lang="en-US" sz="2400" b="1" dirty="0" err="1" smtClean="0">
                <a:latin typeface="Times New Roman" pitchFamily="18" charset="0"/>
                <a:cs typeface="Times New Roman" pitchFamily="18" charset="0"/>
              </a:rPr>
              <a:t>Ví</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dụ</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Lực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lượng</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công</a:t>
            </a:r>
            <a:r>
              <a:rPr lang="en-US" sz="2400" b="1" dirty="0" smtClean="0">
                <a:latin typeface="Times New Roman" pitchFamily="18" charset="0"/>
                <a:cs typeface="Times New Roman" pitchFamily="18" charset="0"/>
              </a:rPr>
              <a:t> an </a:t>
            </a:r>
            <a:r>
              <a:rPr lang="en-US" sz="2400" b="1" dirty="0" err="1" smtClean="0">
                <a:latin typeface="Times New Roman" pitchFamily="18" charset="0"/>
                <a:cs typeface="Times New Roman" pitchFamily="18" charset="0"/>
              </a:rPr>
              <a:t>nhân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dân</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được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thành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lập</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nhằm</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mục</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đích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giữ</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gìn</a:t>
            </a:r>
            <a:r>
              <a:rPr lang="en-US" sz="2400" b="1" dirty="0" smtClean="0">
                <a:latin typeface="Times New Roman" pitchFamily="18" charset="0"/>
                <a:cs typeface="Times New Roman" pitchFamily="18" charset="0"/>
              </a:rPr>
              <a:t> an </a:t>
            </a:r>
            <a:r>
              <a:rPr lang="en-US" sz="2400" b="1" dirty="0" err="1" smtClean="0">
                <a:latin typeface="Times New Roman" pitchFamily="18" charset="0"/>
                <a:cs typeface="Times New Roman" pitchFamily="18" charset="0"/>
              </a:rPr>
              <a:t>ninh</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trật</a:t>
            </a:r>
            <a:r>
              <a:rPr lang="en-US" sz="2400" b="1" dirty="0" smtClean="0">
                <a:latin typeface="Times New Roman" pitchFamily="18" charset="0"/>
                <a:cs typeface="Times New Roman" pitchFamily="18" charset="0"/>
              </a:rPr>
              <a:t> </a:t>
            </a:r>
            <a:r>
              <a:rPr lang="en-US" sz="2400" b="1" dirty="0" err="1" smtClean="0">
                <a:latin typeface="Times New Roman" pitchFamily="18" charset="0"/>
                <a:cs typeface="Times New Roman" pitchFamily="18" charset="0"/>
              </a:rPr>
              <a:t>tự</a:t>
            </a:r>
            <a:r>
              <a:rPr lang="en-US" sz="2400" b="1" dirty="0" smtClean="0">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7" presetClass="entr" presetSubtype="4"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ppt_x"/>
                                          </p:val>
                                        </p:tav>
                                        <p:tav tm="100000">
                                          <p:val>
                                            <p:strVal val="#ppt_x"/>
                                          </p:val>
                                        </p:tav>
                                      </p:tavLst>
                                    </p:anim>
                                    <p:anim calcmode="lin" valueType="num">
                                      <p:cBhvr additive="base">
                                        <p:cTn id="1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382000" cy="4525963"/>
          </a:xfrm>
        </p:spPr>
        <p:txBody>
          <a:bodyPr>
            <a:normAutofit/>
          </a:bodyPr>
          <a:lstStyle/>
          <a:p>
            <a:pPr>
              <a:buNone/>
            </a:pPr>
            <a:r>
              <a:rPr lang="en-US" b="1" i="1" u="sng" dirty="0" smtClean="0">
                <a:solidFill>
                  <a:schemeClr val="accent6">
                    <a:lumMod val="75000"/>
                  </a:schemeClr>
                </a:solidFill>
                <a:latin typeface="Times New Roman" pitchFamily="18" charset="0"/>
                <a:cs typeface="Times New Roman" pitchFamily="18" charset="0"/>
              </a:rPr>
              <a:t>8.Văn </a:t>
            </a:r>
            <a:r>
              <a:rPr lang="en-US" b="1" i="1" u="sng" dirty="0" err="1">
                <a:solidFill>
                  <a:schemeClr val="accent6">
                    <a:lumMod val="75000"/>
                  </a:schemeClr>
                </a:solidFill>
                <a:latin typeface="Times New Roman" pitchFamily="18" charset="0"/>
                <a:cs typeface="Times New Roman" pitchFamily="18" charset="0"/>
              </a:rPr>
              <a:t>hóa</a:t>
            </a:r>
            <a:r>
              <a:rPr lang="en-US" b="1" i="1" u="sng" dirty="0">
                <a:solidFill>
                  <a:schemeClr val="accent6">
                    <a:lumMod val="75000"/>
                  </a:schemeClr>
                </a:solidFill>
                <a:latin typeface="Times New Roman" pitchFamily="18" charset="0"/>
                <a:cs typeface="Times New Roman" pitchFamily="18" charset="0"/>
              </a:rPr>
              <a:t> </a:t>
            </a:r>
            <a:r>
              <a:rPr lang="en-US" b="1" i="1" u="sng" dirty="0" err="1">
                <a:solidFill>
                  <a:schemeClr val="accent6">
                    <a:lumMod val="75000"/>
                  </a:schemeClr>
                </a:solidFill>
                <a:latin typeface="Times New Roman" pitchFamily="18" charset="0"/>
                <a:cs typeface="Times New Roman" pitchFamily="18" charset="0"/>
              </a:rPr>
              <a:t>tổ</a:t>
            </a:r>
            <a:r>
              <a:rPr lang="en-US" b="1" i="1" u="sng" dirty="0">
                <a:solidFill>
                  <a:schemeClr val="accent6">
                    <a:lumMod val="75000"/>
                  </a:schemeClr>
                </a:solidFill>
                <a:latin typeface="Times New Roman" pitchFamily="18" charset="0"/>
                <a:cs typeface="Times New Roman" pitchFamily="18" charset="0"/>
              </a:rPr>
              <a:t> </a:t>
            </a:r>
            <a:r>
              <a:rPr lang="en-US" b="1" i="1" u="sng" dirty="0" err="1">
                <a:solidFill>
                  <a:schemeClr val="accent6">
                    <a:lumMod val="75000"/>
                  </a:schemeClr>
                </a:solidFill>
                <a:latin typeface="Times New Roman" pitchFamily="18" charset="0"/>
                <a:cs typeface="Times New Roman" pitchFamily="18" charset="0"/>
              </a:rPr>
              <a:t>chức</a:t>
            </a:r>
            <a:r>
              <a:rPr lang="en-US" b="1" i="1" u="sng" dirty="0">
                <a:solidFill>
                  <a:schemeClr val="accent6">
                    <a:lumMod val="75000"/>
                  </a:schemeClr>
                </a:solidFill>
                <a:latin typeface="Times New Roman" pitchFamily="18" charset="0"/>
                <a:cs typeface="Times New Roman" pitchFamily="18" charset="0"/>
              </a:rPr>
              <a:t> </a:t>
            </a:r>
            <a:r>
              <a:rPr lang="en-US" dirty="0" smtClean="0">
                <a:solidFill>
                  <a:schemeClr val="accent6">
                    <a:lumMod val="75000"/>
                  </a:schemeClr>
                </a:solidFill>
                <a:latin typeface="Times New Roman" pitchFamily="18" charset="0"/>
                <a:cs typeface="Times New Roman" pitchFamily="18" charset="0"/>
              </a:rPr>
              <a:t> </a:t>
            </a:r>
          </a:p>
          <a:p>
            <a:pPr>
              <a:buNone/>
            </a:pPr>
            <a:r>
              <a:rPr lang="en-US" dirty="0" smtClean="0">
                <a:latin typeface="Times New Roman" pitchFamily="18" charset="0"/>
                <a:cs typeface="Times New Roman" pitchFamily="18" charset="0"/>
              </a:rPr>
              <a:t>- V</a:t>
            </a:r>
            <a:r>
              <a:rPr lang="vi-VN" dirty="0" smtClean="0">
                <a:latin typeface="Times New Roman" pitchFamily="18" charset="0"/>
                <a:cs typeface="Times New Roman" pitchFamily="18" charset="0"/>
              </a:rPr>
              <a:t>ăn </a:t>
            </a:r>
            <a:r>
              <a:rPr lang="vi-VN" dirty="0">
                <a:latin typeface="Times New Roman" pitchFamily="18" charset="0"/>
                <a:cs typeface="Times New Roman" pitchFamily="18" charset="0"/>
              </a:rPr>
              <a:t>hóa của tổ chức chính là sự hiện diện sinh động và cụ thể nhất của tổ chức đó mà mọi người có thể dễ dàng nhận ra.</a:t>
            </a:r>
            <a:endParaRPr lang="en-US" dirty="0">
              <a:latin typeface="Times New Roman" pitchFamily="18" charset="0"/>
              <a:cs typeface="Times New Roman" pitchFamily="18" charset="0"/>
            </a:endParaRPr>
          </a:p>
          <a:p>
            <a:pPr>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thể</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tổ</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theo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chí</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nhiệm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trách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nhiệm</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p:txBody>
      </p:sp>
    </p:spTree>
    <p:extLst>
      <p:ext uri="{BB962C8B-B14F-4D97-AF65-F5344CB8AC3E}">
        <p14:creationId xmlns="" xmlns:p14="http://schemas.microsoft.com/office/powerpoint/2010/main" val="1299288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p:cTn id="13"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4" dur="500" fill="hold"/>
                                        <p:tgtEl>
                                          <p:spTgt spid="3">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p:cTn id="19"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0" dur="5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43000"/>
            <a:ext cx="8915400" cy="4525963"/>
          </a:xfrm>
        </p:spPr>
        <p:txBody>
          <a:bodyPr>
            <a:noAutofit/>
          </a:bodyPr>
          <a:lstStyle/>
          <a:p>
            <a:pPr algn="just">
              <a:buNone/>
            </a:pPr>
            <a:r>
              <a:rPr lang="en-US" sz="2800" dirty="0" smtClean="0">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Nền</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văn</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hóa</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định</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hướng</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theo</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cá</a:t>
            </a:r>
            <a:r>
              <a:rPr lang="en-US" sz="2800" b="1" i="1" u="sng" dirty="0" smtClean="0">
                <a:solidFill>
                  <a:srgbClr val="FF0000"/>
                </a:solidFill>
                <a:latin typeface="Times New Roman" pitchFamily="18" charset="0"/>
                <a:cs typeface="Times New Roman" pitchFamily="18" charset="0"/>
              </a:rPr>
              <a:t> </a:t>
            </a:r>
            <a:r>
              <a:rPr lang="en-US" sz="2800" b="1" i="1" u="sng" dirty="0" err="1" smtClean="0">
                <a:solidFill>
                  <a:srgbClr val="FF0000"/>
                </a:solidFill>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này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thấy</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Mĩ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Anh,Úc</a:t>
            </a:r>
            <a:r>
              <a:rPr lang="en-US" sz="2800" dirty="0" smtClean="0">
                <a:latin typeface="Times New Roman" pitchFamily="18" charset="0"/>
                <a:cs typeface="Times New Roman" pitchFamily="18" charset="0"/>
              </a:rPr>
              <a:t>, Canada. Con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do </a:t>
            </a:r>
            <a:r>
              <a:rPr lang="en-US" sz="2800" dirty="0" err="1" smtClean="0">
                <a:latin typeface="Times New Roman" pitchFamily="18" charset="0"/>
                <a:cs typeface="Times New Roman" pitchFamily="18" charset="0"/>
              </a:rPr>
              <a:t>chú</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tâm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tiêu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về</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họ.Trẻ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em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dục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tự</a:t>
            </a:r>
            <a:r>
              <a:rPr lang="en-US" sz="2800" dirty="0" smtClean="0">
                <a:latin typeface="Times New Roman" pitchFamily="18" charset="0"/>
                <a:cs typeface="Times New Roman" pitchFamily="18" charset="0"/>
              </a:rPr>
              <a:t> tin </a:t>
            </a:r>
            <a:r>
              <a:rPr lang="en-US" sz="2800" dirty="0" err="1" smtClean="0">
                <a:latin typeface="Times New Roman" pitchFamily="18" charset="0"/>
                <a:cs typeface="Times New Roman" pitchFamily="18" charset="0"/>
              </a:rPr>
              <a:t>khi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còn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bé</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trị</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nền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hóa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nỗ</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bản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chú</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trọng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nghĩa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nhằm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thúc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đẩy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chấp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nhận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rủi</a:t>
            </a:r>
            <a:r>
              <a:rPr lang="en-US" sz="2800" dirty="0" smtClean="0">
                <a:latin typeface="Times New Roman" pitchFamily="18" charset="0"/>
                <a:cs typeface="Times New Roman" pitchFamily="18" charset="0"/>
              </a:rPr>
              <a:t> ro.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khuyến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khích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sự</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sáng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a:t>
            </a:r>
          </a:p>
          <a:p>
            <a:pPr algn="just">
              <a:buNone/>
            </a:pPr>
            <a:r>
              <a:rPr lang="en-US" sz="2800" dirty="0" smtClean="0">
                <a:latin typeface="Times New Roman" pitchFamily="18" charset="0"/>
                <a:cs typeface="Times New Roman" pitchFamily="18" charset="0"/>
              </a:rPr>
              <a:t>  - </a:t>
            </a:r>
            <a:r>
              <a:rPr lang="en-US" sz="2800" dirty="0" err="1" smtClean="0">
                <a:latin typeface="Times New Roman" pitchFamily="18" charset="0"/>
                <a:cs typeface="Times New Roman" pitchFamily="18" charset="0"/>
              </a:rPr>
              <a:t>Nhược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điểm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nhân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độ</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thay</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đổi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cao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phát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triển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trường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hợp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tác</a:t>
            </a:r>
            <a:r>
              <a:rPr lang="en-US" sz="2800" dirty="0" smtClean="0">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3">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8839200" cy="4525963"/>
          </a:xfrm>
        </p:spPr>
        <p:txBody>
          <a:bodyPr>
            <a:normAutofit fontScale="92500" lnSpcReduction="10000"/>
          </a:bodyPr>
          <a:lstStyle/>
          <a:p>
            <a:pPr algn="just">
              <a:buNone/>
            </a:pPr>
            <a:r>
              <a:rPr lang="en-US" dirty="0" smtClean="0">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Nền</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văn</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hóa</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định</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hướng</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theo</a:t>
            </a:r>
            <a:r>
              <a:rPr lang="en-US" b="1" i="1" u="sng" dirty="0" smtClean="0">
                <a:solidFill>
                  <a:srgbClr val="FF0000"/>
                </a:solidFill>
                <a:latin typeface="Times New Roman" pitchFamily="18" charset="0"/>
                <a:cs typeface="Times New Roman" pitchFamily="18" charset="0"/>
              </a:rPr>
              <a:t> </a:t>
            </a:r>
            <a:r>
              <a:rPr lang="en-US" b="1" i="1" u="sng" dirty="0" err="1" smtClean="0">
                <a:solidFill>
                  <a:srgbClr val="FF0000"/>
                </a:solidFill>
                <a:latin typeface="Times New Roman" pitchFamily="18" charset="0"/>
                <a:cs typeface="Times New Roman" pitchFamily="18" charset="0"/>
              </a:rPr>
              <a:t>nhóm</a:t>
            </a:r>
            <a:r>
              <a:rPr lang="en-US" b="1" i="1" u="sng" dirty="0" smtClean="0">
                <a:solidFill>
                  <a:srgbClr val="FF0000"/>
                </a:solidFill>
                <a:latin typeface="Times New Roman" pitchFamily="18" charset="0"/>
                <a:cs typeface="Times New Roman" pitchFamily="18" charset="0"/>
              </a:rPr>
              <a:t>:</a:t>
            </a:r>
            <a:r>
              <a:rPr lang="en-US" dirty="0" smtClean="0">
                <a:solidFill>
                  <a:srgbClr val="00B0F0"/>
                </a:solidFill>
                <a:latin typeface="Times New Roman" pitchFamily="18" charset="0"/>
                <a:cs typeface="Times New Roman" pitchFamily="18" charset="0"/>
              </a:rPr>
              <a:t> </a:t>
            </a:r>
            <a:r>
              <a:rPr lang="en-US" dirty="0" smtClean="0">
                <a:latin typeface="Times New Roman" pitchFamily="18" charset="0"/>
                <a:cs typeface="Times New Roman" pitchFamily="18" charset="0"/>
              </a:rPr>
              <a:t>Con </a:t>
            </a:r>
            <a:r>
              <a:rPr lang="en-US" dirty="0" err="1" smtClean="0">
                <a:latin typeface="Times New Roman" pitchFamily="18" charset="0"/>
                <a:cs typeface="Times New Roman" pitchFamily="18" charset="0"/>
              </a:rPr>
              <a:t>người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vì</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mục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tiêu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trong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đối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với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hành</a:t>
            </a:r>
            <a:r>
              <a:rPr lang="en-US" dirty="0" smtClean="0">
                <a:latin typeface="Times New Roman" pitchFamily="18" charset="0"/>
                <a:cs typeface="Times New Roman" pitchFamily="18" charset="0"/>
              </a:rPr>
              <a:t> vi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u="sng" dirty="0" err="1" smtClean="0">
                <a:latin typeface="Times New Roman" pitchFamily="18" charset="0"/>
                <a:cs typeface="Times New Roman" pitchFamily="18" charset="0"/>
              </a:rPr>
              <a:t>Ví</a:t>
            </a:r>
            <a:r>
              <a:rPr lang="en-US" u="sng" dirty="0" smtClean="0">
                <a:latin typeface="Times New Roman" pitchFamily="18" charset="0"/>
                <a:cs typeface="Times New Roman" pitchFamily="18" charset="0"/>
              </a:rPr>
              <a:t> </a:t>
            </a:r>
            <a:r>
              <a:rPr lang="en-US" u="sng" dirty="0" err="1" smtClean="0">
                <a:latin typeface="Times New Roman" pitchFamily="18" charset="0"/>
                <a:cs typeface="Times New Roman" pitchFamily="18" charset="0"/>
              </a:rPr>
              <a:t>dụ</a:t>
            </a:r>
            <a:r>
              <a:rPr lang="en-US" u="sng"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trẻ</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quan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trọng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nhóm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từ</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sớm</a:t>
            </a:r>
            <a:r>
              <a:rPr lang="en-US" dirty="0" smtClean="0">
                <a:latin typeface="Times New Roman" pitchFamily="18" charset="0"/>
                <a:cs typeface="Times New Roman" pitchFamily="18" charset="0"/>
              </a:rPr>
              <a:t> qua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góp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giữ</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gìn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sinh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cùng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trách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cửa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sổ</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xếp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ghế</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thực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thói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quen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học</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trường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cũng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như</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nơi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lớn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Bản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chỉ</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quyết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sau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xem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xét</a:t>
            </a:r>
            <a:r>
              <a:rPr lang="en-US" dirty="0" smtClean="0">
                <a:latin typeface="Times New Roman" pitchFamily="18" charset="0"/>
                <a:cs typeface="Times New Roman" pitchFamily="18" charset="0"/>
              </a:rPr>
              <a:t> ý </a:t>
            </a:r>
            <a:r>
              <a:rPr lang="en-US" dirty="0" err="1" smtClean="0">
                <a:latin typeface="Times New Roman" pitchFamily="18" charset="0"/>
                <a:cs typeface="Times New Roman" pitchFamily="18" charset="0"/>
              </a:rPr>
              <a:t>kiến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của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dưới</a:t>
            </a:r>
            <a:r>
              <a:rPr lang="en-US" dirty="0" smtClean="0">
                <a:latin typeface="Times New Roman" pitchFamily="18" charset="0"/>
                <a:cs typeface="Times New Roman" pitchFamily="18" charset="0"/>
              </a:rPr>
              <a:t>.</a:t>
            </a:r>
          </a:p>
          <a:p>
            <a:endParaRPr lang="en-US" dirty="0" smtClean="0">
              <a:latin typeface="Times New Roman" pitchFamily="18" charset="0"/>
              <a:cs typeface="Times New Roman" pitchFamily="18" charset="0"/>
            </a:endParaRPr>
          </a:p>
          <a:p>
            <a:pPr>
              <a:buNone/>
            </a:pP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1752601"/>
            <a:ext cx="8458200" cy="3276600"/>
          </a:xfrm>
        </p:spPr>
        <p:txBody>
          <a:bodyPr>
            <a:noAutofit/>
          </a:bodyPr>
          <a:lstStyle/>
          <a:p>
            <a:pPr algn="just">
              <a:buNone/>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thuộc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nhiều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dành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phần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lớn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thời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cuộc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đời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tổ</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chức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Mỗi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như</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vậy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đang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duy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trì</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bao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gồm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toàn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bộ</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hệ</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một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nhân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thành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viên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a:t>
            </a:r>
          </a:p>
        </p:txBody>
      </p:sp>
      <p:sp>
        <p:nvSpPr>
          <p:cNvPr id="5" name="Rectangle 4"/>
          <p:cNvSpPr/>
          <p:nvPr/>
        </p:nvSpPr>
        <p:spPr>
          <a:xfrm>
            <a:off x="685800" y="304800"/>
            <a:ext cx="8153400" cy="1446550"/>
          </a:xfrm>
          <a:prstGeom prst="rect">
            <a:avLst/>
          </a:prstGeom>
          <a:noFill/>
          <a:effectLst>
            <a:outerShdw blurRad="76200" dir="13500000" sy="23000" kx="1200000" algn="br" rotWithShape="0">
              <a:prstClr val="black">
                <a:alpha val="20000"/>
              </a:prstClr>
            </a:outerShdw>
          </a:effectLst>
        </p:spPr>
        <p:txBody>
          <a:bodyPr wrap="square" lIns="91440" tIns="45720" rIns="91440" bIns="45720">
            <a:spAutoFit/>
          </a:bodyPr>
          <a:lstStyle/>
          <a:p>
            <a:pPr algn="ctr"/>
            <a:r>
              <a:rPr lang="en-US" sz="4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0000" endA="300" endPos="50000" dist="60007" dir="5400000" sy="-100000" algn="bl" rotWithShape="0"/>
                </a:effectLst>
                <a:latin typeface="Times New Roman" pitchFamily="18" charset="0"/>
                <a:cs typeface="Times New Roman" pitchFamily="18" charset="0"/>
              </a:rPr>
              <a:t>VAI TRÒ CỦA NHÓM VÀ TỔ CHỨC XÃ HỘI</a:t>
            </a:r>
            <a:endParaRPr lang="en-US" sz="4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reflection blurRad="6350" stA="50000" endA="300" endPos="50000" dist="60007" dir="5400000" sy="-100000" algn="bl" rotWithShape="0"/>
              </a:effectLst>
            </a:endParaRPr>
          </a:p>
        </p:txBody>
      </p:sp>
      <p:sp>
        <p:nvSpPr>
          <p:cNvPr id="6" name="Rectangle 5"/>
          <p:cNvSpPr/>
          <p:nvPr/>
        </p:nvSpPr>
        <p:spPr>
          <a:xfrm>
            <a:off x="457200" y="1905000"/>
            <a:ext cx="8305800" cy="3785652"/>
          </a:xfrm>
          <a:prstGeom prst="rect">
            <a:avLst/>
          </a:prstGeom>
        </p:spPr>
        <p:txBody>
          <a:bodyPr wrap="square">
            <a:spAutoFit/>
          </a:bodyPr>
          <a:lstStyle/>
          <a:p>
            <a:pPr algn="just">
              <a:buNone/>
            </a:pPr>
            <a:r>
              <a:rPr lang="en-US" sz="3000" dirty="0" smtClean="0">
                <a:latin typeface="Times New Roman" pitchFamily="18" charset="0"/>
                <a:cs typeface="Times New Roman" pitchFamily="18" charset="0"/>
              </a:rPr>
              <a:t>-</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bao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gồm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đình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của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bè</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bạn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giềng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cùng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người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những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nhóm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chúng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có</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quan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hệ</a:t>
            </a:r>
            <a:r>
              <a:rPr lang="en-US" sz="3000" dirty="0" smtClean="0">
                <a:latin typeface="Times New Roman" pitchFamily="18" charset="0"/>
                <a:cs typeface="Times New Roman" pitchFamily="18" charset="0"/>
              </a:rPr>
              <a:t> .</a:t>
            </a:r>
          </a:p>
          <a:p>
            <a:pPr algn="just">
              <a:buNone/>
            </a:pPr>
            <a:r>
              <a:rPr lang="en-US" sz="3000" dirty="0" smtClean="0">
                <a:latin typeface="Times New Roman" pitchFamily="18" charset="0"/>
                <a:cs typeface="Times New Roman" pitchFamily="18" charset="0"/>
              </a:rPr>
              <a:t>-</a:t>
            </a:r>
            <a:r>
              <a:rPr lang="en-US" sz="3000" dirty="0" err="1" smtClean="0">
                <a:latin typeface="Times New Roman" pitchFamily="18" charset="0"/>
                <a:cs typeface="Times New Roman" pitchFamily="18" charset="0"/>
              </a:rPr>
              <a:t>Người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thường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tạo</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ra</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duy</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trì</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nhằm</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đạt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được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mục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đích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khác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nhau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thuận</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lợi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nghề</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nghiệp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giúp</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p>
          <a:p>
            <a:pPr algn="just">
              <a:buNone/>
            </a:pP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mạng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lưới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rất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hữu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ích</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trong</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hầu</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hết</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các</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xã</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hội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và</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đối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với</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cá</a:t>
            </a:r>
            <a:r>
              <a:rPr lang="en-US" sz="3000" dirty="0" smtClean="0">
                <a:latin typeface="Times New Roman" pitchFamily="18" charset="0"/>
                <a:cs typeface="Times New Roman" pitchFamily="18" charset="0"/>
              </a:rPr>
              <a:t> </a:t>
            </a:r>
            <a:r>
              <a:rPr lang="en-US" sz="3000" dirty="0" err="1" smtClean="0">
                <a:latin typeface="Times New Roman" pitchFamily="18" charset="0"/>
                <a:cs typeface="Times New Roman" pitchFamily="18" charset="0"/>
              </a:rPr>
              <a:t>nhân</a:t>
            </a:r>
            <a:r>
              <a:rPr lang="en-US" sz="3000" dirty="0" smtClean="0">
                <a:latin typeface="Times New Roman" pitchFamily="18" charset="0"/>
                <a:cs typeface="Times New Roman" pitchFamily="18"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slide(fromBottom)">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xit" presetSubtype="16" fill="hold" grpId="1" nodeType="clickEffect">
                                  <p:stCondLst>
                                    <p:cond delay="0"/>
                                  </p:stCondLst>
                                  <p:childTnLst>
                                    <p:animEffect transition="out" filter="diamond(in)">
                                      <p:cBhvr>
                                        <p:cTn id="16" dur="2000"/>
                                        <p:tgtEl>
                                          <p:spTgt spid="3">
                                            <p:txEl>
                                              <p:pRg st="0" end="0"/>
                                            </p:txEl>
                                          </p:spTgt>
                                        </p:tgtEl>
                                      </p:cBhvr>
                                    </p:animEffect>
                                    <p:set>
                                      <p:cBhvr>
                                        <p:cTn id="17"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 grpId="1" build="p"/>
      <p:bldP spid="5"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571500" y="2438400"/>
            <a:ext cx="8153400" cy="2677656"/>
          </a:xfrm>
          <a:prstGeom prst="rect">
            <a:avLst/>
          </a:prstGeom>
        </p:spPr>
        <p:txBody>
          <a:bodyPr wrap="square">
            <a:spAutoFit/>
          </a:bodyPr>
          <a:lstStyle/>
          <a:p>
            <a:pPr marL="457200" indent="-457200">
              <a:buFont typeface="Wingdings" pitchFamily="2" charset="2"/>
              <a:buChar char="q"/>
            </a:pPr>
            <a:r>
              <a:rPr lang="en-US" sz="2800" smtClean="0">
                <a:latin typeface="Times New Roman" pitchFamily="18" charset="0"/>
                <a:cs typeface="Times New Roman" pitchFamily="18" charset="0"/>
              </a:rPr>
              <a:t>Khái niệm.</a:t>
            </a:r>
          </a:p>
          <a:p>
            <a:pPr marL="457200" indent="-457200">
              <a:buFont typeface="Wingdings" pitchFamily="2" charset="2"/>
              <a:buChar char="q"/>
            </a:pPr>
            <a:r>
              <a:rPr lang="vi-VN" sz="2800" smtClean="0">
                <a:latin typeface="Times New Roman" pitchFamily="18" charset="0"/>
                <a:cs typeface="Times New Roman" pitchFamily="18" charset="0"/>
              </a:rPr>
              <a:t>Nguyên </a:t>
            </a:r>
            <a:r>
              <a:rPr lang="vi-VN" sz="2800">
                <a:latin typeface="Times New Roman" pitchFamily="18" charset="0"/>
                <a:cs typeface="Times New Roman" pitchFamily="18" charset="0"/>
              </a:rPr>
              <a:t>nhân tạo ra thiết chế xã </a:t>
            </a:r>
            <a:r>
              <a:rPr lang="vi-VN" sz="2800"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a:t>
            </a:r>
          </a:p>
          <a:p>
            <a:pPr marL="457200" indent="-457200">
              <a:buFont typeface="Wingdings" pitchFamily="2" charset="2"/>
              <a:buChar char="q"/>
            </a:pPr>
            <a:r>
              <a:rPr lang="en-US" sz="2800">
                <a:latin typeface="Times New Roman" pitchFamily="18" charset="0"/>
                <a:cs typeface="Times New Roman" pitchFamily="18" charset="0"/>
              </a:rPr>
              <a:t>Đặc điểm của thiết chế xã </a:t>
            </a:r>
            <a:r>
              <a:rPr lang="en-US" sz="2800" smtClean="0">
                <a:latin typeface="Times New Roman" pitchFamily="18" charset="0"/>
                <a:cs typeface="Times New Roman" pitchFamily="18" charset="0"/>
              </a:rPr>
              <a:t>hội.</a:t>
            </a:r>
          </a:p>
          <a:p>
            <a:pPr marL="457200" indent="-457200">
              <a:buFont typeface="Wingdings" pitchFamily="2" charset="2"/>
              <a:buChar char="q"/>
            </a:pPr>
            <a:r>
              <a:rPr lang="vi-VN" sz="2800">
                <a:latin typeface="Times New Roman" pitchFamily="18" charset="0"/>
                <a:cs typeface="Times New Roman" pitchFamily="18" charset="0"/>
              </a:rPr>
              <a:t>Các chức năng </a:t>
            </a:r>
            <a:r>
              <a:rPr lang="en-US" sz="2800">
                <a:latin typeface="Times New Roman" pitchFamily="18" charset="0"/>
                <a:cs typeface="Times New Roman" pitchFamily="18" charset="0"/>
              </a:rPr>
              <a:t>của</a:t>
            </a:r>
            <a:r>
              <a:rPr lang="vi-VN" sz="2800">
                <a:latin typeface="Times New Roman" pitchFamily="18" charset="0"/>
                <a:cs typeface="Times New Roman" pitchFamily="18" charset="0"/>
              </a:rPr>
              <a:t> thiết chế xã </a:t>
            </a:r>
            <a:r>
              <a:rPr lang="vi-VN" sz="2800"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a:t>
            </a:r>
          </a:p>
          <a:p>
            <a:pPr marL="457200" indent="-457200">
              <a:buFont typeface="Wingdings" pitchFamily="2" charset="2"/>
              <a:buChar char="q"/>
            </a:pPr>
            <a:r>
              <a:rPr lang="vi-VN" sz="2800">
                <a:latin typeface="Times New Roman" pitchFamily="18" charset="0"/>
                <a:cs typeface="Times New Roman" pitchFamily="18" charset="0"/>
              </a:rPr>
              <a:t>Các loại thiết chế xã </a:t>
            </a:r>
            <a:r>
              <a:rPr lang="vi-VN" sz="2800" smtClean="0">
                <a:latin typeface="Times New Roman" pitchFamily="18" charset="0"/>
                <a:cs typeface="Times New Roman" pitchFamily="18" charset="0"/>
              </a:rPr>
              <a:t>hội</a:t>
            </a:r>
            <a:r>
              <a:rPr lang="en-US" sz="2800" smtClean="0">
                <a:latin typeface="Times New Roman" pitchFamily="18" charset="0"/>
                <a:cs typeface="Times New Roman" pitchFamily="18" charset="0"/>
              </a:rPr>
              <a:t>.</a:t>
            </a:r>
            <a:r>
              <a:rPr lang="vi-VN" sz="2800">
                <a:latin typeface="Times New Roman" pitchFamily="18" charset="0"/>
                <a:cs typeface="Times New Roman" pitchFamily="18" charset="0"/>
              </a:rPr>
              <a:t/>
            </a:r>
            <a:br>
              <a:rPr lang="vi-VN" sz="2800">
                <a:latin typeface="Times New Roman" pitchFamily="18" charset="0"/>
                <a:cs typeface="Times New Roman" pitchFamily="18" charset="0"/>
              </a:rPr>
            </a:br>
            <a:endParaRPr lang="en-US" sz="2800">
              <a:latin typeface="Times New Roman" pitchFamily="18" charset="0"/>
              <a:cs typeface="Times New Roman" pitchFamily="18" charset="0"/>
            </a:endParaRPr>
          </a:p>
        </p:txBody>
      </p:sp>
      <p:sp>
        <p:nvSpPr>
          <p:cNvPr id="6" name="Wave 5"/>
          <p:cNvSpPr/>
          <p:nvPr/>
        </p:nvSpPr>
        <p:spPr>
          <a:xfrm>
            <a:off x="1066800" y="609600"/>
            <a:ext cx="7162800" cy="1371600"/>
          </a:xfrm>
          <a:prstGeom prst="wave">
            <a:avLst/>
          </a:prstGeom>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THIẾT CHẾ XÃ </a:t>
            </a:r>
            <a:r>
              <a:rPr lang="en-US" sz="4000" b="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mes New Roman" pitchFamily="18" charset="0"/>
              </a:rPr>
              <a:t>HỘI</a:t>
            </a:r>
            <a:endParaRPr lang="en-US" sz="4000"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34500617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609600" y="1600200"/>
            <a:ext cx="7772400" cy="4031873"/>
          </a:xfrm>
          <a:prstGeom prst="rect">
            <a:avLst/>
          </a:prstGeom>
        </p:spPr>
        <p:txBody>
          <a:bodyPr wrap="square">
            <a:spAutoFit/>
          </a:bodyPr>
          <a:lstStyle/>
          <a:p>
            <a:pPr algn="just"/>
            <a:r>
              <a:rPr lang="vi-VN" sz="3200">
                <a:cs typeface="Times New Roman" pitchFamily="18" charset="0"/>
              </a:rPr>
              <a:t>Thực chất nhóm xã  hội là một tập hợp người được liên kết với nhau bởi các dạng quan hệ xã hội. Các quan hệ xã hội này được hình thành từ những tương tác thường xuyên, ổn định, lâu dài, có định hướng. Trong quá trình tương tác này các khuôn mẫu hành vi, vai trò được thiết kế hóa, tức là biến thành các thiết chế </a:t>
            </a:r>
            <a:r>
              <a:rPr lang="en-US" sz="3200">
                <a:cs typeface="Times New Roman" pitchFamily="18" charset="0"/>
              </a:rPr>
              <a:t>.</a:t>
            </a:r>
            <a:endParaRPr lang="en-US" sz="3200" dirty="0">
              <a:cs typeface="Times New Roman" pitchFamily="18" charset="0"/>
            </a:endParaRPr>
          </a:p>
        </p:txBody>
      </p:sp>
      <p:pic>
        <p:nvPicPr>
          <p:cNvPr id="5" name="Picture 2" descr="TRUMPET1"/>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rot="12046577">
            <a:off x="7870636" y="5349107"/>
            <a:ext cx="1130300" cy="101384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 name="Picture 4" descr="TRUMPET"/>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rot="13368008">
            <a:off x="404682" y="277689"/>
            <a:ext cx="1154112" cy="9906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198909358"/>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346552"/>
            <a:ext cx="5029200" cy="769441"/>
          </a:xfrm>
          <a:prstGeom prst="rect">
            <a:avLst/>
          </a:prstGeom>
          <a:noFill/>
        </p:spPr>
        <p:txBody>
          <a:bodyPr wrap="squar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en-US" sz="4400" b="1" spc="5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rPr>
              <a:t>Khái niệm</a:t>
            </a:r>
            <a:endParaRPr lang="en-US" sz="44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Times New Roman" pitchFamily="18" charset="0"/>
              <a:cs typeface="Times New Roman" pitchFamily="18" charset="0"/>
            </a:endParaRPr>
          </a:p>
        </p:txBody>
      </p:sp>
      <p:sp>
        <p:nvSpPr>
          <p:cNvPr id="4" name="Rectangle 3"/>
          <p:cNvSpPr/>
          <p:nvPr/>
        </p:nvSpPr>
        <p:spPr>
          <a:xfrm>
            <a:off x="1600200" y="1214623"/>
            <a:ext cx="3379451" cy="523220"/>
          </a:xfrm>
          <a:prstGeom prst="rect">
            <a:avLst/>
          </a:prstGeom>
        </p:spPr>
        <p:txBody>
          <a:bodyPr wrap="none">
            <a:spAutoFit/>
          </a:bodyPr>
          <a:lstStyle/>
          <a:p>
            <a:r>
              <a:rPr lang="en-US" sz="2800" smtClean="0">
                <a:latin typeface="Times New Roman" pitchFamily="18" charset="0"/>
                <a:cs typeface="Times New Roman" pitchFamily="18" charset="0"/>
              </a:rPr>
              <a:t>Thiết chế xã hội là gì?</a:t>
            </a:r>
            <a:endParaRPr lang="en-US" sz="2800">
              <a:latin typeface="Times New Roman" pitchFamily="18" charset="0"/>
              <a:cs typeface="Times New Roman" pitchFamily="18" charset="0"/>
            </a:endParaRPr>
          </a:p>
        </p:txBody>
      </p:sp>
      <p:sp>
        <p:nvSpPr>
          <p:cNvPr id="6" name="4-Point Star 5"/>
          <p:cNvSpPr/>
          <p:nvPr/>
        </p:nvSpPr>
        <p:spPr>
          <a:xfrm>
            <a:off x="381000" y="335138"/>
            <a:ext cx="457200" cy="769441"/>
          </a:xfrm>
          <a:prstGeom prst="star4">
            <a:avLst/>
          </a:prstGeom>
          <a:solidFill>
            <a:srgbClr val="FF000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17478" y="1797011"/>
            <a:ext cx="3597322" cy="3108543"/>
          </a:xfrm>
          <a:prstGeom prst="rect">
            <a:avLst/>
          </a:prstGeom>
        </p:spPr>
        <p:txBody>
          <a:bodyPr wrap="square">
            <a:spAutoFit/>
          </a:bodyPr>
          <a:lstStyle/>
          <a:p>
            <a:r>
              <a:rPr lang="en-US" sz="2800" i="1">
                <a:latin typeface="Times New Roman" pitchFamily="18" charset="0"/>
                <a:cs typeface="Times New Roman" pitchFamily="18" charset="0"/>
              </a:rPr>
              <a:t>Thiết chế xã hội là tập hợp bền vững của các giá </a:t>
            </a:r>
            <a:r>
              <a:rPr lang="en-US" sz="2800" i="1" smtClean="0">
                <a:latin typeface="Times New Roman" pitchFamily="18" charset="0"/>
                <a:cs typeface="Times New Roman" pitchFamily="18" charset="0"/>
              </a:rPr>
              <a:t>trị, chuẩn </a:t>
            </a:r>
            <a:r>
              <a:rPr lang="en-US" sz="2800" i="1">
                <a:latin typeface="Times New Roman" pitchFamily="18" charset="0"/>
                <a:cs typeface="Times New Roman" pitchFamily="18" charset="0"/>
              </a:rPr>
              <a:t>mực ,giá trị ,vị thế ,vai trò và nhóm vận </a:t>
            </a:r>
            <a:r>
              <a:rPr lang="en-US" sz="2800" i="1" smtClean="0">
                <a:latin typeface="Times New Roman" pitchFamily="18" charset="0"/>
                <a:cs typeface="Times New Roman" pitchFamily="18" charset="0"/>
              </a:rPr>
              <a:t>động xung </a:t>
            </a:r>
            <a:r>
              <a:rPr lang="en-US" sz="2800" i="1">
                <a:latin typeface="Times New Roman" pitchFamily="18" charset="0"/>
                <a:cs typeface="Times New Roman" pitchFamily="18" charset="0"/>
              </a:rPr>
              <a:t>quanh một nhu cầu cơ bản của xã hội</a:t>
            </a:r>
            <a:endParaRPr lang="en-US" sz="2800">
              <a:latin typeface="Times New Roman" pitchFamily="18" charset="0"/>
              <a:cs typeface="Times New Roman" pitchFamily="18" charset="0"/>
            </a:endParaRPr>
          </a:p>
        </p:txBody>
      </p:sp>
      <p:pic>
        <p:nvPicPr>
          <p:cNvPr id="9" name="Picture 8"/>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7239000" y="213843"/>
            <a:ext cx="1575530" cy="1524000"/>
          </a:xfrm>
          <a:prstGeom prst="rect">
            <a:avLst/>
          </a:prstGeom>
        </p:spPr>
      </p:pic>
      <p:pic>
        <p:nvPicPr>
          <p:cNvPr id="10" name="Picture 9"/>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4351389" y="2286000"/>
            <a:ext cx="4253875" cy="3581400"/>
          </a:xfrm>
          <a:prstGeom prst="rect">
            <a:avLst/>
          </a:prstGeom>
        </p:spPr>
      </p:pic>
      <p:sp>
        <p:nvSpPr>
          <p:cNvPr id="11" name="Wave 10"/>
          <p:cNvSpPr/>
          <p:nvPr/>
        </p:nvSpPr>
        <p:spPr>
          <a:xfrm>
            <a:off x="5638800" y="3879092"/>
            <a:ext cx="1600200" cy="495300"/>
          </a:xfrm>
          <a:prstGeom prst="wav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smtClean="0">
                <a:latin typeface="Times New Roman" pitchFamily="18" charset="0"/>
                <a:cs typeface="Times New Roman" pitchFamily="18" charset="0"/>
              </a:rPr>
              <a:t>Thiết chế xã hội</a:t>
            </a:r>
            <a:endParaRPr lang="en-US" sz="1400">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childTnLst>
                    </p:cTn>
                  </p:par>
                  <p:par>
                    <p:cTn id="32" fill="hold">
                      <p:stCondLst>
                        <p:cond delay="indefinite"/>
                      </p:stCondLst>
                      <p:childTnLst>
                        <p:par>
                          <p:cTn id="33" fill="hold">
                            <p:stCondLst>
                              <p:cond delay="0"/>
                            </p:stCondLst>
                            <p:childTnLst>
                              <p:par>
                                <p:cTn id="34" presetID="6" presetClass="entr" presetSubtype="16" fill="hold"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circle(in)">
                                      <p:cBhvr>
                                        <p:cTn id="36"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animBg="1"/>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304800" y="457200"/>
            <a:ext cx="8407157" cy="707886"/>
          </a:xfrm>
          <a:prstGeom prst="rect">
            <a:avLst/>
          </a:prstGeom>
          <a:solidFill>
            <a:srgbClr val="00B050"/>
          </a:solidFill>
          <a:scene3d>
            <a:camera prst="orthographicFront"/>
            <a:lightRig rig="threePt" dir="t"/>
          </a:scene3d>
          <a:sp3d>
            <a:bevelT/>
          </a:sp3d>
        </p:spPr>
        <p:txBody>
          <a:bodyPr wrap="square">
            <a:spAutoFit/>
          </a:bodyPr>
          <a:lstStyle/>
          <a:p>
            <a:pPr algn="ctr"/>
            <a:r>
              <a:rPr lang="vi-VN" sz="4000"/>
              <a:t>Nguyên nhân tạo ra thiết chế xã hội</a:t>
            </a:r>
            <a:endParaRPr lang="en-US" sz="4000"/>
          </a:p>
        </p:txBody>
      </p:sp>
      <p:sp>
        <p:nvSpPr>
          <p:cNvPr id="9" name="Rectangle 8"/>
          <p:cNvSpPr/>
          <p:nvPr/>
        </p:nvSpPr>
        <p:spPr>
          <a:xfrm>
            <a:off x="1229435" y="1828800"/>
            <a:ext cx="7010400" cy="1815882"/>
          </a:xfrm>
          <a:prstGeom prst="rect">
            <a:avLst/>
          </a:prstGeom>
          <a:solidFill>
            <a:srgbClr val="1E63D4"/>
          </a:solidFill>
          <a:scene3d>
            <a:camera prst="orthographicFront"/>
            <a:lightRig rig="threePt" dir="t"/>
          </a:scene3d>
          <a:sp3d>
            <a:bevelT/>
          </a:sp3d>
        </p:spPr>
        <p:txBody>
          <a:bodyPr wrap="square">
            <a:spAutoFit/>
          </a:bodyPr>
          <a:lstStyle/>
          <a:p>
            <a:r>
              <a:rPr lang="en-US" sz="2800" smtClean="0">
                <a:latin typeface="Times New Roman" pitchFamily="18" charset="0"/>
                <a:cs typeface="Times New Roman" pitchFamily="18" charset="0"/>
              </a:rPr>
              <a:t>-Thiết </a:t>
            </a:r>
            <a:r>
              <a:rPr lang="en-US" sz="2800">
                <a:latin typeface="Times New Roman" pitchFamily="18" charset="0"/>
                <a:cs typeface="Times New Roman" pitchFamily="18" charset="0"/>
              </a:rPr>
              <a:t>chế xã hội nảy sinh, tồn tại và phát triển là do đáp ứng nhu cầu xã hội, nhu cầu xã hội là nguyên nhân hình thành, dồng thời nó cũng là mục đích tồn tại của thiết chế xã hội.</a:t>
            </a:r>
            <a:endParaRPr lang="en-US" sz="2800"/>
          </a:p>
        </p:txBody>
      </p:sp>
      <p:sp>
        <p:nvSpPr>
          <p:cNvPr id="10" name="Rectangle 9"/>
          <p:cNvSpPr/>
          <p:nvPr/>
        </p:nvSpPr>
        <p:spPr>
          <a:xfrm>
            <a:off x="1203278" y="3962400"/>
            <a:ext cx="7036557" cy="1384995"/>
          </a:xfrm>
          <a:prstGeom prst="rect">
            <a:avLst/>
          </a:prstGeom>
          <a:solidFill>
            <a:srgbClr val="1E63D4"/>
          </a:solidFill>
          <a:scene3d>
            <a:camera prst="orthographicFront"/>
            <a:lightRig rig="threePt" dir="t"/>
          </a:scene3d>
          <a:sp3d>
            <a:bevelT/>
          </a:sp3d>
        </p:spPr>
        <p:txBody>
          <a:bodyPr wrap="square">
            <a:spAutoFit/>
          </a:bodyPr>
          <a:lstStyle/>
          <a:p>
            <a:r>
              <a:rPr lang="en-US" sz="2800">
                <a:latin typeface="Times New Roman" pitchFamily="18" charset="0"/>
                <a:cs typeface="Times New Roman" pitchFamily="18" charset="0"/>
              </a:rPr>
              <a:t>-Tất cả mọi xã hội bao giờ cũng có những nhu cầu cơ bản, mà việc thõa mãn chúng có ý nghĩa sống còn dối với sự tồn tại của bản thân xã </a:t>
            </a:r>
            <a:r>
              <a:rPr lang="en-US" sz="2800" smtClean="0">
                <a:latin typeface="Times New Roman" pitchFamily="18" charset="0"/>
                <a:cs typeface="Times New Roman" pitchFamily="18" charset="0"/>
              </a:rPr>
              <a:t>hội.</a:t>
            </a:r>
            <a:endParaRPr lang="en-US" sz="2800">
              <a:latin typeface="Times New Roman" pitchFamily="18" charset="0"/>
              <a:cs typeface="Times New Roman" pitchFamily="18" charset="0"/>
            </a:endParaRPr>
          </a:p>
        </p:txBody>
      </p:sp>
    </p:spTree>
    <p:extLst>
      <p:ext uri="{BB962C8B-B14F-4D97-AF65-F5344CB8AC3E}">
        <p14:creationId xmlns="" xmlns:p14="http://schemas.microsoft.com/office/powerpoint/2010/main" val="3179438215"/>
      </p:ext>
    </p:extLst>
  </p:cSld>
  <p:clrMapOvr>
    <a:masterClrMapping/>
  </p:clrMapOvr>
  <mc:AlternateContent xmlns:mc="http://schemas.openxmlformats.org/markup-compatibility/2006">
    <mc:Choice xmlns=""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down)">
                                      <p:cBhvr>
                                        <p:cTn id="12" dur="500"/>
                                        <p:tgtEl>
                                          <p:spTgt spid="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rc 3"/>
          <p:cNvSpPr/>
          <p:nvPr/>
        </p:nvSpPr>
        <p:spPr>
          <a:xfrm rot="16200000">
            <a:off x="2024025" y="57458"/>
            <a:ext cx="4949043" cy="6248403"/>
          </a:xfrm>
          <a:prstGeom prst="arc">
            <a:avLst>
              <a:gd name="adj1" fmla="val 16200000"/>
              <a:gd name="adj2" fmla="val 15939734"/>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grpSp>
        <p:nvGrpSpPr>
          <p:cNvPr id="2" name="Group 4"/>
          <p:cNvGrpSpPr/>
          <p:nvPr/>
        </p:nvGrpSpPr>
        <p:grpSpPr>
          <a:xfrm>
            <a:off x="2072191" y="531125"/>
            <a:ext cx="2291495" cy="1382350"/>
            <a:chOff x="2819400" y="2460"/>
            <a:chExt cx="2057398" cy="1138270"/>
          </a:xfrm>
        </p:grpSpPr>
        <p:sp>
          <p:nvSpPr>
            <p:cNvPr id="6" name="Rounded Rectangle 5"/>
            <p:cNvSpPr/>
            <p:nvPr/>
          </p:nvSpPr>
          <p:spPr>
            <a:xfrm>
              <a:off x="2819400" y="2460"/>
              <a:ext cx="2057398" cy="1138270"/>
            </a:xfrm>
            <a:prstGeom prst="roundRect">
              <a:avLst/>
            </a:pr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7" name="Rounded Rectangle 4"/>
            <p:cNvSpPr/>
            <p:nvPr/>
          </p:nvSpPr>
          <p:spPr>
            <a:xfrm>
              <a:off x="2874966" y="58026"/>
              <a:ext cx="1946266" cy="1027138"/>
            </a:xfrm>
            <a:prstGeom prst="rect">
              <a:avLst/>
            </a:prstGeom>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AU" sz="2400" kern="1200" dirty="0" err="1" smtClean="0">
                  <a:solidFill>
                    <a:schemeClr val="tx1"/>
                  </a:solidFill>
                  <a:latin typeface="Times New Roman"/>
                  <a:ea typeface="Times New Roman"/>
                </a:rPr>
                <a:t>Giao</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tiếp</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giữa</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các</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thành</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viên</a:t>
              </a:r>
              <a:r>
                <a:rPr lang="en-AU" sz="2400" kern="1200" dirty="0" smtClean="0">
                  <a:solidFill>
                    <a:schemeClr val="tx1"/>
                  </a:solidFill>
                  <a:latin typeface="Times New Roman"/>
                  <a:ea typeface="Times New Roman"/>
                </a:rPr>
                <a:t>.</a:t>
              </a:r>
              <a:endParaRPr lang="en-US" sz="2400" kern="1200" dirty="0">
                <a:solidFill>
                  <a:schemeClr val="tx1"/>
                </a:solidFill>
              </a:endParaRPr>
            </a:p>
          </p:txBody>
        </p:sp>
      </p:grpSp>
      <p:grpSp>
        <p:nvGrpSpPr>
          <p:cNvPr id="3" name="Group 7"/>
          <p:cNvGrpSpPr/>
          <p:nvPr/>
        </p:nvGrpSpPr>
        <p:grpSpPr>
          <a:xfrm>
            <a:off x="499671" y="2439189"/>
            <a:ext cx="2318824" cy="1314566"/>
            <a:chOff x="3204466" y="145017"/>
            <a:chExt cx="2057398" cy="1138270"/>
          </a:xfrm>
        </p:grpSpPr>
        <p:sp>
          <p:nvSpPr>
            <p:cNvPr id="9" name="Rounded Rectangle 8"/>
            <p:cNvSpPr/>
            <p:nvPr/>
          </p:nvSpPr>
          <p:spPr>
            <a:xfrm>
              <a:off x="3204466" y="145017"/>
              <a:ext cx="2057398" cy="1138270"/>
            </a:xfrm>
            <a:prstGeom prst="roundRect">
              <a:avLst/>
            </a:pr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3260032" y="200583"/>
              <a:ext cx="1946266" cy="1027138"/>
            </a:xfrm>
            <a:prstGeom prst="rect">
              <a:avLst/>
            </a:prstGeom>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indent="90170" algn="ctr"/>
              <a:r>
                <a:rPr lang="en-US" sz="2400" dirty="0" err="1" smtClean="0">
                  <a:solidFill>
                    <a:schemeClr val="tx1"/>
                  </a:solidFill>
                  <a:latin typeface="Times New Roman"/>
                  <a:ea typeface="Times New Roman"/>
                </a:rPr>
                <a:t>Kiểm</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soát</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hành</a:t>
              </a:r>
              <a:r>
                <a:rPr lang="en-US" sz="2400" dirty="0" smtClean="0">
                  <a:solidFill>
                    <a:schemeClr val="tx1"/>
                  </a:solidFill>
                  <a:latin typeface="Times New Roman"/>
                  <a:ea typeface="Times New Roman"/>
                </a:rPr>
                <a:t> vi </a:t>
              </a:r>
              <a:r>
                <a:rPr lang="en-US" sz="2400" dirty="0" err="1" smtClean="0">
                  <a:solidFill>
                    <a:schemeClr val="tx1"/>
                  </a:solidFill>
                  <a:latin typeface="Times New Roman"/>
                  <a:ea typeface="Times New Roman"/>
                </a:rPr>
                <a:t>của</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các</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thành</a:t>
              </a:r>
              <a:r>
                <a:rPr lang="en-US" sz="2400" dirty="0" smtClean="0">
                  <a:solidFill>
                    <a:schemeClr val="tx1"/>
                  </a:solidFill>
                  <a:latin typeface="Times New Roman"/>
                  <a:ea typeface="Times New Roman"/>
                </a:rPr>
                <a:t> </a:t>
              </a:r>
              <a:r>
                <a:rPr lang="en-US" sz="2400" dirty="0" err="1" smtClean="0">
                  <a:solidFill>
                    <a:schemeClr val="tx1"/>
                  </a:solidFill>
                  <a:latin typeface="Times New Roman"/>
                  <a:ea typeface="Times New Roman"/>
                </a:rPr>
                <a:t>viên</a:t>
              </a:r>
              <a:r>
                <a:rPr lang="en-US" sz="2400" dirty="0" smtClean="0">
                  <a:solidFill>
                    <a:schemeClr val="tx1"/>
                  </a:solidFill>
                  <a:latin typeface="Times New Roman"/>
                  <a:ea typeface="Times New Roman"/>
                </a:rPr>
                <a:t>.</a:t>
              </a:r>
              <a:endParaRPr lang="en-US" sz="2400" dirty="0">
                <a:solidFill>
                  <a:schemeClr val="tx1"/>
                </a:solidFill>
                <a:latin typeface="Times New Roman"/>
                <a:ea typeface="Times New Roman"/>
              </a:endParaRPr>
            </a:p>
          </p:txBody>
        </p:sp>
      </p:grpSp>
      <p:grpSp>
        <p:nvGrpSpPr>
          <p:cNvPr id="5" name="Group 10"/>
          <p:cNvGrpSpPr/>
          <p:nvPr/>
        </p:nvGrpSpPr>
        <p:grpSpPr>
          <a:xfrm>
            <a:off x="6097147" y="2439189"/>
            <a:ext cx="2514600" cy="1419704"/>
            <a:chOff x="2819400" y="2460"/>
            <a:chExt cx="2057398" cy="1138270"/>
          </a:xfrm>
        </p:grpSpPr>
        <p:sp>
          <p:nvSpPr>
            <p:cNvPr id="12" name="Rounded Rectangle 11"/>
            <p:cNvSpPr/>
            <p:nvPr/>
          </p:nvSpPr>
          <p:spPr>
            <a:xfrm>
              <a:off x="2819400" y="2460"/>
              <a:ext cx="2057398" cy="1138270"/>
            </a:xfrm>
            <a:prstGeom prst="roundRect">
              <a:avLst/>
            </a:pr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4"/>
            <p:cNvSpPr/>
            <p:nvPr/>
          </p:nvSpPr>
          <p:spPr>
            <a:xfrm>
              <a:off x="2874966" y="58026"/>
              <a:ext cx="1946266" cy="1027138"/>
            </a:xfrm>
            <a:prstGeom prst="rect">
              <a:avLst/>
            </a:prstGeom>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indent="90170" algn="ctr"/>
              <a:r>
                <a:rPr lang="en-AU" sz="2400" dirty="0" err="1" smtClean="0">
                  <a:solidFill>
                    <a:schemeClr val="tx1"/>
                  </a:solidFill>
                  <a:latin typeface="Times New Roman"/>
                  <a:ea typeface="Times New Roman"/>
                </a:rPr>
                <a:t>Phân</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phối</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các</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sản</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phẩm</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và</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dịch</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vụ</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hàng</a:t>
              </a:r>
              <a:r>
                <a:rPr lang="en-AU" sz="2400" dirty="0" smtClean="0">
                  <a:solidFill>
                    <a:schemeClr val="tx1"/>
                  </a:solidFill>
                  <a:latin typeface="Times New Roman"/>
                  <a:ea typeface="Times New Roman"/>
                </a:rPr>
                <a:t> </a:t>
              </a:r>
              <a:r>
                <a:rPr lang="en-AU" sz="2400" dirty="0" err="1" smtClean="0">
                  <a:solidFill>
                    <a:schemeClr val="tx1"/>
                  </a:solidFill>
                  <a:latin typeface="Times New Roman"/>
                  <a:ea typeface="Times New Roman"/>
                </a:rPr>
                <a:t>hóa</a:t>
              </a:r>
              <a:r>
                <a:rPr lang="en-AU" sz="2400" dirty="0" smtClean="0">
                  <a:solidFill>
                    <a:schemeClr val="tx1"/>
                  </a:solidFill>
                  <a:latin typeface="Times New Roman"/>
                  <a:ea typeface="Times New Roman"/>
                </a:rPr>
                <a:t>.</a:t>
              </a:r>
              <a:endParaRPr lang="en-US" sz="2400" dirty="0">
                <a:solidFill>
                  <a:schemeClr val="tx1"/>
                </a:solidFill>
                <a:latin typeface="Times New Roman"/>
                <a:ea typeface="Times New Roman"/>
              </a:endParaRPr>
            </a:p>
          </p:txBody>
        </p:sp>
      </p:grpSp>
      <p:grpSp>
        <p:nvGrpSpPr>
          <p:cNvPr id="8" name="Group 13"/>
          <p:cNvGrpSpPr/>
          <p:nvPr/>
        </p:nvGrpSpPr>
        <p:grpSpPr>
          <a:xfrm>
            <a:off x="4724400" y="4419600"/>
            <a:ext cx="2743200" cy="1656356"/>
            <a:chOff x="2819400" y="2460"/>
            <a:chExt cx="2057398" cy="1138270"/>
          </a:xfrm>
        </p:grpSpPr>
        <p:sp>
          <p:nvSpPr>
            <p:cNvPr id="15" name="Rounded Rectangle 14"/>
            <p:cNvSpPr/>
            <p:nvPr/>
          </p:nvSpPr>
          <p:spPr>
            <a:xfrm>
              <a:off x="2819400" y="2460"/>
              <a:ext cx="2057398" cy="1138270"/>
            </a:xfrm>
            <a:prstGeom prst="roundRect">
              <a:avLst/>
            </a:pr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Rounded Rectangle 4"/>
            <p:cNvSpPr/>
            <p:nvPr/>
          </p:nvSpPr>
          <p:spPr>
            <a:xfrm>
              <a:off x="2874966" y="211923"/>
              <a:ext cx="1944682" cy="690512"/>
            </a:xfrm>
            <a:prstGeom prst="rect">
              <a:avLst/>
            </a:prstGeom>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indent="90170" algn="ctr"/>
              <a:r>
                <a:rPr lang="en-AU" sz="2300" dirty="0" err="1" smtClean="0">
                  <a:solidFill>
                    <a:schemeClr val="tx1"/>
                  </a:solidFill>
                  <a:latin typeface="Times New Roman"/>
                  <a:ea typeface="Times New Roman"/>
                </a:rPr>
                <a:t>Bảo</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vệ</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các</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thành</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viên</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khỏi</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tác</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dộng</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của</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thiên</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nhiên</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bệnh</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tật</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và</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nguy</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hiểm</a:t>
              </a:r>
              <a:r>
                <a:rPr lang="en-AU" sz="2300" dirty="0" smtClean="0">
                  <a:solidFill>
                    <a:schemeClr val="tx1"/>
                  </a:solidFill>
                  <a:latin typeface="Times New Roman"/>
                  <a:ea typeface="Times New Roman"/>
                </a:rPr>
                <a:t> </a:t>
              </a:r>
              <a:r>
                <a:rPr lang="en-AU" sz="2300" dirty="0" err="1" smtClean="0">
                  <a:solidFill>
                    <a:schemeClr val="tx1"/>
                  </a:solidFill>
                  <a:latin typeface="Times New Roman"/>
                  <a:ea typeface="Times New Roman"/>
                </a:rPr>
                <a:t>khác</a:t>
              </a:r>
              <a:r>
                <a:rPr lang="en-AU" sz="2300" dirty="0" smtClean="0">
                  <a:solidFill>
                    <a:schemeClr val="tx1"/>
                  </a:solidFill>
                  <a:latin typeface="Times New Roman"/>
                  <a:ea typeface="Times New Roman"/>
                </a:rPr>
                <a:t>.</a:t>
              </a:r>
              <a:endParaRPr lang="en-US" sz="2300" dirty="0">
                <a:solidFill>
                  <a:schemeClr val="tx1"/>
                </a:solidFill>
                <a:latin typeface="Times New Roman"/>
                <a:ea typeface="Times New Roman"/>
              </a:endParaRPr>
            </a:p>
          </p:txBody>
        </p:sp>
      </p:grpSp>
      <p:grpSp>
        <p:nvGrpSpPr>
          <p:cNvPr id="11" name="Group 16"/>
          <p:cNvGrpSpPr/>
          <p:nvPr/>
        </p:nvGrpSpPr>
        <p:grpSpPr>
          <a:xfrm>
            <a:off x="1917000" y="4419600"/>
            <a:ext cx="2655000" cy="1549904"/>
            <a:chOff x="2819400" y="2460"/>
            <a:chExt cx="2057398" cy="1138270"/>
          </a:xfrm>
        </p:grpSpPr>
        <p:sp>
          <p:nvSpPr>
            <p:cNvPr id="18" name="Rounded Rectangle 17"/>
            <p:cNvSpPr/>
            <p:nvPr/>
          </p:nvSpPr>
          <p:spPr>
            <a:xfrm>
              <a:off x="2819400" y="2460"/>
              <a:ext cx="2057398" cy="1138270"/>
            </a:xfrm>
            <a:prstGeom prst="roundRect">
              <a:avLst/>
            </a:pr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Rounded Rectangle 4"/>
            <p:cNvSpPr/>
            <p:nvPr/>
          </p:nvSpPr>
          <p:spPr>
            <a:xfrm>
              <a:off x="2874966" y="58026"/>
              <a:ext cx="1946266" cy="1027138"/>
            </a:xfrm>
            <a:prstGeom prst="rect">
              <a:avLst/>
            </a:prstGeom>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indent="90170" algn="ctr"/>
              <a:r>
                <a:rPr lang="en-US" sz="2000" dirty="0" err="1" smtClean="0">
                  <a:solidFill>
                    <a:schemeClr val="tx1"/>
                  </a:solidFill>
                  <a:latin typeface="Times New Roman"/>
                  <a:ea typeface="Times New Roman"/>
                </a:rPr>
                <a:t>Thay</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thế</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các</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thành</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viên</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cả</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tái</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sinh</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sản</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học</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và</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thay</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thế</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văn</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hóa</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thông</a:t>
              </a:r>
              <a:r>
                <a:rPr lang="en-US" sz="2000" dirty="0" smtClean="0">
                  <a:solidFill>
                    <a:schemeClr val="tx1"/>
                  </a:solidFill>
                  <a:latin typeface="Times New Roman"/>
                  <a:ea typeface="Times New Roman"/>
                </a:rPr>
                <a:t> qua </a:t>
              </a:r>
              <a:r>
                <a:rPr lang="en-US" sz="2000" dirty="0" err="1" smtClean="0">
                  <a:solidFill>
                    <a:schemeClr val="tx1"/>
                  </a:solidFill>
                  <a:latin typeface="Times New Roman"/>
                  <a:ea typeface="Times New Roman"/>
                </a:rPr>
                <a:t>quá</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trình</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xã</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hội</a:t>
              </a:r>
              <a:r>
                <a:rPr lang="en-US" sz="2000" dirty="0" smtClean="0">
                  <a:solidFill>
                    <a:schemeClr val="tx1"/>
                  </a:solidFill>
                  <a:latin typeface="Times New Roman"/>
                  <a:ea typeface="Times New Roman"/>
                </a:rPr>
                <a:t> </a:t>
              </a:r>
              <a:r>
                <a:rPr lang="en-US" sz="2000" dirty="0" err="1" smtClean="0">
                  <a:solidFill>
                    <a:schemeClr val="tx1"/>
                  </a:solidFill>
                  <a:latin typeface="Times New Roman"/>
                  <a:ea typeface="Times New Roman"/>
                </a:rPr>
                <a:t>hóa</a:t>
              </a:r>
              <a:r>
                <a:rPr lang="en-US" sz="2000" dirty="0" smtClean="0">
                  <a:solidFill>
                    <a:schemeClr val="tx1"/>
                  </a:solidFill>
                  <a:latin typeface="Times New Roman"/>
                  <a:ea typeface="Times New Roman"/>
                </a:rPr>
                <a:t>.</a:t>
              </a:r>
              <a:endParaRPr lang="en-US" sz="2000" dirty="0">
                <a:solidFill>
                  <a:schemeClr val="tx1"/>
                </a:solidFill>
                <a:latin typeface="Times New Roman"/>
                <a:ea typeface="Times New Roman"/>
              </a:endParaRPr>
            </a:p>
          </p:txBody>
        </p:sp>
      </p:grpSp>
      <p:grpSp>
        <p:nvGrpSpPr>
          <p:cNvPr id="14" name="Group 20"/>
          <p:cNvGrpSpPr/>
          <p:nvPr/>
        </p:nvGrpSpPr>
        <p:grpSpPr>
          <a:xfrm>
            <a:off x="4767930" y="531125"/>
            <a:ext cx="2291495" cy="1382350"/>
            <a:chOff x="2819400" y="2460"/>
            <a:chExt cx="2057398" cy="1138270"/>
          </a:xfrm>
        </p:grpSpPr>
        <p:sp>
          <p:nvSpPr>
            <p:cNvPr id="22" name="Rounded Rectangle 21"/>
            <p:cNvSpPr/>
            <p:nvPr/>
          </p:nvSpPr>
          <p:spPr>
            <a:xfrm>
              <a:off x="2819400" y="2460"/>
              <a:ext cx="2057398" cy="1138270"/>
            </a:xfrm>
            <a:prstGeom prst="roundRect">
              <a:avLst/>
            </a:prstGeom>
            <a:scene3d>
              <a:camera prst="orthographicFront"/>
              <a:lightRig rig="threePt" dir="t"/>
            </a:scene3d>
            <a:sp3d>
              <a:bevelT/>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Rounded Rectangle 4"/>
            <p:cNvSpPr/>
            <p:nvPr/>
          </p:nvSpPr>
          <p:spPr>
            <a:xfrm>
              <a:off x="2874966" y="58026"/>
              <a:ext cx="1946266" cy="1027138"/>
            </a:xfrm>
            <a:prstGeom prst="rect">
              <a:avLst/>
            </a:prstGeom>
            <a:scene3d>
              <a:camera prst="orthographicFront"/>
              <a:lightRig rig="threePt" dir="t"/>
            </a:scene3d>
            <a:sp3d>
              <a:bevelT/>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AU" sz="2400" kern="1200" dirty="0" err="1" smtClean="0">
                  <a:solidFill>
                    <a:schemeClr val="tx1"/>
                  </a:solidFill>
                  <a:latin typeface="Times New Roman"/>
                  <a:ea typeface="Times New Roman"/>
                </a:rPr>
                <a:t>Sản</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xuất</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và</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sản</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phẩm</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dịch</a:t>
              </a:r>
              <a:r>
                <a:rPr lang="en-AU" sz="2400" kern="1200" dirty="0" smtClean="0">
                  <a:solidFill>
                    <a:schemeClr val="tx1"/>
                  </a:solidFill>
                  <a:latin typeface="Times New Roman"/>
                  <a:ea typeface="Times New Roman"/>
                </a:rPr>
                <a:t> </a:t>
              </a:r>
              <a:r>
                <a:rPr lang="en-AU" sz="2400" kern="1200" dirty="0" err="1" smtClean="0">
                  <a:solidFill>
                    <a:schemeClr val="tx1"/>
                  </a:solidFill>
                  <a:latin typeface="Times New Roman"/>
                  <a:ea typeface="Times New Roman"/>
                </a:rPr>
                <a:t>vụ</a:t>
              </a:r>
              <a:r>
                <a:rPr lang="en-AU" sz="2400" kern="1200" dirty="0" smtClean="0">
                  <a:solidFill>
                    <a:schemeClr val="tx1"/>
                  </a:solidFill>
                  <a:latin typeface="Times New Roman"/>
                  <a:ea typeface="Times New Roman"/>
                </a:rPr>
                <a:t>.</a:t>
              </a:r>
              <a:endParaRPr lang="en-US" sz="2400" kern="1200" dirty="0">
                <a:solidFill>
                  <a:schemeClr val="tx1"/>
                </a:solidFill>
              </a:endParaRPr>
            </a:p>
          </p:txBody>
        </p:sp>
      </p:grpSp>
      <p:sp>
        <p:nvSpPr>
          <p:cNvPr id="24" name="TextBox 23"/>
          <p:cNvSpPr txBox="1"/>
          <p:nvPr/>
        </p:nvSpPr>
        <p:spPr>
          <a:xfrm>
            <a:off x="3130332" y="2486560"/>
            <a:ext cx="2736428" cy="1754326"/>
          </a:xfrm>
          <a:prstGeom prst="rect">
            <a:avLst/>
          </a:prstGeom>
          <a:noFill/>
          <a:ln>
            <a:noFill/>
          </a:ln>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3600" b="1" cap="all" dirty="0" err="1"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Các</a:t>
            </a:r>
            <a:r>
              <a:rPr lang="en-US" sz="3600" b="1" cap="all" dirty="0"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 </a:t>
            </a:r>
            <a:r>
              <a:rPr lang="en-US" sz="3600" b="1" cap="all" dirty="0" err="1"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nhu</a:t>
            </a:r>
            <a:r>
              <a:rPr lang="en-US" sz="3600" b="1" cap="all" dirty="0"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 </a:t>
            </a:r>
            <a:r>
              <a:rPr lang="en-US" sz="3600" b="1" cap="all"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cầu </a:t>
            </a:r>
            <a:r>
              <a:rPr lang="en-US" sz="3600" b="1" cap="all" dirty="0" err="1"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cơ</a:t>
            </a:r>
            <a:r>
              <a:rPr lang="en-US" sz="3600" b="1" cap="all" dirty="0"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 </a:t>
            </a:r>
            <a:r>
              <a:rPr lang="en-US" sz="3600" b="1" cap="all" dirty="0" err="1"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bản</a:t>
            </a:r>
            <a:r>
              <a:rPr lang="en-US" sz="3600" b="1" cap="all" dirty="0"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 </a:t>
            </a:r>
            <a:r>
              <a:rPr lang="en-US" sz="3600" b="1" cap="all" dirty="0" err="1" smtClean="0">
                <a:ln w="0"/>
                <a:solidFill>
                  <a:srgbClr val="00B0F0"/>
                </a:solidFill>
                <a:effectLst>
                  <a:reflection blurRad="12700" stA="50000" endPos="50000" dist="5000" dir="5400000" sy="-100000" rotWithShape="0"/>
                </a:effectLst>
                <a:latin typeface="Times New Roman" pitchFamily="18" charset="0"/>
                <a:cs typeface="Times New Roman" pitchFamily="18" charset="0"/>
              </a:rPr>
              <a:t>như</a:t>
            </a:r>
            <a:endParaRPr lang="en-US" sz="3600" b="1" cap="all" dirty="0">
              <a:ln w="0"/>
              <a:solidFill>
                <a:srgbClr val="00B0F0"/>
              </a:solidFill>
              <a:effectLst>
                <a:reflection blurRad="12700" stA="50000" endPos="50000" dist="5000" dir="5400000" sy="-100000" rotWithShape="0"/>
              </a:effectLst>
              <a:latin typeface="Times New Roman" pitchFamily="18" charset="0"/>
              <a:cs typeface="Times New Roman" pitchFamily="18" charset="0"/>
            </a:endParaRPr>
          </a:p>
        </p:txBody>
      </p:sp>
    </p:spTree>
    <p:extLst>
      <p:ext uri="{BB962C8B-B14F-4D97-AF65-F5344CB8AC3E}">
        <p14:creationId xmlns="" xmlns:p14="http://schemas.microsoft.com/office/powerpoint/2010/main" val="571051416"/>
      </p:ext>
    </p:extLst>
  </p:cSld>
  <p:clrMapOvr>
    <a:masterClrMapping/>
  </p:clrMapOvr>
  <mc:AlternateContent xmlns:mc="http://schemas.openxmlformats.org/markup-compatibility/2006">
    <mc:Choice xmlns=""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2000"/>
                                        <p:tgtEl>
                                          <p:spTgt spid="2"/>
                                        </p:tgtEl>
                                      </p:cBhvr>
                                    </p:animEffect>
                                  </p:childTnLst>
                                </p:cTn>
                              </p:par>
                              <p:par>
                                <p:cTn id="15" presetID="21" presetClass="entr" presetSubtype="1"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heel(1)">
                                      <p:cBhvr>
                                        <p:cTn id="17" dur="2000"/>
                                        <p:tgtEl>
                                          <p:spTgt spid="3"/>
                                        </p:tgtEl>
                                      </p:cBhvr>
                                    </p:animEffect>
                                  </p:childTnLst>
                                </p:cTn>
                              </p:par>
                              <p:par>
                                <p:cTn id="18" presetID="21" presetClass="entr" presetSubtype="1"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heel(1)">
                                      <p:cBhvr>
                                        <p:cTn id="20" dur="2000"/>
                                        <p:tgtEl>
                                          <p:spTgt spid="14"/>
                                        </p:tgtEl>
                                      </p:cBhvr>
                                    </p:animEffect>
                                  </p:childTnLst>
                                </p:cTn>
                              </p:par>
                              <p:par>
                                <p:cTn id="21" presetID="21" presetClass="entr" presetSubtype="1"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heel(1)">
                                      <p:cBhvr>
                                        <p:cTn id="23" dur="2000"/>
                                        <p:tgtEl>
                                          <p:spTgt spid="5"/>
                                        </p:tgtEl>
                                      </p:cBhvr>
                                    </p:animEffect>
                                  </p:childTnLst>
                                </p:cTn>
                              </p:par>
                              <p:par>
                                <p:cTn id="24" presetID="21" presetClass="entr" presetSubtype="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heel(1)">
                                      <p:cBhvr>
                                        <p:cTn id="26" dur="2000"/>
                                        <p:tgtEl>
                                          <p:spTgt spid="8"/>
                                        </p:tgtEl>
                                      </p:cBhvr>
                                    </p:animEffect>
                                  </p:childTnLst>
                                </p:cTn>
                              </p:par>
                              <p:par>
                                <p:cTn id="27" presetID="21" presetClass="entr" presetSubtype="1"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heel(1)">
                                      <p:cBhvr>
                                        <p:cTn id="29" dur="2000"/>
                                        <p:tgtEl>
                                          <p:spTgt spid="11"/>
                                        </p:tgtEl>
                                      </p:cBhvr>
                                    </p:animEffect>
                                  </p:childTnLst>
                                </p:cTn>
                              </p:par>
                              <p:par>
                                <p:cTn id="30" presetID="21" presetClass="entr" presetSubtype="1"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heel(1)">
                                      <p:cBhvr>
                                        <p:cTn id="32"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4"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600" y="381000"/>
            <a:ext cx="8686800" cy="646331"/>
          </a:xfrm>
          <a:prstGeom prst="rect">
            <a:avLst/>
          </a:prstGeom>
          <a:solidFill>
            <a:srgbClr val="7030A0"/>
          </a:solidFill>
          <a:scene3d>
            <a:camera prst="orthographicFront"/>
            <a:lightRig rig="threePt" dir="t"/>
          </a:scene3d>
          <a:sp3d>
            <a:bevelT/>
          </a:sp3d>
        </p:spPr>
        <p:txBody>
          <a:bodyPr wrap="square">
            <a:spAutoFit/>
          </a:bodyPr>
          <a:lstStyle/>
          <a:p>
            <a:pPr algn="ctr"/>
            <a:r>
              <a:rPr lang="en-US" sz="3600">
                <a:latin typeface="Times New Roman" pitchFamily="18" charset="0"/>
                <a:cs typeface="Times New Roman" pitchFamily="18" charset="0"/>
              </a:rPr>
              <a:t>Đặc điểm của thiết chế xã hội </a:t>
            </a:r>
          </a:p>
        </p:txBody>
      </p:sp>
      <p:sp>
        <p:nvSpPr>
          <p:cNvPr id="5" name="Rectangle 4"/>
          <p:cNvSpPr/>
          <p:nvPr/>
        </p:nvSpPr>
        <p:spPr>
          <a:xfrm>
            <a:off x="609600" y="1390934"/>
            <a:ext cx="4572000" cy="1384995"/>
          </a:xfrm>
          <a:prstGeom prst="rect">
            <a:avLst/>
          </a:prstGeom>
        </p:spPr>
        <p:txBody>
          <a:bodyPr>
            <a:spAutoFit/>
          </a:bodyPr>
          <a:lstStyle/>
          <a:p>
            <a:r>
              <a:rPr lang="en-US" sz="2800">
                <a:latin typeface="Times New Roman" pitchFamily="18" charset="0"/>
                <a:cs typeface="Times New Roman" pitchFamily="18" charset="0"/>
              </a:rPr>
              <a:t>Thiết chế xã hội có tính bền vững tương đối và  thường biến đổi chậm </a:t>
            </a:r>
            <a:r>
              <a:rPr lang="en-US" sz="2800" smtClean="0">
                <a:latin typeface="Times New Roman" pitchFamily="18" charset="0"/>
                <a:cs typeface="Times New Roman" pitchFamily="18" charset="0"/>
              </a:rPr>
              <a:t>.</a:t>
            </a:r>
            <a:endParaRPr lang="en-US" sz="2800">
              <a:latin typeface="Times New Roman" pitchFamily="18" charset="0"/>
              <a:cs typeface="Times New Roman" pitchFamily="18" charset="0"/>
            </a:endParaRPr>
          </a:p>
        </p:txBody>
      </p:sp>
      <p:sp>
        <p:nvSpPr>
          <p:cNvPr id="6" name="Rectangle 5"/>
          <p:cNvSpPr/>
          <p:nvPr/>
        </p:nvSpPr>
        <p:spPr>
          <a:xfrm>
            <a:off x="4343400" y="3352800"/>
            <a:ext cx="4572000" cy="954107"/>
          </a:xfrm>
          <a:prstGeom prst="rect">
            <a:avLst/>
          </a:prstGeom>
        </p:spPr>
        <p:txBody>
          <a:bodyPr>
            <a:spAutoFit/>
          </a:bodyPr>
          <a:lstStyle/>
          <a:p>
            <a:r>
              <a:rPr lang="en-US" sz="2800">
                <a:latin typeface="Times New Roman" pitchFamily="18" charset="0"/>
                <a:cs typeface="Times New Roman" pitchFamily="18" charset="0"/>
              </a:rPr>
              <a:t>Các thiết chế xã hội có xu hướng phụ thuộc vào </a:t>
            </a:r>
            <a:r>
              <a:rPr lang="en-US" sz="2800" smtClean="0">
                <a:latin typeface="Times New Roman" pitchFamily="18" charset="0"/>
                <a:cs typeface="Times New Roman" pitchFamily="18" charset="0"/>
              </a:rPr>
              <a:t>nhau.</a:t>
            </a:r>
            <a:endParaRPr lang="en-US" sz="2800">
              <a:latin typeface="Times New Roman" pitchFamily="18" charset="0"/>
              <a:cs typeface="Times New Roman" pitchFamily="18" charset="0"/>
            </a:endParaRPr>
          </a:p>
        </p:txBody>
      </p:sp>
      <p:sp>
        <p:nvSpPr>
          <p:cNvPr id="7" name="Rectangle 6"/>
          <p:cNvSpPr/>
          <p:nvPr/>
        </p:nvSpPr>
        <p:spPr>
          <a:xfrm>
            <a:off x="700585" y="4800600"/>
            <a:ext cx="4572000" cy="1384995"/>
          </a:xfrm>
          <a:prstGeom prst="rect">
            <a:avLst/>
          </a:prstGeom>
        </p:spPr>
        <p:txBody>
          <a:bodyPr>
            <a:spAutoFit/>
          </a:bodyPr>
          <a:lstStyle/>
          <a:p>
            <a:r>
              <a:rPr lang="en-US" sz="2800">
                <a:latin typeface="Times New Roman" pitchFamily="18" charset="0"/>
                <a:cs typeface="Times New Roman" pitchFamily="18" charset="0"/>
              </a:rPr>
              <a:t>Các thiết chế có xu hướng trở thành tiêu điểm của những vấn đề xã hội chủ </a:t>
            </a:r>
            <a:r>
              <a:rPr lang="en-US" sz="2800" smtClean="0">
                <a:latin typeface="Times New Roman" pitchFamily="18" charset="0"/>
                <a:cs typeface="Times New Roman" pitchFamily="18" charset="0"/>
              </a:rPr>
              <a:t>yếu. </a:t>
            </a:r>
            <a:endParaRPr lang="en-US" sz="2800">
              <a:latin typeface="Times New Roman" pitchFamily="18" charset="0"/>
              <a:cs typeface="Times New Roman" pitchFamily="18" charset="0"/>
            </a:endParaRPr>
          </a:p>
        </p:txBody>
      </p:sp>
      <p:pic>
        <p:nvPicPr>
          <p:cNvPr id="8" name="Picture 7"/>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6131521" y="1371600"/>
            <a:ext cx="1895475" cy="1633182"/>
          </a:xfrm>
          <a:prstGeom prst="rect">
            <a:avLst/>
          </a:prstGeom>
        </p:spPr>
      </p:pic>
      <p:pic>
        <p:nvPicPr>
          <p:cNvPr id="9" name="Picture 8"/>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837774" y="2657475"/>
            <a:ext cx="2143125" cy="2143125"/>
          </a:xfrm>
          <a:prstGeom prst="rect">
            <a:avLst/>
          </a:prstGeom>
        </p:spPr>
      </p:pic>
      <p:pic>
        <p:nvPicPr>
          <p:cNvPr id="2" name="Picture 1"/>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845770" y="4362766"/>
            <a:ext cx="2612430" cy="1847850"/>
          </a:xfrm>
          <a:prstGeom prst="rect">
            <a:avLst/>
          </a:prstGeom>
        </p:spPr>
      </p:pic>
    </p:spTree>
    <p:extLst>
      <p:ext uri="{BB962C8B-B14F-4D97-AF65-F5344CB8AC3E}">
        <p14:creationId xmlns="" xmlns:p14="http://schemas.microsoft.com/office/powerpoint/2010/main" val="419992343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fill="hold"/>
                                        <p:tgtEl>
                                          <p:spTgt spid="9"/>
                                        </p:tgtEl>
                                        <p:attrNameLst>
                                          <p:attrName>ppt_x</p:attrName>
                                        </p:attrNameLst>
                                      </p:cBhvr>
                                      <p:tavLst>
                                        <p:tav tm="0">
                                          <p:val>
                                            <p:strVal val="#ppt_x"/>
                                          </p:val>
                                        </p:tav>
                                        <p:tav tm="100000">
                                          <p:val>
                                            <p:strVal val="#ppt_x"/>
                                          </p:val>
                                        </p:tav>
                                      </p:tavLst>
                                    </p:anim>
                                    <p:anim calcmode="lin" valueType="num">
                                      <p:cBhvr additive="base">
                                        <p:cTn id="3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fade">
                                      <p:cBhvr>
                                        <p:cTn id="40" dur="1000"/>
                                        <p:tgtEl>
                                          <p:spTgt spid="2"/>
                                        </p:tgtEl>
                                      </p:cBhvr>
                                    </p:animEffect>
                                    <p:anim calcmode="lin" valueType="num">
                                      <p:cBhvr>
                                        <p:cTn id="41" dur="1000" fill="hold"/>
                                        <p:tgtEl>
                                          <p:spTgt spid="2"/>
                                        </p:tgtEl>
                                        <p:attrNameLst>
                                          <p:attrName>ppt_x</p:attrName>
                                        </p:attrNameLst>
                                      </p:cBhvr>
                                      <p:tavLst>
                                        <p:tav tm="0">
                                          <p:val>
                                            <p:strVal val="#ppt_x"/>
                                          </p:val>
                                        </p:tav>
                                        <p:tav tm="100000">
                                          <p:val>
                                            <p:strVal val="#ppt_x"/>
                                          </p:val>
                                        </p:tav>
                                      </p:tavLst>
                                    </p:anim>
                                    <p:anim calcmode="lin" valueType="num">
                                      <p:cBhvr>
                                        <p:cTn id="4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0" y="11430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0" y="533400"/>
            <a:ext cx="8915400" cy="1569660"/>
          </a:xfrm>
          <a:prstGeom prst="rect">
            <a:avLst/>
          </a:prstGeom>
          <a:noFill/>
        </p:spPr>
        <p:txBody>
          <a:bodyPr wrap="square" rtlCol="0">
            <a:spAutoFit/>
          </a:bodyPr>
          <a:lstStyle/>
          <a:p>
            <a:pPr algn="ctr"/>
            <a:r>
              <a:rPr lang="en-US" sz="3200" dirty="0" err="1" smtClean="0">
                <a:latin typeface="Times New Roman" pitchFamily="18" charset="0"/>
                <a:cs typeface="Times New Roman" pitchFamily="18" charset="0"/>
              </a:rPr>
              <a:t>Trong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sự</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được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xem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thành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viên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uy</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tín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nhiều</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và</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quan</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trọng</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nhất</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đối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với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nhóm</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Có</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hai</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hình</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thức</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thủ</a:t>
            </a:r>
            <a:r>
              <a:rPr lang="en-US" sz="3200" dirty="0" smtClean="0">
                <a:latin typeface="Times New Roman" pitchFamily="18" charset="0"/>
                <a:cs typeface="Times New Roman" pitchFamily="18" charset="0"/>
              </a:rPr>
              <a:t> </a:t>
            </a:r>
            <a:r>
              <a:rPr lang="en-US" sz="3200" dirty="0" err="1" smtClean="0">
                <a:latin typeface="Times New Roman" pitchFamily="18" charset="0"/>
                <a:cs typeface="Times New Roman" pitchFamily="18" charset="0"/>
              </a:rPr>
              <a:t>lĩnh</a:t>
            </a:r>
            <a:r>
              <a:rPr lang="en-US" sz="3200" dirty="0" smtClean="0">
                <a:latin typeface="Times New Roman" pitchFamily="18" charset="0"/>
                <a:cs typeface="Times New Roman" pitchFamily="18" charset="0"/>
              </a:rPr>
              <a:t>:</a:t>
            </a:r>
            <a:endParaRPr lang="en-US" sz="32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ppt_x</p:attrName>
                                        </p:attrNameLst>
                                      </p:cBhvr>
                                      <p:tavLst>
                                        <p:tav tm="0">
                                          <p:val>
                                            <p:strVal val="#ppt_x-.2"/>
                                          </p:val>
                                        </p:tav>
                                        <p:tav tm="100000">
                                          <p:val>
                                            <p:strVal val="#ppt_x"/>
                                          </p:val>
                                        </p:tav>
                                      </p:tavLst>
                                    </p:anim>
                                    <p:anim calcmode="lin" valueType="num">
                                      <p:cBhvr>
                                        <p:cTn id="13"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4"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4"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066800" y="363940"/>
            <a:ext cx="7130478" cy="646331"/>
          </a:xfrm>
          <a:prstGeom prst="rect">
            <a:avLst/>
          </a:prstGeom>
          <a:effectLst>
            <a:outerShdw blurRad="50800" dist="38100" dir="18900000" algn="bl" rotWithShape="0">
              <a:prstClr val="black">
                <a:alpha val="40000"/>
              </a:prstClr>
            </a:outerShdw>
          </a:effectLst>
        </p:spPr>
        <p:txBody>
          <a:bodyPr wrap="none">
            <a:sp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vi-VN" sz="36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Các chức năng </a:t>
            </a:r>
            <a:r>
              <a:rPr lang="en-US" sz="36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của</a:t>
            </a:r>
            <a:r>
              <a:rPr lang="vi-VN" sz="36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 thiết chế xã hội</a:t>
            </a:r>
            <a:r>
              <a:rPr lang="en-US" sz="3600" b="1">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imes New Roman" pitchFamily="18" charset="0"/>
                <a:cs typeface="Times New Roman" pitchFamily="18" charset="0"/>
              </a:rPr>
              <a:t>.</a:t>
            </a:r>
          </a:p>
        </p:txBody>
      </p:sp>
      <p:sp>
        <p:nvSpPr>
          <p:cNvPr id="6" name="Minus 5"/>
          <p:cNvSpPr/>
          <p:nvPr/>
        </p:nvSpPr>
        <p:spPr>
          <a:xfrm>
            <a:off x="822039" y="1005722"/>
            <a:ext cx="7620000" cy="7620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7"/>
          <p:cNvGrpSpPr/>
          <p:nvPr/>
        </p:nvGrpSpPr>
        <p:grpSpPr>
          <a:xfrm>
            <a:off x="402482" y="2139287"/>
            <a:ext cx="2950318" cy="3886201"/>
            <a:chOff x="3204466" y="145017"/>
            <a:chExt cx="2057398" cy="1138270"/>
          </a:xfrm>
          <a:solidFill>
            <a:srgbClr val="0070C0"/>
          </a:solidFill>
          <a:scene3d>
            <a:camera prst="orthographicFront">
              <a:rot lat="0" lon="0" rev="0"/>
            </a:camera>
            <a:lightRig rig="balanced" dir="t">
              <a:rot lat="0" lon="0" rev="8700000"/>
            </a:lightRig>
          </a:scene3d>
        </p:grpSpPr>
        <p:sp>
          <p:nvSpPr>
            <p:cNvPr id="9" name="Rounded Rectangle 8"/>
            <p:cNvSpPr/>
            <p:nvPr/>
          </p:nvSpPr>
          <p:spPr>
            <a:xfrm>
              <a:off x="3204466" y="145017"/>
              <a:ext cx="2057398" cy="1138270"/>
            </a:xfrm>
            <a:prstGeom prst="roundRect">
              <a:avLst/>
            </a:prstGeom>
            <a:grpFill/>
            <a:ln>
              <a:noFill/>
            </a:ln>
            <a:effectLst>
              <a:outerShdw blurRad="44450" dist="27940" dir="5400000" algn="ctr">
                <a:srgbClr val="000000">
                  <a:alpha val="32000"/>
                </a:srgbClr>
              </a:outerShdw>
            </a:effectLst>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 name="Rounded Rectangle 4"/>
            <p:cNvSpPr/>
            <p:nvPr/>
          </p:nvSpPr>
          <p:spPr>
            <a:xfrm>
              <a:off x="3260032" y="200583"/>
              <a:ext cx="1946266" cy="1027138"/>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indent="90170" algn="ctr"/>
              <a:r>
                <a:rPr lang="en-US" sz="2400" smtClean="0">
                  <a:solidFill>
                    <a:schemeClr val="tx1"/>
                  </a:solidFill>
                  <a:latin typeface="Times New Roman" pitchFamily="18" charset="0"/>
                  <a:cs typeface="Times New Roman" pitchFamily="18" charset="0"/>
                </a:rPr>
                <a:t>Xác </a:t>
              </a:r>
              <a:r>
                <a:rPr lang="en-US" sz="2400">
                  <a:solidFill>
                    <a:schemeClr val="tx1"/>
                  </a:solidFill>
                  <a:latin typeface="Times New Roman" pitchFamily="18" charset="0"/>
                  <a:cs typeface="Times New Roman" pitchFamily="18" charset="0"/>
                </a:rPr>
                <a:t>lập và ổn định các hành vi  của con người phù hợp với quy phạm và chuẩn mực của thiết chế</a:t>
              </a:r>
              <a:endParaRPr lang="en-US" sz="2400">
                <a:solidFill>
                  <a:schemeClr val="tx1"/>
                </a:solidFill>
                <a:latin typeface="Times New Roman"/>
                <a:ea typeface="Times New Roman"/>
              </a:endParaRPr>
            </a:p>
          </p:txBody>
        </p:sp>
      </p:grpSp>
      <p:grpSp>
        <p:nvGrpSpPr>
          <p:cNvPr id="3" name="Group 10"/>
          <p:cNvGrpSpPr/>
          <p:nvPr/>
        </p:nvGrpSpPr>
        <p:grpSpPr>
          <a:xfrm>
            <a:off x="5642919" y="2114958"/>
            <a:ext cx="2973912" cy="3886200"/>
            <a:chOff x="3204466" y="145017"/>
            <a:chExt cx="2057398" cy="1138270"/>
          </a:xfrm>
          <a:solidFill>
            <a:srgbClr val="0070C0"/>
          </a:solidFill>
          <a:scene3d>
            <a:camera prst="orthographicFront">
              <a:rot lat="0" lon="0" rev="0"/>
            </a:camera>
            <a:lightRig rig="balanced" dir="t">
              <a:rot lat="0" lon="0" rev="8700000"/>
            </a:lightRig>
          </a:scene3d>
        </p:grpSpPr>
        <p:sp>
          <p:nvSpPr>
            <p:cNvPr id="12" name="Rounded Rectangle 11"/>
            <p:cNvSpPr/>
            <p:nvPr/>
          </p:nvSpPr>
          <p:spPr>
            <a:xfrm>
              <a:off x="3204466" y="145017"/>
              <a:ext cx="2057398" cy="1138270"/>
            </a:xfrm>
            <a:prstGeom prst="roundRect">
              <a:avLst/>
            </a:prstGeom>
            <a:grpFill/>
            <a:ln>
              <a:noFill/>
            </a:ln>
            <a:effectLst>
              <a:outerShdw blurRad="44450" dist="27940" dir="5400000" algn="ctr">
                <a:srgbClr val="000000">
                  <a:alpha val="32000"/>
                </a:srgbClr>
              </a:outerShdw>
            </a:effectLst>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3" name="Rounded Rectangle 4"/>
            <p:cNvSpPr/>
            <p:nvPr/>
          </p:nvSpPr>
          <p:spPr>
            <a:xfrm>
              <a:off x="3260032" y="200583"/>
              <a:ext cx="1946266" cy="1027138"/>
            </a:xfrm>
            <a:prstGeom prst="rect">
              <a:avLst/>
            </a:prstGeom>
            <a:grpFill/>
            <a:ln>
              <a:noFill/>
            </a:ln>
            <a:effectLst>
              <a:outerShdw blurRad="44450" dist="27940" dir="5400000" algn="ctr">
                <a:srgbClr val="000000">
                  <a:alpha val="32000"/>
                </a:srgbClr>
              </a:outerShdw>
            </a:effectLst>
            <a:sp3d>
              <a:bevelT w="190500" h="38100"/>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algn="ctr"/>
              <a:r>
                <a:rPr lang="en-US" sz="2400">
                  <a:solidFill>
                    <a:schemeClr val="tx1"/>
                  </a:solidFill>
                  <a:latin typeface="Times New Roman" pitchFamily="18" charset="0"/>
                  <a:cs typeface="Times New Roman" pitchFamily="18" charset="0"/>
                </a:rPr>
                <a:t>Chế định ,kiểm soát ,ngăn chặn ,thậm chí là trừng phạt những hành vi sai lệch so với các </a:t>
              </a:r>
              <a:r>
                <a:rPr lang="en-US" sz="2400" smtClean="0">
                  <a:solidFill>
                    <a:schemeClr val="tx1"/>
                  </a:solidFill>
                  <a:latin typeface="Times New Roman" pitchFamily="18" charset="0"/>
                  <a:cs typeface="Times New Roman" pitchFamily="18" charset="0"/>
                </a:rPr>
                <a:t>chuẩn mực </a:t>
              </a:r>
              <a:r>
                <a:rPr lang="en-US" sz="2400">
                  <a:solidFill>
                    <a:schemeClr val="tx1"/>
                  </a:solidFill>
                  <a:latin typeface="Times New Roman" pitchFamily="18" charset="0"/>
                  <a:cs typeface="Times New Roman" pitchFamily="18" charset="0"/>
                </a:rPr>
                <a:t>và đòi hỏi của thiết chế hoặc không chịu tuân thủ thiết chế</a:t>
              </a:r>
              <a:endParaRPr lang="en-US" sz="2400" dirty="0">
                <a:solidFill>
                  <a:schemeClr val="tx1"/>
                </a:solidFill>
                <a:latin typeface="Times New Roman" pitchFamily="18" charset="0"/>
                <a:cs typeface="Times New Roman" pitchFamily="18" charset="0"/>
              </a:endParaRPr>
            </a:p>
          </p:txBody>
        </p:sp>
      </p:grpSp>
      <p:cxnSp>
        <p:nvCxnSpPr>
          <p:cNvPr id="15" name="Straight Arrow Connector 14"/>
          <p:cNvCxnSpPr>
            <a:stCxn id="6" idx="1"/>
            <a:endCxn id="9" idx="0"/>
          </p:cNvCxnSpPr>
          <p:nvPr/>
        </p:nvCxnSpPr>
        <p:spPr>
          <a:xfrm flipH="1">
            <a:off x="1877641" y="1052783"/>
            <a:ext cx="2754398" cy="1086504"/>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7" name="Straight Arrow Connector 16"/>
          <p:cNvCxnSpPr>
            <a:stCxn id="6" idx="1"/>
            <a:endCxn id="12" idx="0"/>
          </p:cNvCxnSpPr>
          <p:nvPr/>
        </p:nvCxnSpPr>
        <p:spPr>
          <a:xfrm>
            <a:off x="4632039" y="1052783"/>
            <a:ext cx="2497836" cy="1062175"/>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 xmlns:p14="http://schemas.microsoft.com/office/powerpoint/2010/main" val="11713810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par>
                                <p:cTn id="8" presetID="21" presetClass="entr" presetSubtype="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heel(1)">
                                      <p:cBhvr>
                                        <p:cTn id="10"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 xmlns:p14="http://schemas.microsoft.com/office/powerpoint/2010/main" val="3992202785"/>
              </p:ext>
            </p:extLst>
          </p:nvPr>
        </p:nvGraphicFramePr>
        <p:xfrm>
          <a:off x="304800" y="1066800"/>
          <a:ext cx="4953000"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Oval 8"/>
          <p:cNvSpPr/>
          <p:nvPr/>
        </p:nvSpPr>
        <p:spPr>
          <a:xfrm>
            <a:off x="5486400" y="1219200"/>
            <a:ext cx="3124200" cy="4648200"/>
          </a:xfrm>
          <a:prstGeom prst="ellipse">
            <a:avLst/>
          </a:prstGeom>
          <a:solidFill>
            <a:srgbClr val="00B050"/>
          </a:solidFill>
          <a:ln>
            <a:noFill/>
          </a:ln>
          <a:effectLst>
            <a:outerShdw blurRad="76200" dir="18900000" sy="23000" kx="-1200000" algn="bl" rotWithShape="0">
              <a:prstClr val="black">
                <a:alpha val="20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err="1">
                <a:solidFill>
                  <a:srgbClr val="FF0000"/>
                </a:solidFill>
                <a:latin typeface="Times New Roman" pitchFamily="18" charset="0"/>
                <a:cs typeface="Times New Roman" pitchFamily="18" charset="0"/>
              </a:rPr>
              <a:t>Thông</a:t>
            </a:r>
            <a:r>
              <a:rPr lang="en-US" sz="2400" dirty="0">
                <a:solidFill>
                  <a:srgbClr val="FF0000"/>
                </a:solidFill>
                <a:latin typeface="Times New Roman" pitchFamily="18" charset="0"/>
                <a:cs typeface="Times New Roman" pitchFamily="18" charset="0"/>
              </a:rPr>
              <a:t> qua </a:t>
            </a:r>
            <a:r>
              <a:rPr lang="en-US" sz="2400" dirty="0" err="1">
                <a:solidFill>
                  <a:srgbClr val="FF0000"/>
                </a:solidFill>
                <a:latin typeface="Times New Roman" pitchFamily="18" charset="0"/>
                <a:cs typeface="Times New Roman" pitchFamily="18" charset="0"/>
              </a:rPr>
              <a:t>các</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chức</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năng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này</a:t>
            </a:r>
            <a:r>
              <a:rPr lang="en-US" sz="2400" dirty="0">
                <a:solidFill>
                  <a:srgbClr val="FF0000"/>
                </a:solidFill>
                <a:latin typeface="Times New Roman" pitchFamily="18" charset="0"/>
                <a:cs typeface="Times New Roman" pitchFamily="18" charset="0"/>
              </a:rPr>
              <a:t> ,</a:t>
            </a:r>
            <a:r>
              <a:rPr lang="en-US" sz="2400" dirty="0" err="1" smtClean="0">
                <a:solidFill>
                  <a:srgbClr val="FF0000"/>
                </a:solidFill>
                <a:latin typeface="Times New Roman" pitchFamily="18" charset="0"/>
                <a:cs typeface="Times New Roman" pitchFamily="18" charset="0"/>
              </a:rPr>
              <a:t>thiết</a:t>
            </a:r>
            <a:r>
              <a:rPr lang="en-US" sz="2400" dirty="0" smtClean="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chế</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đồng</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thời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thực</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hiện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vai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trò</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quản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lý</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và</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kiểm</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soát</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xã</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hội</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đảm</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bảo</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tính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ổn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định</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và</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sự</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phát</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triển</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của</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xã</a:t>
            </a:r>
            <a:r>
              <a:rPr lang="en-US" sz="2400" dirty="0">
                <a:solidFill>
                  <a:srgbClr val="FF0000"/>
                </a:solidFill>
                <a:latin typeface="Times New Roman" pitchFamily="18" charset="0"/>
                <a:cs typeface="Times New Roman" pitchFamily="18" charset="0"/>
              </a:rPr>
              <a:t> </a:t>
            </a:r>
            <a:r>
              <a:rPr lang="en-US" sz="2400" dirty="0" err="1">
                <a:solidFill>
                  <a:srgbClr val="FF0000"/>
                </a:solidFill>
                <a:latin typeface="Times New Roman" pitchFamily="18" charset="0"/>
                <a:cs typeface="Times New Roman" pitchFamily="18" charset="0"/>
              </a:rPr>
              <a:t>hội</a:t>
            </a:r>
            <a:r>
              <a:rPr lang="en-US" sz="2400" dirty="0">
                <a:solidFill>
                  <a:srgbClr val="FF0000"/>
                </a:solidFill>
                <a:latin typeface="Times New Roman" pitchFamily="18" charset="0"/>
                <a:cs typeface="Times New Roman" pitchFamily="18" charset="0"/>
              </a:rPr>
              <a:t> </a:t>
            </a:r>
          </a:p>
          <a:p>
            <a:pPr algn="ctr"/>
            <a:endParaRPr lang="en-US" sz="2400" dirty="0">
              <a:solidFill>
                <a:srgbClr val="FF0000"/>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2541786393"/>
      </p:ext>
    </p:extLst>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800" fill="hold"/>
                                        <p:tgtEl>
                                          <p:spTgt spid="7"/>
                                        </p:tgtEl>
                                        <p:attrNameLst>
                                          <p:attrName>ppt_w</p:attrName>
                                        </p:attrNameLst>
                                      </p:cBhvr>
                                      <p:tavLst>
                                        <p:tav tm="0">
                                          <p:val>
                                            <p:fltVal val="0"/>
                                          </p:val>
                                        </p:tav>
                                        <p:tav tm="100000">
                                          <p:val>
                                            <p:strVal val="#ppt_w"/>
                                          </p:val>
                                        </p:tav>
                                      </p:tavLst>
                                    </p:anim>
                                    <p:anim calcmode="lin" valueType="num">
                                      <p:cBhvr>
                                        <p:cTn id="8" dur="800" fill="hold"/>
                                        <p:tgtEl>
                                          <p:spTgt spid="7"/>
                                        </p:tgtEl>
                                        <p:attrNameLst>
                                          <p:attrName>ppt_h</p:attrName>
                                        </p:attrNameLst>
                                      </p:cBhvr>
                                      <p:tavLst>
                                        <p:tav tm="0">
                                          <p:val>
                                            <p:fltVal val="0"/>
                                          </p:val>
                                        </p:tav>
                                        <p:tav tm="100000">
                                          <p:val>
                                            <p:strVal val="#ppt_h"/>
                                          </p:val>
                                        </p:tav>
                                      </p:tavLst>
                                    </p:anim>
                                    <p:animEffect transition="in" filter="fade">
                                      <p:cBhvr>
                                        <p:cTn id="9" dur="8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9"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208128" y="505479"/>
            <a:ext cx="2306472" cy="3352800"/>
          </a:xfrm>
          <a:prstGeom prst="ellipse">
            <a:avLst/>
          </a:prstGeom>
          <a:solidFill>
            <a:schemeClr val="accent5">
              <a:lumMod val="60000"/>
              <a:lumOff val="40000"/>
            </a:schemeClr>
          </a:solidFill>
          <a:ln>
            <a:noFill/>
          </a:ln>
          <a:effectLst>
            <a:outerShdw blurRad="152400" dist="317500" dir="5400000" sx="90000" sy="-19000" rotWithShape="0">
              <a:prstClr val="black">
                <a:alpha val="15000"/>
              </a:prstClr>
            </a:outerShdw>
          </a:effectLst>
          <a:scene3d>
            <a:camera prst="orthographicFront"/>
            <a:lightRig rig="threePt" dir="t"/>
          </a:scene3d>
          <a:sp3d>
            <a:bevelT/>
          </a:sp3d>
        </p:spPr>
        <p:style>
          <a:lnRef idx="2">
            <a:schemeClr val="accent1"/>
          </a:lnRef>
          <a:fillRef idx="1">
            <a:schemeClr val="lt1"/>
          </a:fillRef>
          <a:effectRef idx="0">
            <a:schemeClr val="accent1"/>
          </a:effectRef>
          <a:fontRef idx="minor">
            <a:schemeClr val="dk1"/>
          </a:fontRef>
        </p:style>
        <p:txBody>
          <a:bodyPr rtlCol="0" anchor="ctr"/>
          <a:lstStyle/>
          <a:p>
            <a:r>
              <a:rPr lang="vi-VN" sz="3200">
                <a:latin typeface="Times New Roman" pitchFamily="18" charset="0"/>
                <a:cs typeface="Times New Roman" pitchFamily="18" charset="0"/>
              </a:rPr>
              <a:t>Các </a:t>
            </a:r>
            <a:r>
              <a:rPr lang="vi-VN" sz="3200" smtClean="0">
                <a:latin typeface="Times New Roman" pitchFamily="18" charset="0"/>
                <a:cs typeface="Times New Roman" pitchFamily="18" charset="0"/>
              </a:rPr>
              <a:t>loại </a:t>
            </a:r>
            <a:r>
              <a:rPr lang="vi-VN" sz="3200">
                <a:latin typeface="Times New Roman" pitchFamily="18" charset="0"/>
                <a:cs typeface="Times New Roman" pitchFamily="18" charset="0"/>
              </a:rPr>
              <a:t>thiết chế xã </a:t>
            </a:r>
            <a:r>
              <a:rPr lang="vi-VN" sz="3200" smtClean="0">
                <a:latin typeface="Times New Roman" pitchFamily="18" charset="0"/>
                <a:cs typeface="Times New Roman" pitchFamily="18" charset="0"/>
              </a:rPr>
              <a:t>hội</a:t>
            </a:r>
            <a:endParaRPr lang="en-US" sz="3200">
              <a:latin typeface="Times New Roman" pitchFamily="18" charset="0"/>
              <a:cs typeface="Times New Roman" pitchFamily="18" charset="0"/>
            </a:endParaRPr>
          </a:p>
        </p:txBody>
      </p:sp>
      <p:sp>
        <p:nvSpPr>
          <p:cNvPr id="6" name="Rectangle 5"/>
          <p:cNvSpPr/>
          <p:nvPr/>
        </p:nvSpPr>
        <p:spPr>
          <a:xfrm>
            <a:off x="4677770" y="3048000"/>
            <a:ext cx="4254748" cy="1905000"/>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vi-VN" sz="2400" i="1">
                <a:solidFill>
                  <a:schemeClr val="tx1"/>
                </a:solidFill>
              </a:rPr>
              <a:t>Thiết chế chủ yếu</a:t>
            </a:r>
            <a:r>
              <a:rPr lang="vi-VN" sz="2400">
                <a:solidFill>
                  <a:schemeClr val="tx1"/>
                </a:solidFill>
              </a:rPr>
              <a:t> - thiết chế cần thiết nhất cho xã hội và được coi là quan trọng nhất cho lợi ích cá nhân và xã </a:t>
            </a:r>
            <a:r>
              <a:rPr lang="vi-VN" sz="2400" smtClean="0">
                <a:solidFill>
                  <a:schemeClr val="tx1"/>
                </a:solidFill>
              </a:rPr>
              <a:t>hội</a:t>
            </a:r>
            <a:r>
              <a:rPr lang="vi-VN" sz="2400"/>
              <a:t> </a:t>
            </a:r>
            <a:r>
              <a:rPr lang="vi-VN" sz="2400">
                <a:solidFill>
                  <a:schemeClr val="tx1"/>
                </a:solidFill>
              </a:rPr>
              <a:t>và bao gồm các thiết chế sau:</a:t>
            </a:r>
            <a:endParaRPr lang="en-US" sz="2400">
              <a:solidFill>
                <a:schemeClr val="tx1"/>
              </a:solidFill>
            </a:endParaRPr>
          </a:p>
        </p:txBody>
      </p:sp>
      <p:sp>
        <p:nvSpPr>
          <p:cNvPr id="7" name="Rectangle 6"/>
          <p:cNvSpPr/>
          <p:nvPr/>
        </p:nvSpPr>
        <p:spPr>
          <a:xfrm>
            <a:off x="4677770" y="489556"/>
            <a:ext cx="4254748" cy="1497955"/>
          </a:xfrm>
          <a:prstGeom prst="rect">
            <a:avLst/>
          </a:prstGeom>
          <a:solidFill>
            <a:srgbClr val="92D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a:lstStyle/>
          <a:p>
            <a:r>
              <a:rPr lang="vi-VN" sz="2400" i="1">
                <a:solidFill>
                  <a:schemeClr val="tx1"/>
                </a:solidFill>
              </a:rPr>
              <a:t>Thiết chế phụ thuộc</a:t>
            </a:r>
            <a:r>
              <a:rPr lang="vi-VN" sz="2400">
                <a:solidFill>
                  <a:schemeClr val="tx1"/>
                </a:solidFill>
              </a:rPr>
              <a:t> - những thiết chế nhỏ bé và khác biệt nhau, nằm trong thiết chế chủ yếu</a:t>
            </a:r>
            <a:endParaRPr lang="en-US" sz="2400">
              <a:solidFill>
                <a:schemeClr val="tx1"/>
              </a:solidFill>
            </a:endParaRPr>
          </a:p>
        </p:txBody>
      </p:sp>
      <p:sp>
        <p:nvSpPr>
          <p:cNvPr id="8" name="Rectangle 7"/>
          <p:cNvSpPr/>
          <p:nvPr/>
        </p:nvSpPr>
        <p:spPr>
          <a:xfrm>
            <a:off x="228600" y="4495800"/>
            <a:ext cx="4572000" cy="2831544"/>
          </a:xfrm>
          <a:prstGeom prst="rect">
            <a:avLst/>
          </a:prstGeom>
        </p:spPr>
        <p:txBody>
          <a:bodyPr>
            <a:spAutoFit/>
          </a:bodyPr>
          <a:lstStyle/>
          <a:p>
            <a:pPr lvl="1" algn="just">
              <a:buFont typeface="Wingdings" pitchFamily="2" charset="2"/>
              <a:buChar char="ü"/>
            </a:pPr>
            <a:endParaRPr lang="en-US" sz="2400" dirty="0" smtClean="0"/>
          </a:p>
          <a:p>
            <a:pPr lvl="1" algn="just">
              <a:buFont typeface="Wingdings" pitchFamily="2" charset="2"/>
              <a:buChar char="ü"/>
            </a:pPr>
            <a:r>
              <a:rPr lang="vi-VN" sz="2600" dirty="0" smtClean="0">
                <a:latin typeface="Times New Roman" pitchFamily="18" charset="0"/>
                <a:cs typeface="Times New Roman" pitchFamily="18" charset="0"/>
              </a:rPr>
              <a:t>Thiết </a:t>
            </a:r>
            <a:r>
              <a:rPr lang="vi-VN" sz="2600" dirty="0">
                <a:latin typeface="Times New Roman" pitchFamily="18" charset="0"/>
                <a:cs typeface="Times New Roman" pitchFamily="18" charset="0"/>
              </a:rPr>
              <a:t>chế </a:t>
            </a:r>
            <a:r>
              <a:rPr lang="en-US" sz="2600" dirty="0" smtClean="0">
                <a:latin typeface="Times New Roman" pitchFamily="18" charset="0"/>
                <a:cs typeface="Times New Roman" pitchFamily="18" charset="0"/>
              </a:rPr>
              <a:t>tôn giáo</a:t>
            </a:r>
            <a:r>
              <a:rPr lang="vi-VN" sz="2600" dirty="0" smtClean="0">
                <a:latin typeface="Times New Roman" pitchFamily="18" charset="0"/>
                <a:cs typeface="Times New Roman" pitchFamily="18" charset="0"/>
              </a:rPr>
              <a:t>;</a:t>
            </a:r>
            <a:endParaRPr lang="vi-VN" sz="2600" dirty="0">
              <a:latin typeface="Times New Roman" pitchFamily="18" charset="0"/>
              <a:cs typeface="Times New Roman" pitchFamily="18" charset="0"/>
            </a:endParaRPr>
          </a:p>
          <a:p>
            <a:pPr lvl="1" algn="just">
              <a:buFont typeface="Wingdings" pitchFamily="2" charset="2"/>
              <a:buChar char="ü"/>
            </a:pPr>
            <a:r>
              <a:rPr lang="vi-VN" sz="2600" dirty="0">
                <a:latin typeface="Times New Roman" pitchFamily="18" charset="0"/>
                <a:cs typeface="Times New Roman" pitchFamily="18" charset="0"/>
              </a:rPr>
              <a:t>Thiết chế giáo dục;</a:t>
            </a:r>
          </a:p>
          <a:p>
            <a:pPr lvl="1" algn="just">
              <a:buFont typeface="Wingdings" pitchFamily="2" charset="2"/>
              <a:buChar char="ü"/>
            </a:pPr>
            <a:r>
              <a:rPr lang="vi-VN" sz="2600" dirty="0">
                <a:latin typeface="Times New Roman" pitchFamily="18" charset="0"/>
                <a:cs typeface="Times New Roman" pitchFamily="18" charset="0"/>
              </a:rPr>
              <a:t>Thiết chế kinh tế;</a:t>
            </a:r>
          </a:p>
          <a:p>
            <a:pPr lvl="1" algn="just">
              <a:buFont typeface="Wingdings" pitchFamily="2" charset="2"/>
              <a:buChar char="ü"/>
            </a:pPr>
            <a:r>
              <a:rPr lang="vi-VN" sz="2600" dirty="0">
                <a:latin typeface="Times New Roman" pitchFamily="18" charset="0"/>
                <a:cs typeface="Times New Roman" pitchFamily="18" charset="0"/>
              </a:rPr>
              <a:t>Thiết chế </a:t>
            </a:r>
            <a:r>
              <a:rPr lang="en-US" sz="2600" dirty="0" smtClean="0">
                <a:latin typeface="Times New Roman" pitchFamily="18" charset="0"/>
                <a:cs typeface="Times New Roman" pitchFamily="18" charset="0"/>
              </a:rPr>
              <a:t>gia đình</a:t>
            </a:r>
            <a:r>
              <a:rPr lang="vi-VN" sz="2600" dirty="0" smtClean="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a:p>
            <a:pPr lvl="1" algn="just">
              <a:buFont typeface="Wingdings" pitchFamily="2" charset="2"/>
              <a:buChar char="ü"/>
            </a:pPr>
            <a:r>
              <a:rPr lang="vi-VN" sz="2600" dirty="0" smtClean="0">
                <a:latin typeface="Times New Roman" pitchFamily="18" charset="0"/>
                <a:cs typeface="Times New Roman" pitchFamily="18" charset="0"/>
              </a:rPr>
              <a:t>Thiết chế </a:t>
            </a:r>
            <a:r>
              <a:rPr lang="en-US" sz="2600" dirty="0" smtClean="0">
                <a:latin typeface="Times New Roman" pitchFamily="18" charset="0"/>
                <a:cs typeface="Times New Roman" pitchFamily="18" charset="0"/>
              </a:rPr>
              <a:t>chính trị </a:t>
            </a:r>
            <a:r>
              <a:rPr lang="vi-VN" sz="2400" dirty="0" smtClean="0"/>
              <a:t>;</a:t>
            </a:r>
            <a:endParaRPr lang="en-US" sz="2400" dirty="0" smtClean="0"/>
          </a:p>
          <a:p>
            <a:pPr lvl="1" algn="just">
              <a:buFont typeface="Wingdings" pitchFamily="2" charset="2"/>
              <a:buChar char="ü"/>
            </a:pPr>
            <a:endParaRPr lang="vi-VN" sz="2400" dirty="0"/>
          </a:p>
        </p:txBody>
      </p:sp>
      <p:graphicFrame>
        <p:nvGraphicFramePr>
          <p:cNvPr id="9" name="Diagram 8"/>
          <p:cNvGraphicFramePr/>
          <p:nvPr>
            <p:extLst>
              <p:ext uri="{D42A27DB-BD31-4B8C-83A1-F6EECF244321}">
                <p14:modId xmlns="" xmlns:p14="http://schemas.microsoft.com/office/powerpoint/2010/main" val="1690271976"/>
              </p:ext>
            </p:extLst>
          </p:nvPr>
        </p:nvGraphicFramePr>
        <p:xfrm>
          <a:off x="2133600" y="685800"/>
          <a:ext cx="3048000" cy="165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extLst>
              <p:ext uri="{D42A27DB-BD31-4B8C-83A1-F6EECF244321}">
                <p14:modId xmlns="" xmlns:p14="http://schemas.microsoft.com/office/powerpoint/2010/main" val="3139979030"/>
              </p:ext>
            </p:extLst>
          </p:nvPr>
        </p:nvGraphicFramePr>
        <p:xfrm>
          <a:off x="1981200" y="2349500"/>
          <a:ext cx="3048000" cy="1651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12" name="Bent-Up Arrow 11"/>
          <p:cNvSpPr/>
          <p:nvPr/>
        </p:nvSpPr>
        <p:spPr>
          <a:xfrm rot="16200000" flipH="1">
            <a:off x="4700328" y="3907933"/>
            <a:ext cx="1143000" cy="3380856"/>
          </a:xfrm>
          <a:prstGeom prst="bentUpArrow">
            <a:avLst/>
          </a:prstGeom>
          <a:ln>
            <a:noFill/>
          </a:ln>
          <a:effectLst>
            <a:outerShdw blurRad="152400" dist="317500" dir="5400000" sx="90000" sy="-19000" rotWithShape="0">
              <a:prstClr val="black">
                <a:alpha val="15000"/>
              </a:prst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 xmlns:p14="http://schemas.microsoft.com/office/powerpoint/2010/main" val="3922696870"/>
      </p:ext>
    </p:extLst>
  </p:cSld>
  <p:clrMapOvr>
    <a:masterClrMapping/>
  </p:clrMapOvr>
  <mc:AlternateContent xmlns:mc="http://schemas.openxmlformats.org/markup-compatibility/2006">
    <mc:Choice xmlns=""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barn(inVertical)">
                                      <p:cBhvr>
                                        <p:cTn id="25" dur="500"/>
                                        <p:tgtEl>
                                          <p:spTgt spid="7"/>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barn(inVertical)">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randombar(horizontal)">
                                      <p:cBhvr>
                                        <p:cTn id="4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Graphic spid="9" grpId="0">
        <p:bldAsOne/>
      </p:bldGraphic>
      <p:bldGraphic spid="11" grpId="0">
        <p:bldAsOne/>
      </p:bldGraphic>
      <p:bldP spid="1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274638"/>
            <a:ext cx="5105400" cy="114300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3600" b="1" i="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1.Thiết chế tôn giáo</a:t>
            </a:r>
          </a:p>
        </p:txBody>
      </p:sp>
      <p:sp>
        <p:nvSpPr>
          <p:cNvPr id="5123" name="Rectangle 3"/>
          <p:cNvSpPr>
            <a:spLocks noGrp="1" noChangeArrowheads="1"/>
          </p:cNvSpPr>
          <p:nvPr>
            <p:ph type="body" sz="half" idx="1"/>
          </p:nvPr>
        </p:nvSpPr>
        <p:spPr>
          <a:xfrm>
            <a:off x="533400" y="2209800"/>
            <a:ext cx="4038600" cy="3047999"/>
          </a:xfrm>
        </p:spPr>
        <p:txBody>
          <a:bodyPr>
            <a:normAutofit/>
          </a:bodyPr>
          <a:lstStyle/>
          <a:p>
            <a:pPr marL="0" indent="0">
              <a:buNone/>
            </a:pPr>
            <a:r>
              <a:rPr lang="en-US" sz="2800">
                <a:latin typeface="Times New Roman" pitchFamily="18" charset="0"/>
                <a:cs typeface="Times New Roman" pitchFamily="18" charset="0"/>
              </a:rPr>
              <a:t>Tôn giáo là một thiết chế xã hội có mặt ở các xã hội và cung cấp nền tảng cho hệ thống tín ngưỡng của xã hội.</a:t>
            </a:r>
          </a:p>
        </p:txBody>
      </p:sp>
      <p:pic>
        <p:nvPicPr>
          <p:cNvPr id="5125" name="Picture 5" descr="1"/>
          <p:cNvPicPr>
            <a:picLocks noGrp="1" noChangeAspect="1" noChangeArrowheads="1"/>
          </p:cNvPicPr>
          <p:nvPr>
            <p:ph sz="half" idx="2"/>
          </p:nvPr>
        </p:nvPicPr>
        <p:blipFill>
          <a:blip r:embed="rId2"/>
          <a:srcRect/>
          <a:stretch>
            <a:fillRect/>
          </a:stretch>
        </p:blipFill>
        <p:spPr>
          <a:xfrm>
            <a:off x="5181600" y="1524000"/>
            <a:ext cx="3352800" cy="3733800"/>
          </a:xfrm>
          <a:noFill/>
          <a:ln/>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5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123">
                                            <p:txEl>
                                              <p:pRg st="0" end="0"/>
                                            </p:txEl>
                                          </p:spTgt>
                                        </p:tgtEl>
                                        <p:attrNameLst>
                                          <p:attrName>style.visibility</p:attrName>
                                        </p:attrNameLst>
                                      </p:cBhvr>
                                      <p:to>
                                        <p:strVal val="visible"/>
                                      </p:to>
                                    </p:set>
                                    <p:animEffect transition="in" filter="fade">
                                      <p:cBhvr>
                                        <p:cTn id="12" dur="500"/>
                                        <p:tgtEl>
                                          <p:spTgt spid="512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5125"/>
                                        </p:tgtEl>
                                        <p:attrNameLst>
                                          <p:attrName>style.visibility</p:attrName>
                                        </p:attrNameLst>
                                      </p:cBhvr>
                                      <p:to>
                                        <p:strVal val="visible"/>
                                      </p:to>
                                    </p:set>
                                    <p:animEffect transition="in" filter="fade">
                                      <p:cBhvr>
                                        <p:cTn id="17" dur="1000"/>
                                        <p:tgtEl>
                                          <p:spTgt spid="5125"/>
                                        </p:tgtEl>
                                      </p:cBhvr>
                                    </p:animEffect>
                                    <p:anim calcmode="lin" valueType="num">
                                      <p:cBhvr>
                                        <p:cTn id="18" dur="1000" fill="hold"/>
                                        <p:tgtEl>
                                          <p:spTgt spid="5125"/>
                                        </p:tgtEl>
                                        <p:attrNameLst>
                                          <p:attrName>ppt_x</p:attrName>
                                        </p:attrNameLst>
                                      </p:cBhvr>
                                      <p:tavLst>
                                        <p:tav tm="0">
                                          <p:val>
                                            <p:strVal val="#ppt_x"/>
                                          </p:val>
                                        </p:tav>
                                        <p:tav tm="100000">
                                          <p:val>
                                            <p:strVal val="#ppt_x"/>
                                          </p:val>
                                        </p:tav>
                                      </p:tavLst>
                                    </p:anim>
                                    <p:anim calcmode="lin" valueType="num">
                                      <p:cBhvr>
                                        <p:cTn id="19" dur="1000" fill="hold"/>
                                        <p:tgtEl>
                                          <p:spTgt spid="5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5123"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412" name="Rectangle 4"/>
          <p:cNvSpPr>
            <a:spLocks noGrp="1" noChangeArrowheads="1"/>
          </p:cNvSpPr>
          <p:nvPr>
            <p:ph type="title"/>
          </p:nvPr>
        </p:nvSpPr>
        <p:spPr>
          <a:xfrm>
            <a:off x="228600" y="2778134"/>
            <a:ext cx="2438400" cy="731838"/>
          </a:xfrm>
          <a:ln>
            <a:solidFill>
              <a:schemeClr val="tx2">
                <a:lumMod val="60000"/>
                <a:lumOff val="40000"/>
              </a:schemeClr>
            </a:solidFill>
          </a:ln>
        </p:spPr>
        <p:txBody>
          <a:bodyPr>
            <a:normAutofit/>
          </a:bodyPr>
          <a:lstStyle/>
          <a:p>
            <a:r>
              <a:rPr lang="en-US" sz="3600" smtClean="0">
                <a:solidFill>
                  <a:srgbClr val="FF0000"/>
                </a:solidFill>
                <a:latin typeface="Times New Roman" pitchFamily="18" charset="0"/>
                <a:cs typeface="Times New Roman" pitchFamily="18" charset="0"/>
              </a:rPr>
              <a:t>Chức </a:t>
            </a:r>
            <a:r>
              <a:rPr lang="en-US" sz="3600">
                <a:solidFill>
                  <a:srgbClr val="FF0000"/>
                </a:solidFill>
                <a:latin typeface="Times New Roman" pitchFamily="18" charset="0"/>
                <a:cs typeface="Times New Roman" pitchFamily="18" charset="0"/>
              </a:rPr>
              <a:t>năng</a:t>
            </a:r>
          </a:p>
        </p:txBody>
      </p:sp>
      <p:sp>
        <p:nvSpPr>
          <p:cNvPr id="2" name="Rectangle 1"/>
          <p:cNvSpPr/>
          <p:nvPr/>
        </p:nvSpPr>
        <p:spPr>
          <a:xfrm>
            <a:off x="3276600" y="1143000"/>
            <a:ext cx="5681363" cy="523220"/>
          </a:xfrm>
          <a:prstGeom prst="rect">
            <a:avLst/>
          </a:prstGeom>
          <a:ln>
            <a:solidFill>
              <a:schemeClr val="tx2">
                <a:lumMod val="60000"/>
                <a:lumOff val="40000"/>
              </a:schemeClr>
            </a:solidFill>
          </a:ln>
        </p:spPr>
        <p:txBody>
          <a:bodyPr wrap="none">
            <a:spAutoFit/>
          </a:bodyPr>
          <a:lstStyle/>
          <a:p>
            <a:r>
              <a:rPr lang="en-US" sz="2800">
                <a:latin typeface="Times New Roman" pitchFamily="18" charset="0"/>
                <a:cs typeface="Times New Roman" pitchFamily="18" charset="0"/>
              </a:rPr>
              <a:t>Thõa mãn nhu cầu tâm linh của xã hội</a:t>
            </a:r>
          </a:p>
        </p:txBody>
      </p:sp>
      <p:sp>
        <p:nvSpPr>
          <p:cNvPr id="3" name="Rectangle 2"/>
          <p:cNvSpPr/>
          <p:nvPr/>
        </p:nvSpPr>
        <p:spPr>
          <a:xfrm>
            <a:off x="3755081" y="2667000"/>
            <a:ext cx="4724400" cy="954107"/>
          </a:xfrm>
          <a:prstGeom prst="rect">
            <a:avLst/>
          </a:prstGeom>
          <a:ln>
            <a:solidFill>
              <a:schemeClr val="tx2">
                <a:lumMod val="60000"/>
                <a:lumOff val="40000"/>
              </a:schemeClr>
            </a:solidFill>
          </a:ln>
        </p:spPr>
        <p:txBody>
          <a:bodyPr wrap="square">
            <a:spAutoFit/>
          </a:bodyPr>
          <a:lstStyle/>
          <a:p>
            <a:r>
              <a:rPr lang="en-US" sz="2800">
                <a:latin typeface="Times New Roman" pitchFamily="18" charset="0"/>
                <a:cs typeface="Times New Roman" pitchFamily="18" charset="0"/>
              </a:rPr>
              <a:t>Giúp con người biểu lộ cảm nghĩ về niềm tin của bản thân</a:t>
            </a:r>
          </a:p>
        </p:txBody>
      </p:sp>
      <p:sp>
        <p:nvSpPr>
          <p:cNvPr id="5" name="Rectangle 4"/>
          <p:cNvSpPr/>
          <p:nvPr/>
        </p:nvSpPr>
        <p:spPr>
          <a:xfrm>
            <a:off x="3276600" y="5029200"/>
            <a:ext cx="5681363" cy="523220"/>
          </a:xfrm>
          <a:prstGeom prst="rect">
            <a:avLst/>
          </a:prstGeom>
          <a:ln>
            <a:solidFill>
              <a:schemeClr val="tx2">
                <a:lumMod val="60000"/>
                <a:lumOff val="40000"/>
              </a:schemeClr>
            </a:solidFill>
          </a:ln>
        </p:spPr>
        <p:txBody>
          <a:bodyPr wrap="square">
            <a:spAutoFit/>
          </a:bodyPr>
          <a:lstStyle/>
          <a:p>
            <a:r>
              <a:rPr lang="en-US" sz="2800">
                <a:latin typeface="Times New Roman" pitchFamily="18" charset="0"/>
                <a:cs typeface="Times New Roman" pitchFamily="18" charset="0"/>
              </a:rPr>
              <a:t>Hướng dẫn đời sống tinh thần xã hội</a:t>
            </a:r>
          </a:p>
        </p:txBody>
      </p:sp>
      <p:cxnSp>
        <p:nvCxnSpPr>
          <p:cNvPr id="7" name="Straight Arrow Connector 6"/>
          <p:cNvCxnSpPr>
            <a:stCxn id="17412" idx="0"/>
            <a:endCxn id="2" idx="1"/>
          </p:cNvCxnSpPr>
          <p:nvPr/>
        </p:nvCxnSpPr>
        <p:spPr>
          <a:xfrm flipV="1">
            <a:off x="1447800" y="1404610"/>
            <a:ext cx="1828800" cy="137352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a:stCxn id="17412" idx="2"/>
            <a:endCxn id="5" idx="1"/>
          </p:cNvCxnSpPr>
          <p:nvPr/>
        </p:nvCxnSpPr>
        <p:spPr>
          <a:xfrm>
            <a:off x="1447800" y="3509972"/>
            <a:ext cx="1828800" cy="178083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17412" idx="3"/>
            <a:endCxn id="3" idx="1"/>
          </p:cNvCxnSpPr>
          <p:nvPr/>
        </p:nvCxnSpPr>
        <p:spPr>
          <a:xfrm>
            <a:off x="2667000" y="3144053"/>
            <a:ext cx="1088081" cy="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fade">
                                      <p:cBhvr>
                                        <p:cTn id="7" dur="1000"/>
                                        <p:tgtEl>
                                          <p:spTgt spid="17412"/>
                                        </p:tgtEl>
                                      </p:cBhvr>
                                    </p:animEffect>
                                    <p:anim calcmode="lin" valueType="num">
                                      <p:cBhvr>
                                        <p:cTn id="8" dur="1000" fill="hold"/>
                                        <p:tgtEl>
                                          <p:spTgt spid="17412"/>
                                        </p:tgtEl>
                                        <p:attrNameLst>
                                          <p:attrName>ppt_x</p:attrName>
                                        </p:attrNameLst>
                                      </p:cBhvr>
                                      <p:tavLst>
                                        <p:tav tm="0">
                                          <p:val>
                                            <p:strVal val="#ppt_x"/>
                                          </p:val>
                                        </p:tav>
                                        <p:tav tm="100000">
                                          <p:val>
                                            <p:strVal val="#ppt_x"/>
                                          </p:val>
                                        </p:tav>
                                      </p:tavLst>
                                    </p:anim>
                                    <p:anim calcmode="lin" valueType="num">
                                      <p:cBhvr>
                                        <p:cTn id="9" dur="1000" fill="hold"/>
                                        <p:tgtEl>
                                          <p:spTgt spid="1741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2" grpId="0" animBg="1"/>
      <p:bldP spid="2" grpId="0" animBg="1"/>
      <p:bldP spid="3" grpId="0" animBg="1"/>
      <p:bldP spid="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274638"/>
            <a:ext cx="5943600" cy="944562"/>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3600" b="1" i="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2.Thiết chế giáo dục</a:t>
            </a:r>
          </a:p>
        </p:txBody>
      </p:sp>
      <p:sp>
        <p:nvSpPr>
          <p:cNvPr id="21507" name="Rectangle 3"/>
          <p:cNvSpPr>
            <a:spLocks noGrp="1" noChangeArrowheads="1"/>
          </p:cNvSpPr>
          <p:nvPr>
            <p:ph type="body" sz="half" idx="1"/>
          </p:nvPr>
        </p:nvSpPr>
        <p:spPr>
          <a:xfrm>
            <a:off x="533400" y="2209800"/>
            <a:ext cx="4038600" cy="4525963"/>
          </a:xfrm>
        </p:spPr>
        <p:txBody>
          <a:bodyPr/>
          <a:lstStyle/>
          <a:p>
            <a:pPr marL="0" indent="0">
              <a:buNone/>
            </a:pPr>
            <a:r>
              <a:rPr lang="en-US" sz="2800">
                <a:latin typeface="Times New Roman" pitchFamily="18" charset="0"/>
                <a:cs typeface="Times New Roman" pitchFamily="18" charset="0"/>
              </a:rPr>
              <a:t>Giáo dục :là quá trình truyền đạt kiến thức văn hóa,xã hội từ thế hệ này sang các thế hệ khác của xã hội. Nhằm nâng cao tri thức của mỗi con người trong xã hội</a:t>
            </a:r>
          </a:p>
        </p:txBody>
      </p:sp>
      <p:pic>
        <p:nvPicPr>
          <p:cNvPr id="21509" name="Picture 5" descr="3"/>
          <p:cNvPicPr>
            <a:picLocks noGrp="1" noChangeAspect="1" noChangeArrowheads="1"/>
          </p:cNvPicPr>
          <p:nvPr>
            <p:ph sz="half" idx="2"/>
          </p:nvPr>
        </p:nvPicPr>
        <p:blipFill>
          <a:blip r:embed="rId2"/>
          <a:srcRect/>
          <a:stretch>
            <a:fillRect/>
          </a:stretch>
        </p:blipFill>
        <p:spPr>
          <a:xfrm>
            <a:off x="5515970" y="1295400"/>
            <a:ext cx="3276600" cy="2514600"/>
          </a:xfrm>
          <a:noFill/>
          <a:ln/>
        </p:spPr>
      </p:pic>
      <p:pic>
        <p:nvPicPr>
          <p:cNvPr id="21510" name="Picture 6" descr="2"/>
          <p:cNvPicPr>
            <a:picLocks noChangeAspect="1" noChangeArrowheads="1"/>
          </p:cNvPicPr>
          <p:nvPr/>
        </p:nvPicPr>
        <p:blipFill>
          <a:blip r:embed="rId3"/>
          <a:srcRect/>
          <a:stretch>
            <a:fillRect/>
          </a:stretch>
        </p:blipFill>
        <p:spPr bwMode="auto">
          <a:xfrm>
            <a:off x="5527343" y="3886200"/>
            <a:ext cx="3276600" cy="2438400"/>
          </a:xfrm>
          <a:prstGeom prst="rect">
            <a:avLst/>
          </a:prstGeom>
          <a:noFill/>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arn(inVertical)">
                                      <p:cBhvr>
                                        <p:cTn id="7" dur="500"/>
                                        <p:tgtEl>
                                          <p:spTgt spid="2150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1507">
                                            <p:txEl>
                                              <p:pRg st="0" end="0"/>
                                            </p:txEl>
                                          </p:spTgt>
                                        </p:tgtEl>
                                        <p:attrNameLst>
                                          <p:attrName>style.visibility</p:attrName>
                                        </p:attrNameLst>
                                      </p:cBhvr>
                                      <p:to>
                                        <p:strVal val="visible"/>
                                      </p:to>
                                    </p:set>
                                    <p:animEffect transition="in" filter="fade">
                                      <p:cBhvr>
                                        <p:cTn id="12" dur="1000"/>
                                        <p:tgtEl>
                                          <p:spTgt spid="21507">
                                            <p:txEl>
                                              <p:pRg st="0" end="0"/>
                                            </p:txEl>
                                          </p:spTgt>
                                        </p:tgtEl>
                                      </p:cBhvr>
                                    </p:animEffect>
                                    <p:anim calcmode="lin" valueType="num">
                                      <p:cBhvr>
                                        <p:cTn id="13" dur="1000" fill="hold"/>
                                        <p:tgtEl>
                                          <p:spTgt spid="21507">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150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21509"/>
                                        </p:tgtEl>
                                        <p:attrNameLst>
                                          <p:attrName>style.visibility</p:attrName>
                                        </p:attrNameLst>
                                      </p:cBhvr>
                                      <p:to>
                                        <p:strVal val="visible"/>
                                      </p:to>
                                    </p:set>
                                    <p:animEffect transition="in" filter="circle(in)">
                                      <p:cBhvr>
                                        <p:cTn id="19" dur="2000"/>
                                        <p:tgtEl>
                                          <p:spTgt spid="21509"/>
                                        </p:tgtEl>
                                      </p:cBhvr>
                                    </p:animEffect>
                                  </p:childTnLst>
                                </p:cTn>
                              </p:par>
                              <p:par>
                                <p:cTn id="20" presetID="6" presetClass="entr" presetSubtype="16" fill="hold" nodeType="withEffect">
                                  <p:stCondLst>
                                    <p:cond delay="0"/>
                                  </p:stCondLst>
                                  <p:childTnLst>
                                    <p:set>
                                      <p:cBhvr>
                                        <p:cTn id="21" dur="1" fill="hold">
                                          <p:stCondLst>
                                            <p:cond delay="0"/>
                                          </p:stCondLst>
                                        </p:cTn>
                                        <p:tgtEl>
                                          <p:spTgt spid="21510"/>
                                        </p:tgtEl>
                                        <p:attrNameLst>
                                          <p:attrName>style.visibility</p:attrName>
                                        </p:attrNameLst>
                                      </p:cBhvr>
                                      <p:to>
                                        <p:strVal val="visible"/>
                                      </p:to>
                                    </p:set>
                                    <p:animEffect transition="in" filter="circle(in)">
                                      <p:cBhvr>
                                        <p:cTn id="22" dur="2000"/>
                                        <p:tgtEl>
                                          <p:spTgt spid="215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p:bldP spid="21507"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8" name="Picture 6" descr="4"/>
          <p:cNvPicPr>
            <a:picLocks noGrp="1" noChangeAspect="1" noChangeArrowheads="1"/>
          </p:cNvPicPr>
          <p:nvPr>
            <p:ph/>
          </p:nvPr>
        </p:nvPicPr>
        <p:blipFill>
          <a:blip r:embed="rId2"/>
          <a:stretch>
            <a:fillRect/>
          </a:stretch>
        </p:blipFill>
        <p:spPr>
          <a:xfrm>
            <a:off x="5181600" y="2514600"/>
            <a:ext cx="3362325" cy="3248594"/>
          </a:xfrm>
          <a:noFill/>
          <a:ln/>
        </p:spPr>
      </p:pic>
      <p:sp>
        <p:nvSpPr>
          <p:cNvPr id="23554" name="Rectangle 2"/>
          <p:cNvSpPr>
            <a:spLocks noGrp="1" noChangeArrowheads="1"/>
          </p:cNvSpPr>
          <p:nvPr>
            <p:ph type="title" idx="4294967295"/>
          </p:nvPr>
        </p:nvSpPr>
        <p:spPr>
          <a:xfrm>
            <a:off x="1219200" y="533400"/>
            <a:ext cx="2895600" cy="762000"/>
          </a:xfrm>
        </p:spPr>
        <p:txBody>
          <a:bodyPr/>
          <a:lstStyle/>
          <a:p>
            <a:r>
              <a:rPr lang="en-US" b="1" smtClean="0">
                <a:effectLst>
                  <a:outerShdw blurRad="38100" dist="38100" dir="2700000" algn="tl">
                    <a:srgbClr val="000000">
                      <a:alpha val="43137"/>
                    </a:srgbClr>
                  </a:outerShdw>
                </a:effectLst>
              </a:rPr>
              <a:t>Chức </a:t>
            </a:r>
            <a:r>
              <a:rPr lang="en-US" b="1">
                <a:effectLst>
                  <a:outerShdw blurRad="38100" dist="38100" dir="2700000" algn="tl">
                    <a:srgbClr val="000000">
                      <a:alpha val="43137"/>
                    </a:srgbClr>
                  </a:outerShdw>
                </a:effectLst>
              </a:rPr>
              <a:t>năng</a:t>
            </a:r>
          </a:p>
        </p:txBody>
      </p:sp>
      <p:sp>
        <p:nvSpPr>
          <p:cNvPr id="23555" name="Rectangle 3"/>
          <p:cNvSpPr>
            <a:spLocks noGrp="1" noChangeArrowheads="1"/>
          </p:cNvSpPr>
          <p:nvPr>
            <p:ph type="body" idx="4294967295"/>
          </p:nvPr>
        </p:nvSpPr>
        <p:spPr>
          <a:xfrm>
            <a:off x="0" y="1600200"/>
            <a:ext cx="8229600" cy="4525963"/>
          </a:xfrm>
        </p:spPr>
        <p:txBody>
          <a:bodyPr/>
          <a:lstStyle/>
          <a:p>
            <a:pPr marL="0" indent="0">
              <a:buNone/>
            </a:pPr>
            <a:r>
              <a:rPr lang="en-US" smtClean="0">
                <a:latin typeface="Times New Roman" pitchFamily="18" charset="0"/>
                <a:cs typeface="Times New Roman" pitchFamily="18" charset="0"/>
              </a:rPr>
              <a:t>    Mục </a:t>
            </a:r>
            <a:r>
              <a:rPr lang="en-US">
                <a:latin typeface="Times New Roman" pitchFamily="18" charset="0"/>
                <a:cs typeface="Times New Roman" pitchFamily="18" charset="0"/>
              </a:rPr>
              <a:t>tiêu cơ bản của thiết chế giáo dục là xã hội hóa thế hệ trẻ</a:t>
            </a:r>
          </a:p>
        </p:txBody>
      </p:sp>
      <p:pic>
        <p:nvPicPr>
          <p:cNvPr id="23560" name="Picture 8" descr="6"/>
          <p:cNvPicPr>
            <a:picLocks noChangeAspect="1" noChangeArrowheads="1"/>
          </p:cNvPicPr>
          <p:nvPr/>
        </p:nvPicPr>
        <p:blipFill>
          <a:blip r:embed="rId3"/>
          <a:srcRect/>
          <a:stretch>
            <a:fillRect/>
          </a:stretch>
        </p:blipFill>
        <p:spPr bwMode="auto">
          <a:xfrm>
            <a:off x="685800" y="2667000"/>
            <a:ext cx="3629025" cy="2905125"/>
          </a:xfrm>
          <a:prstGeom prst="rect">
            <a:avLst/>
          </a:prstGeom>
          <a:noFill/>
        </p:spPr>
      </p:pic>
      <p:pic>
        <p:nvPicPr>
          <p:cNvPr id="7" name="Picture 4" descr="MCj04258220000[1]"/>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a:xfrm>
            <a:off x="6781800" y="228601"/>
            <a:ext cx="2057400" cy="17526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fade">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animEffect transition="in" filter="fade">
                                      <p:cBhvr>
                                        <p:cTn id="12" dur="1000"/>
                                        <p:tgtEl>
                                          <p:spTgt spid="23555">
                                            <p:txEl>
                                              <p:pRg st="0" end="0"/>
                                            </p:txEl>
                                          </p:spTgt>
                                        </p:tgtEl>
                                      </p:cBhvr>
                                    </p:animEffect>
                                    <p:anim calcmode="lin" valueType="num">
                                      <p:cBhvr>
                                        <p:cTn id="13" dur="10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2355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3560"/>
                                        </p:tgtEl>
                                        <p:attrNameLst>
                                          <p:attrName>style.visibility</p:attrName>
                                        </p:attrNameLst>
                                      </p:cBhvr>
                                      <p:to>
                                        <p:strVal val="visible"/>
                                      </p:to>
                                    </p:set>
                                    <p:animEffect transition="in" filter="wipe(down)">
                                      <p:cBhvr>
                                        <p:cTn id="19" dur="500"/>
                                        <p:tgtEl>
                                          <p:spTgt spid="23560"/>
                                        </p:tgtEl>
                                      </p:cBhvr>
                                    </p:animEffect>
                                  </p:childTnLst>
                                </p:cTn>
                              </p:par>
                              <p:par>
                                <p:cTn id="20" presetID="22" presetClass="entr" presetSubtype="4" fill="hold" nodeType="withEffect">
                                  <p:stCondLst>
                                    <p:cond delay="0"/>
                                  </p:stCondLst>
                                  <p:childTnLst>
                                    <p:set>
                                      <p:cBhvr>
                                        <p:cTn id="21" dur="1" fill="hold">
                                          <p:stCondLst>
                                            <p:cond delay="0"/>
                                          </p:stCondLst>
                                        </p:cTn>
                                        <p:tgtEl>
                                          <p:spTgt spid="23558"/>
                                        </p:tgtEl>
                                        <p:attrNameLst>
                                          <p:attrName>style.visibility</p:attrName>
                                        </p:attrNameLst>
                                      </p:cBhvr>
                                      <p:to>
                                        <p:strVal val="visible"/>
                                      </p:to>
                                    </p:set>
                                    <p:animEffect transition="in" filter="wipe(down)">
                                      <p:cBhvr>
                                        <p:cTn id="22" dur="500"/>
                                        <p:tgtEl>
                                          <p:spTgt spid="23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762000" y="228600"/>
            <a:ext cx="5715000" cy="990600"/>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3600" b="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3. Thiết chế kinh tế</a:t>
            </a:r>
          </a:p>
        </p:txBody>
      </p:sp>
      <p:sp>
        <p:nvSpPr>
          <p:cNvPr id="27651" name="Rectangle 3"/>
          <p:cNvSpPr>
            <a:spLocks noGrp="1" noChangeArrowheads="1"/>
          </p:cNvSpPr>
          <p:nvPr>
            <p:ph sz="quarter" idx="1"/>
          </p:nvPr>
        </p:nvSpPr>
        <p:spPr>
          <a:xfrm>
            <a:off x="914400" y="1447800"/>
            <a:ext cx="7772400" cy="1219200"/>
          </a:xfrm>
        </p:spPr>
        <p:txBody>
          <a:bodyPr>
            <a:normAutofit fontScale="92500" lnSpcReduction="20000"/>
          </a:bodyPr>
          <a:lstStyle/>
          <a:p>
            <a:pPr marL="0" indent="0">
              <a:buNone/>
            </a:pPr>
            <a:r>
              <a:rPr lang="en-US">
                <a:latin typeface="Times New Roman" pitchFamily="18" charset="0"/>
                <a:cs typeface="Times New Roman" pitchFamily="18" charset="0"/>
              </a:rPr>
              <a:t>Thiết chế kinh tế là một cấu trúc xã hội có liên quan đến việc sản xuất và phân phối hàng hóa dịch vụ</a:t>
            </a:r>
          </a:p>
        </p:txBody>
      </p:sp>
      <p:pic>
        <p:nvPicPr>
          <p:cNvPr id="15362" name="Picture 2"/>
          <p:cNvPicPr>
            <a:picLocks noChangeAspect="1" noChangeArrowheads="1"/>
          </p:cNvPicPr>
          <p:nvPr/>
        </p:nvPicPr>
        <p:blipFill>
          <a:blip r:embed="rId2"/>
          <a:srcRect/>
          <a:stretch>
            <a:fillRect/>
          </a:stretch>
        </p:blipFill>
        <p:spPr bwMode="auto">
          <a:xfrm>
            <a:off x="1219200" y="3276600"/>
            <a:ext cx="6705600" cy="2609850"/>
          </a:xfrm>
          <a:prstGeom prst="rect">
            <a:avLst/>
          </a:prstGeom>
          <a:noFill/>
          <a:ln w="9525">
            <a:noFill/>
            <a:miter lim="800000"/>
            <a:headEnd/>
            <a:tailEnd/>
          </a:ln>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fade">
                                      <p:cBhvr>
                                        <p:cTn id="7" dur="1000"/>
                                        <p:tgtEl>
                                          <p:spTgt spid="15362"/>
                                        </p:tgtEl>
                                      </p:cBhvr>
                                    </p:animEffect>
                                    <p:anim calcmode="lin" valueType="num">
                                      <p:cBhvr>
                                        <p:cTn id="8" dur="1000" fill="hold"/>
                                        <p:tgtEl>
                                          <p:spTgt spid="15362"/>
                                        </p:tgtEl>
                                        <p:attrNameLst>
                                          <p:attrName>ppt_x</p:attrName>
                                        </p:attrNameLst>
                                      </p:cBhvr>
                                      <p:tavLst>
                                        <p:tav tm="0">
                                          <p:val>
                                            <p:strVal val="#ppt_x"/>
                                          </p:val>
                                        </p:tav>
                                        <p:tav tm="100000">
                                          <p:val>
                                            <p:strVal val="#ppt_x"/>
                                          </p:val>
                                        </p:tav>
                                      </p:tavLst>
                                    </p:anim>
                                    <p:anim calcmode="lin" valueType="num">
                                      <p:cBhvr>
                                        <p:cTn id="9" dur="900" decel="100000" fill="hold"/>
                                        <p:tgtEl>
                                          <p:spTgt spid="1536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536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27650"/>
                                        </p:tgtEl>
                                        <p:attrNameLst>
                                          <p:attrName>style.visibility</p:attrName>
                                        </p:attrNameLst>
                                      </p:cBhvr>
                                      <p:to>
                                        <p:strVal val="visible"/>
                                      </p:to>
                                    </p:set>
                                    <p:animEffect transition="in" filter="barn(inVertical)">
                                      <p:cBhvr>
                                        <p:cTn id="15" dur="500"/>
                                        <p:tgtEl>
                                          <p:spTgt spid="27650"/>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27651">
                                            <p:txEl>
                                              <p:pRg st="0" end="0"/>
                                            </p:txEl>
                                          </p:spTgt>
                                        </p:tgtEl>
                                        <p:attrNameLst>
                                          <p:attrName>style.visibility</p:attrName>
                                        </p:attrNameLst>
                                      </p:cBhvr>
                                      <p:to>
                                        <p:strVal val="visible"/>
                                      </p:to>
                                    </p:set>
                                    <p:animEffect transition="in" filter="barn(inVertical)">
                                      <p:cBhvr>
                                        <p:cTn id="18" dur="500"/>
                                        <p:tgtEl>
                                          <p:spTgt spid="2765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0" grpId="0"/>
      <p:bldP spid="27651"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90600" y="304800"/>
            <a:ext cx="3200400" cy="884238"/>
          </a:xfrm>
        </p:spPr>
        <p:txBody>
          <a:bodyPr>
            <a:normAutofit/>
          </a:bodyPr>
          <a:lstStyle/>
          <a:p>
            <a:r>
              <a:rPr lang="en-US" sz="3600" b="1" i="1" smtClean="0">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Chức </a:t>
            </a:r>
            <a:r>
              <a:rPr lang="en-US" sz="3600" b="1" i="1">
                <a:solidFill>
                  <a:schemeClr val="tx1"/>
                </a:solidFill>
                <a:effectLst>
                  <a:outerShdw blurRad="38100" dist="38100" dir="2700000" algn="tl">
                    <a:srgbClr val="000000">
                      <a:alpha val="43137"/>
                    </a:srgbClr>
                  </a:outerShdw>
                </a:effectLst>
                <a:latin typeface="Times New Roman" pitchFamily="18" charset="0"/>
                <a:cs typeface="Times New Roman" pitchFamily="18" charset="0"/>
              </a:rPr>
              <a:t>năng</a:t>
            </a:r>
          </a:p>
        </p:txBody>
      </p:sp>
      <p:pic>
        <p:nvPicPr>
          <p:cNvPr id="4" name="Picture 3"/>
          <p:cNvPicPr>
            <a:picLocks noChangeAspect="1"/>
          </p:cNvPicPr>
          <p:nvPr/>
        </p:nvPicPr>
        <p:blipFill>
          <a:blip r:embed="rId2">
            <a:extLst>
              <a:ext uri="{28A0092B-C50C-407E-A947-70E740481C1C}">
                <a14:useLocalDpi xmlns="" xmlns:a14="http://schemas.microsoft.com/office/drawing/2010/main" val="0"/>
              </a:ext>
            </a:extLst>
          </a:blip>
          <a:stretch>
            <a:fillRect/>
          </a:stretch>
        </p:blipFill>
        <p:spPr>
          <a:xfrm>
            <a:off x="4950953" y="1754930"/>
            <a:ext cx="2857500" cy="2143125"/>
          </a:xfrm>
          <a:prstGeom prst="rect">
            <a:avLst/>
          </a:prstGeom>
        </p:spPr>
      </p:pic>
      <p:sp>
        <p:nvSpPr>
          <p:cNvPr id="2" name="Rectangle 1"/>
          <p:cNvSpPr/>
          <p:nvPr/>
        </p:nvSpPr>
        <p:spPr>
          <a:xfrm>
            <a:off x="449239" y="1414790"/>
            <a:ext cx="4352474" cy="523220"/>
          </a:xfrm>
          <a:prstGeom prst="rect">
            <a:avLst/>
          </a:prstGeom>
        </p:spPr>
        <p:txBody>
          <a:bodyPr wrap="none">
            <a:spAutoFit/>
          </a:bodyPr>
          <a:lstStyle/>
          <a:p>
            <a:r>
              <a:rPr lang="en-US" sz="2800" smtClean="0">
                <a:latin typeface="Times New Roman" pitchFamily="18" charset="0"/>
                <a:cs typeface="Times New Roman" pitchFamily="18" charset="0"/>
              </a:rPr>
              <a:t>-Quan </a:t>
            </a:r>
            <a:r>
              <a:rPr lang="en-US" sz="2800">
                <a:latin typeface="Times New Roman" pitchFamily="18" charset="0"/>
                <a:cs typeface="Times New Roman" pitchFamily="18" charset="0"/>
              </a:rPr>
              <a:t>hệ với tư liệu sản xuất</a:t>
            </a:r>
          </a:p>
        </p:txBody>
      </p:sp>
      <p:sp>
        <p:nvSpPr>
          <p:cNvPr id="3" name="Rectangle 2"/>
          <p:cNvSpPr/>
          <p:nvPr/>
        </p:nvSpPr>
        <p:spPr>
          <a:xfrm>
            <a:off x="457199" y="2362200"/>
            <a:ext cx="7351253" cy="523220"/>
          </a:xfrm>
          <a:prstGeom prst="rect">
            <a:avLst/>
          </a:prstGeom>
          <a:solidFill>
            <a:schemeClr val="bg1"/>
          </a:solidFill>
          <a:ln>
            <a:noFill/>
          </a:ln>
        </p:spPr>
        <p:txBody>
          <a:bodyPr wrap="square">
            <a:spAutoFit/>
          </a:bodyPr>
          <a:lstStyle/>
          <a:p>
            <a:r>
              <a:rPr lang="en-US" sz="2800" smtClean="0">
                <a:latin typeface="Times New Roman" pitchFamily="18" charset="0"/>
                <a:cs typeface="Times New Roman" pitchFamily="18" charset="0"/>
              </a:rPr>
              <a:t>-Quan </a:t>
            </a:r>
            <a:r>
              <a:rPr lang="en-US" sz="2800">
                <a:latin typeface="Times New Roman" pitchFamily="18" charset="0"/>
                <a:cs typeface="Times New Roman" pitchFamily="18" charset="0"/>
              </a:rPr>
              <a:t>hệ trong tổ chức quản lý sản xuất</a:t>
            </a:r>
          </a:p>
        </p:txBody>
      </p:sp>
      <p:pic>
        <p:nvPicPr>
          <p:cNvPr id="5" name="Picture 4"/>
          <p:cNvPicPr>
            <a:picLocks noChangeAspect="1"/>
          </p:cNvPicPr>
          <p:nvPr/>
        </p:nvPicPr>
        <p:blipFill>
          <a:blip r:embed="rId3">
            <a:extLst>
              <a:ext uri="{28A0092B-C50C-407E-A947-70E740481C1C}">
                <a14:useLocalDpi xmlns="" xmlns:a14="http://schemas.microsoft.com/office/drawing/2010/main" val="0"/>
              </a:ext>
            </a:extLst>
          </a:blip>
          <a:stretch>
            <a:fillRect/>
          </a:stretch>
        </p:blipFill>
        <p:spPr>
          <a:xfrm>
            <a:off x="6379703" y="2596771"/>
            <a:ext cx="2286000" cy="2000250"/>
          </a:xfrm>
          <a:prstGeom prst="rect">
            <a:avLst/>
          </a:prstGeom>
        </p:spPr>
      </p:pic>
      <p:sp>
        <p:nvSpPr>
          <p:cNvPr id="6" name="Rectangle 5"/>
          <p:cNvSpPr/>
          <p:nvPr/>
        </p:nvSpPr>
        <p:spPr>
          <a:xfrm>
            <a:off x="457200" y="3777369"/>
            <a:ext cx="4698722" cy="523220"/>
          </a:xfrm>
          <a:prstGeom prst="rect">
            <a:avLst/>
          </a:prstGeom>
        </p:spPr>
        <p:txBody>
          <a:bodyPr wrap="none">
            <a:spAutoFit/>
          </a:bodyPr>
          <a:lstStyle/>
          <a:p>
            <a:r>
              <a:rPr lang="en-US" sz="2800" smtClean="0">
                <a:latin typeface="Times New Roman" pitchFamily="18" charset="0"/>
                <a:cs typeface="Times New Roman" pitchFamily="18" charset="0"/>
              </a:rPr>
              <a:t>-Quan </a:t>
            </a:r>
            <a:r>
              <a:rPr lang="en-US" sz="2800">
                <a:latin typeface="Times New Roman" pitchFamily="18" charset="0"/>
                <a:cs typeface="Times New Roman" pitchFamily="18" charset="0"/>
              </a:rPr>
              <a:t>hệ trong phân hối lợi ích</a:t>
            </a:r>
          </a:p>
        </p:txBody>
      </p:sp>
      <p:pic>
        <p:nvPicPr>
          <p:cNvPr id="10" name="Picture 9"/>
          <p:cNvPicPr>
            <a:picLocks noChangeAspect="1"/>
          </p:cNvPicPr>
          <p:nvPr/>
        </p:nvPicPr>
        <p:blipFill>
          <a:blip r:embed="rId4">
            <a:extLst>
              <a:ext uri="{28A0092B-C50C-407E-A947-70E740481C1C}">
                <a14:useLocalDpi xmlns="" xmlns:a14="http://schemas.microsoft.com/office/drawing/2010/main" val="0"/>
              </a:ext>
            </a:extLst>
          </a:blip>
          <a:stretch>
            <a:fillRect/>
          </a:stretch>
        </p:blipFill>
        <p:spPr>
          <a:xfrm>
            <a:off x="5029200" y="838200"/>
            <a:ext cx="3454678" cy="3874842"/>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fade">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barn(inVertical)">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down)">
                                      <p:cBhvr>
                                        <p:cTn id="33" dur="500"/>
                                        <p:tgtEl>
                                          <p:spTgt spid="6"/>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nodeType="click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 grpId="0"/>
      <p:bldP spid="3" grpId="0" animBg="1"/>
      <p:bldP spid="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914400" y="304800"/>
            <a:ext cx="5257800" cy="808038"/>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4. </a:t>
            </a:r>
            <a:r>
              <a:rPr lang="en-US" sz="36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Thiết</a:t>
            </a:r>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en-US" sz="36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chế</a:t>
            </a:r>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en-US" sz="36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gia</a:t>
            </a:r>
            <a:r>
              <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en-US" sz="3600" b="1" dirty="0" err="1">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đình</a:t>
            </a:r>
            <a:endParaRPr lang="en-US" sz="36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endParaRPr>
          </a:p>
        </p:txBody>
      </p:sp>
      <p:sp>
        <p:nvSpPr>
          <p:cNvPr id="32771" name="Rectangle 3"/>
          <p:cNvSpPr>
            <a:spLocks noGrp="1" noChangeArrowheads="1"/>
          </p:cNvSpPr>
          <p:nvPr>
            <p:ph sz="quarter" idx="1"/>
          </p:nvPr>
        </p:nvSpPr>
        <p:spPr>
          <a:xfrm>
            <a:off x="914400" y="1447800"/>
            <a:ext cx="4038600" cy="4800600"/>
          </a:xfrm>
        </p:spPr>
        <p:txBody>
          <a:bodyPr>
            <a:noAutofit/>
          </a:bodyPr>
          <a:lstStyle/>
          <a:p>
            <a:pPr marL="0" indent="0">
              <a:buNone/>
            </a:pPr>
            <a:r>
              <a:rPr lang="en-US" sz="2800" smtClean="0">
                <a:latin typeface="Times New Roman" pitchFamily="18" charset="0"/>
                <a:cs typeface="Times New Roman" pitchFamily="18" charset="0"/>
              </a:rPr>
              <a:t>-Gia </a:t>
            </a:r>
            <a:r>
              <a:rPr lang="en-US" sz="2800">
                <a:latin typeface="Times New Roman" pitchFamily="18" charset="0"/>
                <a:cs typeface="Times New Roman" pitchFamily="18" charset="0"/>
              </a:rPr>
              <a:t>đình là một thiết chế xã hội căn bản nhất và ảnh hưởng đến tất cả mọi người trên thế giới. </a:t>
            </a:r>
          </a:p>
          <a:p>
            <a:pPr marL="0" indent="0">
              <a:buNone/>
            </a:pPr>
            <a:r>
              <a:rPr lang="en-US" sz="2800" smtClean="0">
                <a:latin typeface="Times New Roman" pitchFamily="18" charset="0"/>
                <a:cs typeface="Times New Roman" pitchFamily="18" charset="0"/>
              </a:rPr>
              <a:t>-Gia </a:t>
            </a:r>
            <a:r>
              <a:rPr lang="en-US" sz="2800">
                <a:latin typeface="Times New Roman" pitchFamily="18" charset="0"/>
                <a:cs typeface="Times New Roman" pitchFamily="18" charset="0"/>
              </a:rPr>
              <a:t>đình là một nhóm người được thừa nhận về xã hội,tương đối ổn định, được gắn kết bằng huyết thống, hôn nhân, đạo nghĩa và sống cùng nhau ,hợp tác </a:t>
            </a:r>
            <a:r>
              <a:rPr lang="en-US" sz="2800" smtClean="0">
                <a:latin typeface="Times New Roman" pitchFamily="18" charset="0"/>
                <a:cs typeface="Times New Roman" pitchFamily="18" charset="0"/>
              </a:rPr>
              <a:t>nhau.</a:t>
            </a:r>
            <a:endParaRPr lang="en-US" sz="2800">
              <a:latin typeface="Times New Roman" pitchFamily="18" charset="0"/>
              <a:cs typeface="Times New Roman" pitchFamily="18" charset="0"/>
            </a:endParaRPr>
          </a:p>
        </p:txBody>
      </p:sp>
      <p:pic>
        <p:nvPicPr>
          <p:cNvPr id="4" name="Picture 5" descr="8"/>
          <p:cNvPicPr>
            <a:picLocks noChangeAspect="1" noChangeArrowheads="1"/>
          </p:cNvPicPr>
          <p:nvPr/>
        </p:nvPicPr>
        <p:blipFill>
          <a:blip r:embed="rId2"/>
          <a:srcRect/>
          <a:stretch>
            <a:fillRect/>
          </a:stretch>
        </p:blipFill>
        <p:spPr>
          <a:xfrm>
            <a:off x="5099713" y="1066800"/>
            <a:ext cx="3698543" cy="4953000"/>
          </a:xfrm>
          <a:prstGeom prst="rect">
            <a:avLst/>
          </a:prstGeom>
          <a:noFill/>
          <a:ln/>
        </p:spPr>
      </p:pic>
      <p:pic>
        <p:nvPicPr>
          <p:cNvPr id="5" name="Picture 7" descr="9"/>
          <p:cNvPicPr>
            <a:picLocks noChangeAspect="1" noChangeArrowheads="1"/>
          </p:cNvPicPr>
          <p:nvPr/>
        </p:nvPicPr>
        <p:blipFill>
          <a:blip r:embed="rId3"/>
          <a:srcRect/>
          <a:stretch>
            <a:fillRect/>
          </a:stretch>
        </p:blipFill>
        <p:spPr bwMode="auto">
          <a:xfrm>
            <a:off x="5099713" y="1066800"/>
            <a:ext cx="3745456" cy="4953000"/>
          </a:xfrm>
          <a:prstGeom prst="rect">
            <a:avLst/>
          </a:prstGeom>
          <a:noFill/>
        </p:spPr>
      </p:pic>
    </p:spTree>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500"/>
                                        <p:tgtEl>
                                          <p:spTgt spid="3277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2771">
                                            <p:txEl>
                                              <p:pRg st="0" end="0"/>
                                            </p:txEl>
                                          </p:spTgt>
                                        </p:tgtEl>
                                        <p:attrNameLst>
                                          <p:attrName>style.visibility</p:attrName>
                                        </p:attrNameLst>
                                      </p:cBhvr>
                                      <p:to>
                                        <p:strVal val="visible"/>
                                      </p:to>
                                    </p:set>
                                    <p:animEffect transition="in" filter="fade">
                                      <p:cBhvr>
                                        <p:cTn id="12" dur="1000"/>
                                        <p:tgtEl>
                                          <p:spTgt spid="32771">
                                            <p:txEl>
                                              <p:pRg st="0" end="0"/>
                                            </p:txEl>
                                          </p:spTgt>
                                        </p:tgtEl>
                                      </p:cBhvr>
                                    </p:animEffect>
                                    <p:anim calcmode="lin" valueType="num">
                                      <p:cBhvr>
                                        <p:cTn id="13" dur="1000" fill="hold"/>
                                        <p:tgtEl>
                                          <p:spTgt spid="32771">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32771">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32771">
                                            <p:txEl>
                                              <p:pRg st="1" end="1"/>
                                            </p:txEl>
                                          </p:spTgt>
                                        </p:tgtEl>
                                        <p:attrNameLst>
                                          <p:attrName>style.visibility</p:attrName>
                                        </p:attrNameLst>
                                      </p:cBhvr>
                                      <p:to>
                                        <p:strVal val="visible"/>
                                      </p:to>
                                    </p:set>
                                    <p:animEffect transition="in" filter="fade">
                                      <p:cBhvr>
                                        <p:cTn id="17" dur="1000"/>
                                        <p:tgtEl>
                                          <p:spTgt spid="32771">
                                            <p:txEl>
                                              <p:pRg st="1" end="1"/>
                                            </p:txEl>
                                          </p:spTgt>
                                        </p:tgtEl>
                                      </p:cBhvr>
                                    </p:animEffect>
                                    <p:anim calcmode="lin" valueType="num">
                                      <p:cBhvr>
                                        <p:cTn id="18" dur="1000" fill="hold"/>
                                        <p:tgtEl>
                                          <p:spTgt spid="32771">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32771">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barn(inVertical)">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21" presetClass="entr" presetSubtype="1" fill="hold"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heel(1)">
                                      <p:cBhvr>
                                        <p:cTn id="2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p:bldP spid="32771"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nvPr>
        </p:nvGraphicFramePr>
        <p:xfrm>
          <a:off x="381000" y="533400"/>
          <a:ext cx="8458200" cy="4953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381000" y="1905000"/>
            <a:ext cx="8001000" cy="2246769"/>
          </a:xfrm>
          <a:prstGeom prst="rect">
            <a:avLst/>
          </a:prstGeom>
          <a:noFill/>
        </p:spPr>
        <p:txBody>
          <a:bodyPr wrap="square" rtlCol="0">
            <a:spAutoFit/>
          </a:bodyPr>
          <a:lstStyle/>
          <a:p>
            <a:r>
              <a:rPr lang="en-US" sz="2800" b="1" dirty="0" err="1" smtClean="0">
                <a:latin typeface="Times New Roman" pitchFamily="18" charset="0"/>
                <a:cs typeface="Times New Roman" pitchFamily="18" charset="0"/>
              </a:rPr>
              <a:t>Thủ</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lĩnh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công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tiếp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điều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hướng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hoàn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vụ</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của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mình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những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nghiệm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tổ</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chuyên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giỏi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sp>
        <p:nvSpPr>
          <p:cNvPr id="8" name="TextBox 7"/>
          <p:cNvSpPr txBox="1"/>
          <p:nvPr/>
        </p:nvSpPr>
        <p:spPr>
          <a:xfrm>
            <a:off x="457200" y="1828800"/>
            <a:ext cx="7620000" cy="2246769"/>
          </a:xfrm>
          <a:prstGeom prst="rect">
            <a:avLst/>
          </a:prstGeom>
          <a:noFill/>
        </p:spPr>
        <p:txBody>
          <a:bodyPr wrap="square" rtlCol="0">
            <a:spAutoFit/>
          </a:bodyPr>
          <a:lstStyle/>
          <a:p>
            <a:r>
              <a:rPr lang="en-US" sz="2800" b="1" dirty="0" err="1" smtClean="0">
                <a:latin typeface="Times New Roman" pitchFamily="18" charset="0"/>
                <a:cs typeface="Times New Roman" pitchFamily="18" charset="0"/>
              </a:rPr>
              <a:t>Thủ</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lĩnh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tinh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được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bầu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vui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vẻ</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thoải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mái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dịu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khí</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thẳng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năng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giải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quyết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mâu</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thuẫn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giữa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thành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lĩnh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tinh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thần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không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nhất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thiết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lĩnh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công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a:t>
            </a:r>
            <a:endParaRPr lang="en-US" sz="2800" dirty="0"/>
          </a:p>
        </p:txBody>
      </p:sp>
      <p:sp>
        <p:nvSpPr>
          <p:cNvPr id="9" name="Title 8"/>
          <p:cNvSpPr>
            <a:spLocks noGrp="1"/>
          </p:cNvSpPr>
          <p:nvPr>
            <p:ph type="title"/>
          </p:nvPr>
        </p:nvSpPr>
        <p:spPr>
          <a:xfrm>
            <a:off x="381000" y="-487362"/>
            <a:ext cx="8229600" cy="1143000"/>
          </a:xfrm>
        </p:spPr>
        <p:txBody>
          <a:bodyPr/>
          <a:lstStyle/>
          <a:p>
            <a:endParaRPr lang="en-US"/>
          </a:p>
        </p:txBody>
      </p:sp>
      <p:sp>
        <p:nvSpPr>
          <p:cNvPr id="10" name="Right Arrow 9"/>
          <p:cNvSpPr/>
          <p:nvPr/>
        </p:nvSpPr>
        <p:spPr>
          <a:xfrm>
            <a:off x="457200" y="5638800"/>
            <a:ext cx="381000"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914400" y="5473005"/>
            <a:ext cx="7543800" cy="1384995"/>
          </a:xfrm>
          <a:prstGeom prst="rect">
            <a:avLst/>
          </a:prstGeom>
          <a:noFill/>
        </p:spPr>
        <p:txBody>
          <a:bodyPr wrap="square" rtlCol="0">
            <a:spAutoFit/>
          </a:bodyPr>
          <a:lstStyle/>
          <a:p>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thực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tế</a:t>
            </a:r>
            <a:r>
              <a:rPr lang="en-US" sz="2800" dirty="0" smtClean="0">
                <a:latin typeface="Times New Roman" pitchFamily="18" charset="0"/>
                <a:cs typeface="Times New Roman" pitchFamily="18" charset="0"/>
              </a:rPr>
              <a:t> ở </a:t>
            </a:r>
            <a:r>
              <a:rPr lang="en-US" sz="2800" dirty="0" err="1" smtClean="0">
                <a:latin typeface="Times New Roman" pitchFamily="18" charset="0"/>
                <a:cs typeface="Times New Roman" pitchFamily="18" charset="0"/>
              </a:rPr>
              <a:t>mỗi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hay </a:t>
            </a:r>
            <a:r>
              <a:rPr lang="en-US" sz="2800" dirty="0" err="1" smtClean="0">
                <a:latin typeface="Times New Roman" pitchFamily="18" charset="0"/>
                <a:cs typeface="Times New Roman" pitchFamily="18" charset="0"/>
              </a:rPr>
              <a:t>tập</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tồn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tại</a:t>
            </a:r>
            <a:r>
              <a:rPr lang="en-US" sz="2800" dirty="0" smtClean="0">
                <a:latin typeface="Times New Roman" pitchFamily="18" charset="0"/>
                <a:cs typeface="Times New Roman" pitchFamily="18" charset="0"/>
              </a:rPr>
              <a:t> song </a:t>
            </a:r>
            <a:r>
              <a:rPr lang="en-US" sz="2800" dirty="0" err="1" smtClean="0">
                <a:latin typeface="Times New Roman" pitchFamily="18" charset="0"/>
                <a:cs typeface="Times New Roman" pitchFamily="18" charset="0"/>
              </a:rPr>
              <a:t>song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lĩnh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trên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nhưng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cũng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thể</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chỉ</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môt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đảm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đương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cả</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hai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việc</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pic>
        <p:nvPicPr>
          <p:cNvPr id="44034" name="Picture 2" descr="http://pro.edu.vn/wp-content/uploads/2012/03/Tro-choi-sinh-hoat-doan-doi-hoi-600x450.jpg"/>
          <p:cNvPicPr>
            <a:picLocks noChangeAspect="1" noChangeArrowheads="1"/>
          </p:cNvPicPr>
          <p:nvPr/>
        </p:nvPicPr>
        <p:blipFill>
          <a:blip r:embed="rId7"/>
          <a:srcRect/>
          <a:stretch>
            <a:fillRect/>
          </a:stretch>
        </p:blipFill>
        <p:spPr bwMode="auto">
          <a:xfrm>
            <a:off x="381000" y="457200"/>
            <a:ext cx="8458200" cy="4953000"/>
          </a:xfrm>
          <a:prstGeom prst="rect">
            <a:avLst/>
          </a:prstGeom>
          <a:noFill/>
        </p:spPr>
      </p:pic>
      <p:pic>
        <p:nvPicPr>
          <p:cNvPr id="44036" name="Picture 4" descr="https://encrypted-tbn3.gstatic.com/images?q=tbn:ANd9GcTj-IycsE0StlH_9ZH3_G20GYmMytKiYv3Nt6UqoY_ZBBotCuNZjw"/>
          <p:cNvPicPr>
            <a:picLocks noChangeAspect="1" noChangeArrowheads="1"/>
          </p:cNvPicPr>
          <p:nvPr/>
        </p:nvPicPr>
        <p:blipFill>
          <a:blip r:embed="rId8"/>
          <a:srcRect/>
          <a:stretch>
            <a:fillRect/>
          </a:stretch>
        </p:blipFill>
        <p:spPr bwMode="auto">
          <a:xfrm>
            <a:off x="381000" y="457200"/>
            <a:ext cx="8458200" cy="48768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8" presetClass="entr" presetSubtype="0" accel="10000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strVal val="#ppt_w*2.5"/>
                                          </p:val>
                                        </p:tav>
                                        <p:tav tm="100000">
                                          <p:val>
                                            <p:strVal val="#ppt_w"/>
                                          </p:val>
                                        </p:tav>
                                      </p:tavLst>
                                    </p:anim>
                                    <p:anim calcmode="lin" valueType="num">
                                      <p:cBhvr>
                                        <p:cTn id="14" dur="500" fill="hold"/>
                                        <p:tgtEl>
                                          <p:spTgt spid="5"/>
                                        </p:tgtEl>
                                        <p:attrNameLst>
                                          <p:attrName>ppt_h</p:attrName>
                                        </p:attrNameLst>
                                      </p:cBhvr>
                                      <p:tavLst>
                                        <p:tav tm="0">
                                          <p:val>
                                            <p:strVal val="#ppt_h*0.01"/>
                                          </p:val>
                                        </p:tav>
                                        <p:tav tm="100000">
                                          <p:val>
                                            <p:strVal val="#ppt_h"/>
                                          </p:val>
                                        </p:tav>
                                      </p:tavLst>
                                    </p:anim>
                                    <p:anim calcmode="lin" valueType="num">
                                      <p:cBhvr>
                                        <p:cTn id="15" dur="500" fill="hold"/>
                                        <p:tgtEl>
                                          <p:spTgt spid="5"/>
                                        </p:tgtEl>
                                        <p:attrNameLst>
                                          <p:attrName>ppt_x</p:attrName>
                                        </p:attrNameLst>
                                      </p:cBhvr>
                                      <p:tavLst>
                                        <p:tav tm="0">
                                          <p:val>
                                            <p:strVal val="#ppt_x"/>
                                          </p:val>
                                        </p:tav>
                                        <p:tav tm="100000">
                                          <p:val>
                                            <p:strVal val="#ppt_x"/>
                                          </p:val>
                                        </p:tav>
                                      </p:tavLst>
                                    </p:anim>
                                    <p:anim calcmode="lin" valueType="num">
                                      <p:cBhvr>
                                        <p:cTn id="16" dur="500" fill="hold"/>
                                        <p:tgtEl>
                                          <p:spTgt spid="5"/>
                                        </p:tgtEl>
                                        <p:attrNameLst>
                                          <p:attrName>ppt_y</p:attrName>
                                        </p:attrNameLst>
                                      </p:cBhvr>
                                      <p:tavLst>
                                        <p:tav tm="0">
                                          <p:val>
                                            <p:strVal val="#ppt_h+1"/>
                                          </p:val>
                                        </p:tav>
                                        <p:tav tm="100000">
                                          <p:val>
                                            <p:strVal val="#ppt_y"/>
                                          </p:val>
                                        </p:tav>
                                      </p:tavLst>
                                    </p:anim>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1" nodeType="clickEffect">
                                  <p:stCondLst>
                                    <p:cond delay="0"/>
                                  </p:stCondLst>
                                  <p:childTnLst>
                                    <p:animEffect transition="out" filter="checkerboard(across)">
                                      <p:cBhvr>
                                        <p:cTn id="21" dur="500"/>
                                        <p:tgtEl>
                                          <p:spTgt spid="5"/>
                                        </p:tgtEl>
                                      </p:cBhvr>
                                    </p:animEffect>
                                    <p:set>
                                      <p:cBhvr>
                                        <p:cTn id="22" dur="1" fill="hold">
                                          <p:stCondLst>
                                            <p:cond delay="499"/>
                                          </p:stCondLst>
                                        </p:cTn>
                                        <p:tgtEl>
                                          <p:spTgt spid="5"/>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44034"/>
                                        </p:tgtEl>
                                        <p:attrNameLst>
                                          <p:attrName>style.visibility</p:attrName>
                                        </p:attrNameLst>
                                      </p:cBhvr>
                                      <p:to>
                                        <p:strVal val="visible"/>
                                      </p:to>
                                    </p:set>
                                    <p:animEffect transition="in" filter="checkerboard(across)">
                                      <p:cBhvr>
                                        <p:cTn id="33" dur="500"/>
                                        <p:tgtEl>
                                          <p:spTgt spid="44034"/>
                                        </p:tgtEl>
                                      </p:cBhvr>
                                    </p:animEffect>
                                  </p:childTnLst>
                                </p:cTn>
                              </p:par>
                            </p:childTnLst>
                          </p:cTn>
                        </p:par>
                      </p:childTnLst>
                    </p:cTn>
                  </p:par>
                  <p:par>
                    <p:cTn id="34" fill="hold">
                      <p:stCondLst>
                        <p:cond delay="indefinite"/>
                      </p:stCondLst>
                      <p:childTnLst>
                        <p:par>
                          <p:cTn id="35" fill="hold">
                            <p:stCondLst>
                              <p:cond delay="0"/>
                            </p:stCondLst>
                            <p:childTnLst>
                              <p:par>
                                <p:cTn id="36" presetID="29" presetClass="entr" presetSubtype="0" fill="hold" nodeType="clickEffect">
                                  <p:stCondLst>
                                    <p:cond delay="0"/>
                                  </p:stCondLst>
                                  <p:childTnLst>
                                    <p:set>
                                      <p:cBhvr>
                                        <p:cTn id="37" dur="1" fill="hold">
                                          <p:stCondLst>
                                            <p:cond delay="0"/>
                                          </p:stCondLst>
                                        </p:cTn>
                                        <p:tgtEl>
                                          <p:spTgt spid="44036"/>
                                        </p:tgtEl>
                                        <p:attrNameLst>
                                          <p:attrName>style.visibility</p:attrName>
                                        </p:attrNameLst>
                                      </p:cBhvr>
                                      <p:to>
                                        <p:strVal val="visible"/>
                                      </p:to>
                                    </p:set>
                                    <p:anim calcmode="lin" valueType="num">
                                      <p:cBhvr>
                                        <p:cTn id="38" dur="1000" fill="hold"/>
                                        <p:tgtEl>
                                          <p:spTgt spid="44036"/>
                                        </p:tgtEl>
                                        <p:attrNameLst>
                                          <p:attrName>ppt_x</p:attrName>
                                        </p:attrNameLst>
                                      </p:cBhvr>
                                      <p:tavLst>
                                        <p:tav tm="0">
                                          <p:val>
                                            <p:strVal val="#ppt_x-.2"/>
                                          </p:val>
                                        </p:tav>
                                        <p:tav tm="100000">
                                          <p:val>
                                            <p:strVal val="#ppt_x"/>
                                          </p:val>
                                        </p:tav>
                                      </p:tavLst>
                                    </p:anim>
                                    <p:anim calcmode="lin" valueType="num">
                                      <p:cBhvr>
                                        <p:cTn id="39" dur="1000" fill="hold"/>
                                        <p:tgtEl>
                                          <p:spTgt spid="44036"/>
                                        </p:tgtEl>
                                        <p:attrNameLst>
                                          <p:attrName>ppt_y</p:attrName>
                                        </p:attrNameLst>
                                      </p:cBhvr>
                                      <p:tavLst>
                                        <p:tav tm="0">
                                          <p:val>
                                            <p:strVal val="#ppt_y"/>
                                          </p:val>
                                        </p:tav>
                                        <p:tav tm="100000">
                                          <p:val>
                                            <p:strVal val="#ppt_y"/>
                                          </p:val>
                                        </p:tav>
                                      </p:tavLst>
                                    </p:anim>
                                    <p:animEffect transition="in" filter="wipe(right)" prLst="gradientSize: 0.1">
                                      <p:cBhvr>
                                        <p:cTn id="40" dur="1000"/>
                                        <p:tgtEl>
                                          <p:spTgt spid="44036"/>
                                        </p:tgtEl>
                                      </p:cBhvr>
                                    </p:animEffect>
                                  </p:childTnLst>
                                </p:cTn>
                              </p:par>
                            </p:childTnLst>
                          </p:cTn>
                        </p:par>
                      </p:childTnLst>
                    </p:cTn>
                  </p:par>
                  <p:par>
                    <p:cTn id="41" fill="hold">
                      <p:stCondLst>
                        <p:cond delay="indefinite"/>
                      </p:stCondLst>
                      <p:childTnLst>
                        <p:par>
                          <p:cTn id="42" fill="hold">
                            <p:stCondLst>
                              <p:cond delay="0"/>
                            </p:stCondLst>
                            <p:childTnLst>
                              <p:par>
                                <p:cTn id="43" presetID="26" presetClass="entr" presetSubtype="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80">
                                          <p:stCondLst>
                                            <p:cond delay="0"/>
                                          </p:stCondLst>
                                        </p:cTn>
                                        <p:tgtEl>
                                          <p:spTgt spid="10"/>
                                        </p:tgtEl>
                                      </p:cBhvr>
                                    </p:animEffect>
                                    <p:anim calcmode="lin" valueType="num">
                                      <p:cBhvr>
                                        <p:cTn id="46"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47"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48"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49"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50"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51" dur="26">
                                          <p:stCondLst>
                                            <p:cond delay="650"/>
                                          </p:stCondLst>
                                        </p:cTn>
                                        <p:tgtEl>
                                          <p:spTgt spid="10"/>
                                        </p:tgtEl>
                                      </p:cBhvr>
                                      <p:to x="100000" y="60000"/>
                                    </p:animScale>
                                    <p:animScale>
                                      <p:cBhvr>
                                        <p:cTn id="52" dur="166" decel="50000">
                                          <p:stCondLst>
                                            <p:cond delay="676"/>
                                          </p:stCondLst>
                                        </p:cTn>
                                        <p:tgtEl>
                                          <p:spTgt spid="10"/>
                                        </p:tgtEl>
                                      </p:cBhvr>
                                      <p:to x="100000" y="100000"/>
                                    </p:animScale>
                                    <p:animScale>
                                      <p:cBhvr>
                                        <p:cTn id="53" dur="26">
                                          <p:stCondLst>
                                            <p:cond delay="1312"/>
                                          </p:stCondLst>
                                        </p:cTn>
                                        <p:tgtEl>
                                          <p:spTgt spid="10"/>
                                        </p:tgtEl>
                                      </p:cBhvr>
                                      <p:to x="100000" y="80000"/>
                                    </p:animScale>
                                    <p:animScale>
                                      <p:cBhvr>
                                        <p:cTn id="54" dur="166" decel="50000">
                                          <p:stCondLst>
                                            <p:cond delay="1338"/>
                                          </p:stCondLst>
                                        </p:cTn>
                                        <p:tgtEl>
                                          <p:spTgt spid="10"/>
                                        </p:tgtEl>
                                      </p:cBhvr>
                                      <p:to x="100000" y="100000"/>
                                    </p:animScale>
                                    <p:animScale>
                                      <p:cBhvr>
                                        <p:cTn id="55" dur="26">
                                          <p:stCondLst>
                                            <p:cond delay="1642"/>
                                          </p:stCondLst>
                                        </p:cTn>
                                        <p:tgtEl>
                                          <p:spTgt spid="10"/>
                                        </p:tgtEl>
                                      </p:cBhvr>
                                      <p:to x="100000" y="90000"/>
                                    </p:animScale>
                                    <p:animScale>
                                      <p:cBhvr>
                                        <p:cTn id="56" dur="166" decel="50000">
                                          <p:stCondLst>
                                            <p:cond delay="1668"/>
                                          </p:stCondLst>
                                        </p:cTn>
                                        <p:tgtEl>
                                          <p:spTgt spid="10"/>
                                        </p:tgtEl>
                                      </p:cBhvr>
                                      <p:to x="100000" y="100000"/>
                                    </p:animScale>
                                    <p:animScale>
                                      <p:cBhvr>
                                        <p:cTn id="57" dur="26">
                                          <p:stCondLst>
                                            <p:cond delay="1808"/>
                                          </p:stCondLst>
                                        </p:cTn>
                                        <p:tgtEl>
                                          <p:spTgt spid="10"/>
                                        </p:tgtEl>
                                      </p:cBhvr>
                                      <p:to x="100000" y="95000"/>
                                    </p:animScale>
                                    <p:animScale>
                                      <p:cBhvr>
                                        <p:cTn id="58" dur="166" decel="50000">
                                          <p:stCondLst>
                                            <p:cond delay="1834"/>
                                          </p:stCondLst>
                                        </p:cTn>
                                        <p:tgtEl>
                                          <p:spTgt spid="10"/>
                                        </p:tgtEl>
                                      </p:cBhvr>
                                      <p:to x="100000" y="100000"/>
                                    </p:animScale>
                                  </p:childTnLst>
                                </p:cTn>
                              </p:par>
                              <p:par>
                                <p:cTn id="59" presetID="26" presetClass="entr" presetSubtype="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wipe(down)">
                                      <p:cBhvr>
                                        <p:cTn id="61" dur="580">
                                          <p:stCondLst>
                                            <p:cond delay="0"/>
                                          </p:stCondLst>
                                        </p:cTn>
                                        <p:tgtEl>
                                          <p:spTgt spid="11"/>
                                        </p:tgtEl>
                                      </p:cBhvr>
                                    </p:animEffect>
                                    <p:anim calcmode="lin" valueType="num">
                                      <p:cBhvr>
                                        <p:cTn id="62"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67" dur="26">
                                          <p:stCondLst>
                                            <p:cond delay="650"/>
                                          </p:stCondLst>
                                        </p:cTn>
                                        <p:tgtEl>
                                          <p:spTgt spid="11"/>
                                        </p:tgtEl>
                                      </p:cBhvr>
                                      <p:to x="100000" y="60000"/>
                                    </p:animScale>
                                    <p:animScale>
                                      <p:cBhvr>
                                        <p:cTn id="68" dur="166" decel="50000">
                                          <p:stCondLst>
                                            <p:cond delay="676"/>
                                          </p:stCondLst>
                                        </p:cTn>
                                        <p:tgtEl>
                                          <p:spTgt spid="11"/>
                                        </p:tgtEl>
                                      </p:cBhvr>
                                      <p:to x="100000" y="100000"/>
                                    </p:animScale>
                                    <p:animScale>
                                      <p:cBhvr>
                                        <p:cTn id="69" dur="26">
                                          <p:stCondLst>
                                            <p:cond delay="1312"/>
                                          </p:stCondLst>
                                        </p:cTn>
                                        <p:tgtEl>
                                          <p:spTgt spid="11"/>
                                        </p:tgtEl>
                                      </p:cBhvr>
                                      <p:to x="100000" y="80000"/>
                                    </p:animScale>
                                    <p:animScale>
                                      <p:cBhvr>
                                        <p:cTn id="70" dur="166" decel="50000">
                                          <p:stCondLst>
                                            <p:cond delay="1338"/>
                                          </p:stCondLst>
                                        </p:cTn>
                                        <p:tgtEl>
                                          <p:spTgt spid="11"/>
                                        </p:tgtEl>
                                      </p:cBhvr>
                                      <p:to x="100000" y="100000"/>
                                    </p:animScale>
                                    <p:animScale>
                                      <p:cBhvr>
                                        <p:cTn id="71" dur="26">
                                          <p:stCondLst>
                                            <p:cond delay="1642"/>
                                          </p:stCondLst>
                                        </p:cTn>
                                        <p:tgtEl>
                                          <p:spTgt spid="11"/>
                                        </p:tgtEl>
                                      </p:cBhvr>
                                      <p:to x="100000" y="90000"/>
                                    </p:animScale>
                                    <p:animScale>
                                      <p:cBhvr>
                                        <p:cTn id="72" dur="166" decel="50000">
                                          <p:stCondLst>
                                            <p:cond delay="1668"/>
                                          </p:stCondLst>
                                        </p:cTn>
                                        <p:tgtEl>
                                          <p:spTgt spid="11"/>
                                        </p:tgtEl>
                                      </p:cBhvr>
                                      <p:to x="100000" y="100000"/>
                                    </p:animScale>
                                    <p:animScale>
                                      <p:cBhvr>
                                        <p:cTn id="73" dur="26">
                                          <p:stCondLst>
                                            <p:cond delay="1808"/>
                                          </p:stCondLst>
                                        </p:cTn>
                                        <p:tgtEl>
                                          <p:spTgt spid="11"/>
                                        </p:tgtEl>
                                      </p:cBhvr>
                                      <p:to x="100000" y="95000"/>
                                    </p:animScale>
                                    <p:animScale>
                                      <p:cBhvr>
                                        <p:cTn id="74" dur="166" decel="50000">
                                          <p:stCondLst>
                                            <p:cond delay="1834"/>
                                          </p:stCondLst>
                                        </p:cTn>
                                        <p:tgtEl>
                                          <p:spTgt spid="11"/>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P spid="5" grpId="0"/>
      <p:bldP spid="5" grpId="1"/>
      <p:bldP spid="8" grpId="0"/>
      <p:bldP spid="10" grpId="0" animBg="1"/>
      <p:bldP spid="11"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914400" y="152400"/>
            <a:ext cx="2971800" cy="808038"/>
          </a:xfrm>
        </p:spPr>
        <p:txBody>
          <a:bodyPr/>
          <a:lstStyle/>
          <a:p>
            <a:pPr algn="ctr"/>
            <a:r>
              <a:rPr lang="en-US" b="1" i="1" smtClean="0">
                <a:effectLst>
                  <a:outerShdw blurRad="38100" dist="38100" dir="2700000" algn="tl">
                    <a:srgbClr val="000000">
                      <a:alpha val="43137"/>
                    </a:srgbClr>
                  </a:outerShdw>
                </a:effectLst>
                <a:latin typeface="Times New Roman" pitchFamily="18" charset="0"/>
                <a:cs typeface="Times New Roman" pitchFamily="18" charset="0"/>
              </a:rPr>
              <a:t>Chức </a:t>
            </a:r>
            <a:r>
              <a:rPr lang="en-US" b="1" i="1">
                <a:effectLst>
                  <a:outerShdw blurRad="38100" dist="38100" dir="2700000" algn="tl">
                    <a:srgbClr val="000000">
                      <a:alpha val="43137"/>
                    </a:srgbClr>
                  </a:outerShdw>
                </a:effectLst>
                <a:latin typeface="Times New Roman" pitchFamily="18" charset="0"/>
                <a:cs typeface="Times New Roman" pitchFamily="18" charset="0"/>
              </a:rPr>
              <a:t>năng</a:t>
            </a:r>
          </a:p>
        </p:txBody>
      </p:sp>
      <p:sp>
        <p:nvSpPr>
          <p:cNvPr id="37891" name="Rectangle 3"/>
          <p:cNvSpPr>
            <a:spLocks noGrp="1" noChangeArrowheads="1"/>
          </p:cNvSpPr>
          <p:nvPr>
            <p:ph sz="quarter" idx="1"/>
          </p:nvPr>
        </p:nvSpPr>
        <p:spPr>
          <a:xfrm>
            <a:off x="597090" y="914400"/>
            <a:ext cx="7772400" cy="2057400"/>
          </a:xfrm>
        </p:spPr>
        <p:txBody>
          <a:bodyPr>
            <a:normAutofit/>
          </a:bodyPr>
          <a:lstStyle/>
          <a:p>
            <a:pPr marL="0" indent="0">
              <a:buNone/>
            </a:pPr>
            <a:r>
              <a:rPr lang="en-US" sz="2800">
                <a:latin typeface="Times New Roman" pitchFamily="18" charset="0"/>
                <a:cs typeface="Times New Roman" pitchFamily="18" charset="0"/>
              </a:rPr>
              <a:t>Duy trì nòi giống</a:t>
            </a:r>
          </a:p>
          <a:p>
            <a:pPr marL="0" indent="0">
              <a:buNone/>
            </a:pPr>
            <a:r>
              <a:rPr lang="en-US" sz="2800">
                <a:latin typeface="Times New Roman" pitchFamily="18" charset="0"/>
                <a:cs typeface="Times New Roman" pitchFamily="18" charset="0"/>
              </a:rPr>
              <a:t>Nuôi dưỡng,dạy dỗ,bảo vệ con cái </a:t>
            </a:r>
          </a:p>
          <a:p>
            <a:pPr marL="0" indent="0">
              <a:buNone/>
            </a:pPr>
            <a:r>
              <a:rPr lang="en-US" sz="2800">
                <a:latin typeface="Times New Roman" pitchFamily="18" charset="0"/>
                <a:cs typeface="Times New Roman" pitchFamily="18" charset="0"/>
              </a:rPr>
              <a:t>Nơi thể hiện tình cảm,sự yêu thương,ủng hộ về mặt tinh thần …</a:t>
            </a:r>
          </a:p>
          <a:p>
            <a:pPr>
              <a:buFontTx/>
              <a:buNone/>
            </a:pPr>
            <a:endParaRPr lang="en-US" sz="2800">
              <a:latin typeface="Times New Roman" pitchFamily="18" charset="0"/>
              <a:cs typeface="Times New Roman" pitchFamily="18" charset="0"/>
            </a:endParaRPr>
          </a:p>
        </p:txBody>
      </p:sp>
      <p:sp>
        <p:nvSpPr>
          <p:cNvPr id="4" name="Rectangle 4"/>
          <p:cNvSpPr>
            <a:spLocks noChangeArrowheads="1"/>
          </p:cNvSpPr>
          <p:nvPr/>
        </p:nvSpPr>
        <p:spPr bwMode="auto">
          <a:xfrm>
            <a:off x="457201" y="3276600"/>
            <a:ext cx="8052178" cy="2246769"/>
          </a:xfrm>
          <a:prstGeom prst="rect">
            <a:avLst/>
          </a:prstGeom>
          <a:noFill/>
          <a:ln w="9525">
            <a:noFill/>
            <a:miter lim="800000"/>
            <a:headEnd/>
            <a:tailEnd/>
          </a:ln>
          <a:effectLst/>
        </p:spPr>
        <p:txBody>
          <a:bodyPr wrap="square">
            <a:spAutoFit/>
          </a:bodyPr>
          <a:lstStyle/>
          <a:p>
            <a:pPr eaLnBrk="1" hangingPunct="1">
              <a:spcBef>
                <a:spcPct val="20000"/>
              </a:spcBef>
            </a:pPr>
            <a:r>
              <a:rPr lang="en-US" sz="2800" dirty="0" smtClean="0">
                <a:latin typeface="Times New Roman" pitchFamily="18" charset="0"/>
                <a:cs typeface="Times New Roman" pitchFamily="18" charset="0"/>
                <a:sym typeface="Wingdings" pitchFamily="2" charset="2"/>
              </a:rPr>
              <a:t>               Gia </a:t>
            </a:r>
            <a:r>
              <a:rPr lang="en-US" sz="2800" dirty="0">
                <a:latin typeface="Times New Roman" pitchFamily="18" charset="0"/>
                <a:cs typeface="Times New Roman" pitchFamily="18" charset="0"/>
                <a:sym typeface="Wingdings" pitchFamily="2" charset="2"/>
              </a:rPr>
              <a:t>đình có vai trò rất quan trọng đối với mỗi người chúng ta là cái nôi đầu tiên để hình thành một con </a:t>
            </a:r>
            <a:r>
              <a:rPr lang="en-US" sz="2800" dirty="0" err="1">
                <a:latin typeface="Times New Roman" pitchFamily="18" charset="0"/>
                <a:cs typeface="Times New Roman" pitchFamily="18" charset="0"/>
                <a:sym typeface="Wingdings" pitchFamily="2" charset="2"/>
              </a:rPr>
              <a:t>người,ở</a:t>
            </a:r>
            <a:r>
              <a:rPr lang="en-US" sz="2800" dirty="0">
                <a:latin typeface="Times New Roman" pitchFamily="18" charset="0"/>
                <a:cs typeface="Times New Roman" pitchFamily="18" charset="0"/>
                <a:sym typeface="Wingdings" pitchFamily="2" charset="2"/>
              </a:rPr>
              <a:t> đó con người được hưởng tình cảm sự yêu thương và là nền tảng tinh thần to lớn… giúp chúng ta có thể vững bước trên con đường ngoài xã hội.</a:t>
            </a:r>
          </a:p>
        </p:txBody>
      </p:sp>
      <p:sp>
        <p:nvSpPr>
          <p:cNvPr id="2" name="Right Arrow 1"/>
          <p:cNvSpPr/>
          <p:nvPr/>
        </p:nvSpPr>
        <p:spPr>
          <a:xfrm>
            <a:off x="838200" y="3304464"/>
            <a:ext cx="838200" cy="381000"/>
          </a:xfrm>
          <a:prstGeom prst="rightArrow">
            <a:avLst/>
          </a:prstGeom>
          <a:solidFill>
            <a:srgbClr val="00B05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mc:AlternateContent xmlns:mc="http://schemas.openxmlformats.org/markup-compatibility/2006">
    <mc:Choice xmlns="" xmlns:p14="http://schemas.microsoft.com/office/powerpoint/2010/main" Requires="p14">
      <p:transition p14:dur="100">
        <p:cut/>
      </p:transition>
    </mc:Choice>
    <mc:Fallback>
      <p:transition>
        <p:cu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37891">
                                            <p:txEl>
                                              <p:pRg st="0" end="0"/>
                                            </p:txEl>
                                          </p:spTgt>
                                        </p:tgtEl>
                                        <p:attrNameLst>
                                          <p:attrName>style.visibility</p:attrName>
                                        </p:attrNameLst>
                                      </p:cBhvr>
                                      <p:to>
                                        <p:strVal val="visible"/>
                                      </p:to>
                                    </p:set>
                                    <p:animEffect transition="in" filter="fade">
                                      <p:cBhvr>
                                        <p:cTn id="11" dur="1000"/>
                                        <p:tgtEl>
                                          <p:spTgt spid="37891">
                                            <p:txEl>
                                              <p:pRg st="0" end="0"/>
                                            </p:txEl>
                                          </p:spTgt>
                                        </p:tgtEl>
                                      </p:cBhvr>
                                    </p:animEffect>
                                    <p:anim calcmode="lin" valueType="num">
                                      <p:cBhvr>
                                        <p:cTn id="12" dur="10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p:cTn id="13" dur="1000" fill="hold"/>
                                        <p:tgtEl>
                                          <p:spTgt spid="37891">
                                            <p:txEl>
                                              <p:pRg st="0" end="0"/>
                                            </p:txEl>
                                          </p:spTgt>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37891">
                                            <p:txEl>
                                              <p:pRg st="1" end="1"/>
                                            </p:txEl>
                                          </p:spTgt>
                                        </p:tgtEl>
                                        <p:attrNameLst>
                                          <p:attrName>style.visibility</p:attrName>
                                        </p:attrNameLst>
                                      </p:cBhvr>
                                      <p:to>
                                        <p:strVal val="visible"/>
                                      </p:to>
                                    </p:set>
                                    <p:animEffect transition="in" filter="fade">
                                      <p:cBhvr>
                                        <p:cTn id="16" dur="1000"/>
                                        <p:tgtEl>
                                          <p:spTgt spid="37891">
                                            <p:txEl>
                                              <p:pRg st="1" end="1"/>
                                            </p:txEl>
                                          </p:spTgt>
                                        </p:tgtEl>
                                      </p:cBhvr>
                                    </p:animEffect>
                                    <p:anim calcmode="lin" valueType="num">
                                      <p:cBhvr>
                                        <p:cTn id="17" dur="10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p:cTn id="18" dur="1000" fill="hold"/>
                                        <p:tgtEl>
                                          <p:spTgt spid="37891">
                                            <p:txEl>
                                              <p:pRg st="1" end="1"/>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7891">
                                            <p:txEl>
                                              <p:pRg st="2" end="2"/>
                                            </p:txEl>
                                          </p:spTgt>
                                        </p:tgtEl>
                                        <p:attrNameLst>
                                          <p:attrName>style.visibility</p:attrName>
                                        </p:attrNameLst>
                                      </p:cBhvr>
                                      <p:to>
                                        <p:strVal val="visible"/>
                                      </p:to>
                                    </p:set>
                                    <p:animEffect transition="in" filter="fade">
                                      <p:cBhvr>
                                        <p:cTn id="21" dur="1000"/>
                                        <p:tgtEl>
                                          <p:spTgt spid="37891">
                                            <p:txEl>
                                              <p:pRg st="2" end="2"/>
                                            </p:txEl>
                                          </p:spTgt>
                                        </p:tgtEl>
                                      </p:cBhvr>
                                    </p:animEffect>
                                    <p:anim calcmode="lin" valueType="num">
                                      <p:cBhvr>
                                        <p:cTn id="22" dur="10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789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down)">
                                      <p:cBhvr>
                                        <p:cTn id="28" dur="580">
                                          <p:stCondLst>
                                            <p:cond delay="0"/>
                                          </p:stCondLst>
                                        </p:cTn>
                                        <p:tgtEl>
                                          <p:spTgt spid="2"/>
                                        </p:tgtEl>
                                      </p:cBhvr>
                                    </p:animEffect>
                                    <p:anim calcmode="lin" valueType="num">
                                      <p:cBhvr>
                                        <p:cTn id="29"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30"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31"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32"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33"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34" dur="26">
                                          <p:stCondLst>
                                            <p:cond delay="650"/>
                                          </p:stCondLst>
                                        </p:cTn>
                                        <p:tgtEl>
                                          <p:spTgt spid="2"/>
                                        </p:tgtEl>
                                      </p:cBhvr>
                                      <p:to x="100000" y="60000"/>
                                    </p:animScale>
                                    <p:animScale>
                                      <p:cBhvr>
                                        <p:cTn id="35" dur="166" decel="50000">
                                          <p:stCondLst>
                                            <p:cond delay="676"/>
                                          </p:stCondLst>
                                        </p:cTn>
                                        <p:tgtEl>
                                          <p:spTgt spid="2"/>
                                        </p:tgtEl>
                                      </p:cBhvr>
                                      <p:to x="100000" y="100000"/>
                                    </p:animScale>
                                    <p:animScale>
                                      <p:cBhvr>
                                        <p:cTn id="36" dur="26">
                                          <p:stCondLst>
                                            <p:cond delay="1312"/>
                                          </p:stCondLst>
                                        </p:cTn>
                                        <p:tgtEl>
                                          <p:spTgt spid="2"/>
                                        </p:tgtEl>
                                      </p:cBhvr>
                                      <p:to x="100000" y="80000"/>
                                    </p:animScale>
                                    <p:animScale>
                                      <p:cBhvr>
                                        <p:cTn id="37" dur="166" decel="50000">
                                          <p:stCondLst>
                                            <p:cond delay="1338"/>
                                          </p:stCondLst>
                                        </p:cTn>
                                        <p:tgtEl>
                                          <p:spTgt spid="2"/>
                                        </p:tgtEl>
                                      </p:cBhvr>
                                      <p:to x="100000" y="100000"/>
                                    </p:animScale>
                                    <p:animScale>
                                      <p:cBhvr>
                                        <p:cTn id="38" dur="26">
                                          <p:stCondLst>
                                            <p:cond delay="1642"/>
                                          </p:stCondLst>
                                        </p:cTn>
                                        <p:tgtEl>
                                          <p:spTgt spid="2"/>
                                        </p:tgtEl>
                                      </p:cBhvr>
                                      <p:to x="100000" y="90000"/>
                                    </p:animScale>
                                    <p:animScale>
                                      <p:cBhvr>
                                        <p:cTn id="39" dur="166" decel="50000">
                                          <p:stCondLst>
                                            <p:cond delay="1668"/>
                                          </p:stCondLst>
                                        </p:cTn>
                                        <p:tgtEl>
                                          <p:spTgt spid="2"/>
                                        </p:tgtEl>
                                      </p:cBhvr>
                                      <p:to x="100000" y="100000"/>
                                    </p:animScale>
                                    <p:animScale>
                                      <p:cBhvr>
                                        <p:cTn id="40" dur="26">
                                          <p:stCondLst>
                                            <p:cond delay="1808"/>
                                          </p:stCondLst>
                                        </p:cTn>
                                        <p:tgtEl>
                                          <p:spTgt spid="2"/>
                                        </p:tgtEl>
                                      </p:cBhvr>
                                      <p:to x="100000" y="95000"/>
                                    </p:animScale>
                                    <p:animScale>
                                      <p:cBhvr>
                                        <p:cTn id="41" dur="166" decel="50000">
                                          <p:stCondLst>
                                            <p:cond delay="1834"/>
                                          </p:stCondLst>
                                        </p:cTn>
                                        <p:tgtEl>
                                          <p:spTgt spid="2"/>
                                        </p:tgtEl>
                                      </p:cBhvr>
                                      <p:to x="100000" y="100000"/>
                                    </p:animScale>
                                  </p:childTnLst>
                                </p:cTn>
                              </p:par>
                            </p:childTnLst>
                          </p:cTn>
                        </p:par>
                      </p:childTnLst>
                    </p:cTn>
                  </p:par>
                  <p:par>
                    <p:cTn id="42" fill="hold">
                      <p:stCondLst>
                        <p:cond delay="indefinite"/>
                      </p:stCondLst>
                      <p:childTnLst>
                        <p:par>
                          <p:cTn id="43" fill="hold">
                            <p:stCondLst>
                              <p:cond delay="0"/>
                            </p:stCondLst>
                            <p:childTnLst>
                              <p:par>
                                <p:cTn id="44" presetID="53" presetClass="entr" presetSubtype="16" fill="hold" nodeType="clickEffect">
                                  <p:stCondLst>
                                    <p:cond delay="0"/>
                                  </p:stCondLst>
                                  <p:childTnLst>
                                    <p:set>
                                      <p:cBhvr>
                                        <p:cTn id="45" dur="1" fill="hold">
                                          <p:stCondLst>
                                            <p:cond delay="0"/>
                                          </p:stCondLst>
                                        </p:cTn>
                                        <p:tgtEl>
                                          <p:spTgt spid="4">
                                            <p:txEl>
                                              <p:pRg st="0" end="0"/>
                                            </p:txEl>
                                          </p:spTgt>
                                        </p:tgtEl>
                                        <p:attrNameLst>
                                          <p:attrName>style.visibility</p:attrName>
                                        </p:attrNameLst>
                                      </p:cBhvr>
                                      <p:to>
                                        <p:strVal val="visible"/>
                                      </p:to>
                                    </p:set>
                                    <p:anim calcmode="lin" valueType="num">
                                      <p:cBhvr>
                                        <p:cTn id="46" dur="500" fill="hold"/>
                                        <p:tgtEl>
                                          <p:spTgt spid="4">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48"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p:bldP spid="37891" grpId="0" build="p"/>
      <p:bldP spid="2"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1000" y="685800"/>
            <a:ext cx="8229600" cy="1143000"/>
          </a:xfrm>
        </p:spPr>
        <p:txBody>
          <a:bodyPr/>
          <a:lstStyle/>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5.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Thiết</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chế</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chính</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latin typeface="Times New Roman" pitchFamily="18" charset="0"/>
                <a:cs typeface="Times New Roman" pitchFamily="18" charset="0"/>
              </a:rPr>
              <a:t>trị</a:t>
            </a:r>
            <a:endParaRPr lang="en-US" dirty="0">
              <a:solidFill>
                <a:srgbClr val="FF0000"/>
              </a:solidFill>
            </a:endParaRPr>
          </a:p>
        </p:txBody>
      </p:sp>
      <p:sp>
        <p:nvSpPr>
          <p:cNvPr id="3" name="Content Placeholder 2"/>
          <p:cNvSpPr>
            <a:spLocks noGrp="1"/>
          </p:cNvSpPr>
          <p:nvPr>
            <p:ph idx="1"/>
          </p:nvPr>
        </p:nvSpPr>
        <p:spPr>
          <a:xfrm>
            <a:off x="381000" y="1752600"/>
            <a:ext cx="8229600" cy="4525963"/>
          </a:xfrm>
        </p:spPr>
        <p:txBody>
          <a:bodyPr/>
          <a:lstStyle/>
          <a:p>
            <a:r>
              <a:rPr lang="en-US" dirty="0" smtClean="0">
                <a:latin typeface="Times New Roman" pitchFamily="18" charset="0"/>
                <a:cs typeface="Times New Roman" pitchFamily="18" charset="0"/>
              </a:rPr>
              <a:t>Thiết chế chính trị nhằm đảm bảo việc thiết lập và giữ vững quyền lực chính trị của một lực lượng xã hội .Trên nền tảng của thiết chế chính </a:t>
            </a:r>
            <a:r>
              <a:rPr lang="en-US" dirty="0" err="1" smtClean="0">
                <a:latin typeface="Times New Roman" pitchFamily="18" charset="0"/>
                <a:cs typeface="Times New Roman" pitchFamily="18" charset="0"/>
              </a:rPr>
              <a:t>trị,các</a:t>
            </a:r>
            <a:r>
              <a:rPr lang="en-US" dirty="0" smtClean="0">
                <a:latin typeface="Times New Roman" pitchFamily="18" charset="0"/>
                <a:cs typeface="Times New Roman" pitchFamily="18" charset="0"/>
              </a:rPr>
              <a:t> thiết chế khác thực hiện các hành động xã hội phù hợp với  nó(tuân thủ luật pháp).</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latin typeface="Times New Roman" pitchFamily="18" charset="0"/>
                <a:cs typeface="Times New Roman" pitchFamily="18" charset="0"/>
              </a:rPr>
              <a:t>Chức năng</a:t>
            </a:r>
            <a:endParaRPr lang="en-US" b="1" dirty="0">
              <a:solidFill>
                <a:srgbClr val="FF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600200"/>
            <a:ext cx="7543800" cy="4525963"/>
          </a:xfrm>
        </p:spPr>
        <p:txBody>
          <a:bodyPr/>
          <a:lstStyle/>
          <a:p>
            <a:pPr>
              <a:buNone/>
            </a:pPr>
            <a:r>
              <a:rPr lang="en-US" dirty="0" smtClean="0">
                <a:latin typeface="Times New Roman" pitchFamily="18" charset="0"/>
                <a:cs typeface="Times New Roman" pitchFamily="18" charset="0"/>
              </a:rPr>
              <a:t>-Xây dựng chính quyền tập trung ( biểu hiện cao nhất là nhà nước ) .</a:t>
            </a:r>
          </a:p>
          <a:p>
            <a:pPr>
              <a:buNone/>
            </a:pPr>
            <a:r>
              <a:rPr lang="en-US" dirty="0" smtClean="0">
                <a:latin typeface="Times New Roman" pitchFamily="18" charset="0"/>
                <a:cs typeface="Times New Roman" pitchFamily="18" charset="0"/>
              </a:rPr>
              <a:t>-Đảm bảo trật </a:t>
            </a:r>
            <a:r>
              <a:rPr lang="en-US" dirty="0" err="1" smtClean="0">
                <a:latin typeface="Times New Roman" pitchFamily="18" charset="0"/>
                <a:cs typeface="Times New Roman" pitchFamily="18" charset="0"/>
              </a:rPr>
              <a:t>tự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bằng xã hội và kiểm soát xã hội .</a:t>
            </a:r>
            <a:endParaRPr lang="en-US"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6" presetClass="entr" presetSubtype="0" fill="hold" grpId="0" nodeType="clickEffect">
                                  <p:stCondLst>
                                    <p:cond delay="0"/>
                                  </p:stCondLst>
                                  <p:childTnLst>
                                    <p:set>
                                      <p:cBhvr>
                                        <p:cTn id="31" dur="1" fill="hold">
                                          <p:stCondLst>
                                            <p:cond delay="0"/>
                                          </p:stCondLst>
                                        </p:cTn>
                                        <p:tgtEl>
                                          <p:spTgt spid="3">
                                            <p:txEl>
                                              <p:pRg st="1" end="1"/>
                                            </p:txEl>
                                          </p:spTgt>
                                        </p:tgtEl>
                                        <p:attrNameLst>
                                          <p:attrName>style.visibility</p:attrName>
                                        </p:attrNameLst>
                                      </p:cBhvr>
                                      <p:to>
                                        <p:strVal val="visible"/>
                                      </p:to>
                                    </p:set>
                                    <p:animEffect transition="in" filter="wipe(down)">
                                      <p:cBhvr>
                                        <p:cTn id="32" dur="580">
                                          <p:stCondLst>
                                            <p:cond delay="0"/>
                                          </p:stCondLst>
                                        </p:cTn>
                                        <p:tgtEl>
                                          <p:spTgt spid="3">
                                            <p:txEl>
                                              <p:pRg st="1" end="1"/>
                                            </p:txEl>
                                          </p:spTgt>
                                        </p:tgtEl>
                                      </p:cBhvr>
                                    </p:animEffect>
                                    <p:anim calcmode="lin" valueType="num">
                                      <p:cBhvr>
                                        <p:cTn id="33"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34"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35"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36"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7"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8" dur="26">
                                          <p:stCondLst>
                                            <p:cond delay="650"/>
                                          </p:stCondLst>
                                        </p:cTn>
                                        <p:tgtEl>
                                          <p:spTgt spid="3">
                                            <p:txEl>
                                              <p:pRg st="1" end="1"/>
                                            </p:txEl>
                                          </p:spTgt>
                                        </p:tgtEl>
                                      </p:cBhvr>
                                      <p:to x="100000" y="60000"/>
                                    </p:animScale>
                                    <p:animScale>
                                      <p:cBhvr>
                                        <p:cTn id="39" dur="166" decel="50000">
                                          <p:stCondLst>
                                            <p:cond delay="676"/>
                                          </p:stCondLst>
                                        </p:cTn>
                                        <p:tgtEl>
                                          <p:spTgt spid="3">
                                            <p:txEl>
                                              <p:pRg st="1" end="1"/>
                                            </p:txEl>
                                          </p:spTgt>
                                        </p:tgtEl>
                                      </p:cBhvr>
                                      <p:to x="100000" y="100000"/>
                                    </p:animScale>
                                    <p:animScale>
                                      <p:cBhvr>
                                        <p:cTn id="40" dur="26">
                                          <p:stCondLst>
                                            <p:cond delay="1312"/>
                                          </p:stCondLst>
                                        </p:cTn>
                                        <p:tgtEl>
                                          <p:spTgt spid="3">
                                            <p:txEl>
                                              <p:pRg st="1" end="1"/>
                                            </p:txEl>
                                          </p:spTgt>
                                        </p:tgtEl>
                                      </p:cBhvr>
                                      <p:to x="100000" y="80000"/>
                                    </p:animScale>
                                    <p:animScale>
                                      <p:cBhvr>
                                        <p:cTn id="41" dur="166" decel="50000">
                                          <p:stCondLst>
                                            <p:cond delay="1338"/>
                                          </p:stCondLst>
                                        </p:cTn>
                                        <p:tgtEl>
                                          <p:spTgt spid="3">
                                            <p:txEl>
                                              <p:pRg st="1" end="1"/>
                                            </p:txEl>
                                          </p:spTgt>
                                        </p:tgtEl>
                                      </p:cBhvr>
                                      <p:to x="100000" y="100000"/>
                                    </p:animScale>
                                    <p:animScale>
                                      <p:cBhvr>
                                        <p:cTn id="42" dur="26">
                                          <p:stCondLst>
                                            <p:cond delay="1642"/>
                                          </p:stCondLst>
                                        </p:cTn>
                                        <p:tgtEl>
                                          <p:spTgt spid="3">
                                            <p:txEl>
                                              <p:pRg st="1" end="1"/>
                                            </p:txEl>
                                          </p:spTgt>
                                        </p:tgtEl>
                                      </p:cBhvr>
                                      <p:to x="100000" y="90000"/>
                                    </p:animScale>
                                    <p:animScale>
                                      <p:cBhvr>
                                        <p:cTn id="43" dur="166" decel="50000">
                                          <p:stCondLst>
                                            <p:cond delay="1668"/>
                                          </p:stCondLst>
                                        </p:cTn>
                                        <p:tgtEl>
                                          <p:spTgt spid="3">
                                            <p:txEl>
                                              <p:pRg st="1" end="1"/>
                                            </p:txEl>
                                          </p:spTgt>
                                        </p:tgtEl>
                                      </p:cBhvr>
                                      <p:to x="100000" y="100000"/>
                                    </p:animScale>
                                    <p:animScale>
                                      <p:cBhvr>
                                        <p:cTn id="44" dur="26">
                                          <p:stCondLst>
                                            <p:cond delay="1808"/>
                                          </p:stCondLst>
                                        </p:cTn>
                                        <p:tgtEl>
                                          <p:spTgt spid="3">
                                            <p:txEl>
                                              <p:pRg st="1" end="1"/>
                                            </p:txEl>
                                          </p:spTgt>
                                        </p:tgtEl>
                                      </p:cBhvr>
                                      <p:to x="100000" y="95000"/>
                                    </p:animScale>
                                    <p:animScale>
                                      <p:cBhvr>
                                        <p:cTn id="45"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04800" y="609600"/>
            <a:ext cx="184731" cy="369332"/>
          </a:xfrm>
          <a:prstGeom prst="rect">
            <a:avLst/>
          </a:prstGeom>
          <a:noFill/>
        </p:spPr>
        <p:txBody>
          <a:bodyPr wrap="none" rtlCol="0">
            <a:spAutoFit/>
          </a:bodyPr>
          <a:lstStyle/>
          <a:p>
            <a:endParaRPr lang="en-US" dirty="0"/>
          </a:p>
        </p:txBody>
      </p:sp>
      <p:pic>
        <p:nvPicPr>
          <p:cNvPr id="3" name="Picture 7" descr="E:\Hinh nen\13363507782074726034_574_574.jpg"/>
          <p:cNvPicPr>
            <a:picLocks noChangeAspect="1" noChangeArrowheads="1"/>
          </p:cNvPicPr>
          <p:nvPr/>
        </p:nvPicPr>
        <p:blipFill>
          <a:blip r:embed="rId2"/>
          <a:srcRect/>
          <a:stretch>
            <a:fillRect/>
          </a:stretch>
        </p:blipFill>
        <p:spPr bwMode="auto">
          <a:xfrm>
            <a:off x="-38100" y="0"/>
            <a:ext cx="9144000" cy="6858000"/>
          </a:xfrm>
          <a:prstGeom prst="rect">
            <a:avLst/>
          </a:prstGeom>
          <a:noFill/>
          <a:ln w="9525">
            <a:noFill/>
            <a:miter lim="800000"/>
            <a:headEnd/>
            <a:tailEnd/>
          </a:ln>
        </p:spPr>
      </p:pic>
      <p:sp>
        <p:nvSpPr>
          <p:cNvPr id="4" name="Rectangle 3"/>
          <p:cNvSpPr/>
          <p:nvPr/>
        </p:nvSpPr>
        <p:spPr>
          <a:xfrm>
            <a:off x="1676400" y="520116"/>
            <a:ext cx="5486400" cy="1107996"/>
          </a:xfrm>
          <a:prstGeom prst="rect">
            <a:avLst/>
          </a:prstGeom>
          <a:noFill/>
          <a:ln>
            <a:noFill/>
          </a:ln>
        </p:spPr>
        <p:txBody>
          <a:bodyPr wrap="square" lIns="91440" tIns="45720" rIns="91440" bIns="45720">
            <a:spAutoFit/>
          </a:bodyPr>
          <a:lstStyle/>
          <a:p>
            <a:pPr algn="ctr"/>
            <a:r>
              <a:rPr lang="en-US" sz="6600" b="1" cap="none" spc="0" smtClean="0">
                <a:ln w="24500" cmpd="dbl">
                  <a:solidFill>
                    <a:srgbClr val="0070C0"/>
                  </a:solidFill>
                  <a:prstDash val="solid"/>
                  <a:miter lim="800000"/>
                </a:ln>
                <a:solidFill>
                  <a:srgbClr val="00B0F0"/>
                </a:solidFill>
                <a:effectLst>
                  <a:outerShdw blurRad="38100" dist="38100" dir="7020000" algn="tl">
                    <a:srgbClr val="000000">
                      <a:alpha val="35000"/>
                    </a:srgbClr>
                  </a:outerShdw>
                </a:effectLst>
                <a:latin typeface="Times New Roman" pitchFamily="18" charset="0"/>
                <a:cs typeface="Times New Roman" pitchFamily="18" charset="0"/>
              </a:rPr>
              <a:t>Hết.</a:t>
            </a:r>
            <a:endParaRPr lang="en-US" sz="6600" b="1" cap="none" spc="0">
              <a:ln w="24500" cmpd="dbl">
                <a:solidFill>
                  <a:schemeClr val="accent2">
                    <a:shade val="85000"/>
                    <a:satMod val="155000"/>
                  </a:schemeClr>
                </a:solidFill>
                <a:prstDash val="solid"/>
                <a:miter lim="800000"/>
              </a:ln>
              <a:solidFill>
                <a:srgbClr val="0070C0"/>
              </a:solidFill>
              <a:effectLst>
                <a:outerShdw blurRad="38100" dist="38100" dir="7020000" algn="tl">
                  <a:srgbClr val="000000">
                    <a:alpha val="35000"/>
                  </a:srgbClr>
                </a:outerShdw>
              </a:effectLst>
            </a:endParaRPr>
          </a:p>
        </p:txBody>
      </p:sp>
      <p:sp>
        <p:nvSpPr>
          <p:cNvPr id="5" name="Content Placeholder 1"/>
          <p:cNvSpPr txBox="1">
            <a:spLocks/>
          </p:cNvSpPr>
          <p:nvPr/>
        </p:nvSpPr>
        <p:spPr>
          <a:xfrm>
            <a:off x="914400" y="2286000"/>
            <a:ext cx="7408333" cy="3450696"/>
          </a:xfrm>
          <a:prstGeom prst="rect">
            <a:avLst/>
          </a:prstGeom>
        </p:spPr>
        <p:txBody>
          <a:bodyPr>
            <a:normAutofit/>
          </a:bodyPr>
          <a:lst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a:lstStyle>
          <a:p>
            <a:pPr marL="0" indent="0" algn="ctr">
              <a:buFont typeface="Wingdings 2"/>
              <a:buNone/>
            </a:pPr>
            <a:r>
              <a:rPr lang="en-US" sz="4800" dirty="0" err="1" smtClean="0">
                <a:solidFill>
                  <a:srgbClr val="FF0000"/>
                </a:solidFill>
                <a:latin typeface="Times New Roman" pitchFamily="18" charset="0"/>
                <a:cs typeface="Times New Roman" pitchFamily="18" charset="0"/>
              </a:rPr>
              <a:t>Cảm</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ơn</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thầy</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và</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các</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bạn</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đã</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quan</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tâm</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theo</a:t>
            </a:r>
            <a:r>
              <a:rPr lang="en-US" sz="4800" dirty="0" smtClean="0">
                <a:solidFill>
                  <a:srgbClr val="FF0000"/>
                </a:solidFill>
                <a:latin typeface="Times New Roman" pitchFamily="18" charset="0"/>
                <a:cs typeface="Times New Roman" pitchFamily="18" charset="0"/>
              </a:rPr>
              <a:t> </a:t>
            </a:r>
            <a:r>
              <a:rPr lang="en-US" sz="4800" dirty="0" err="1" smtClean="0">
                <a:solidFill>
                  <a:srgbClr val="FF0000"/>
                </a:solidFill>
                <a:latin typeface="Times New Roman" pitchFamily="18" charset="0"/>
                <a:cs typeface="Times New Roman" pitchFamily="18" charset="0"/>
              </a:rPr>
              <a:t>dõi</a:t>
            </a:r>
            <a:r>
              <a:rPr lang="en-US" sz="4800" dirty="0" smtClean="0">
                <a:solidFill>
                  <a:srgbClr val="FF0000"/>
                </a:solidFill>
                <a:latin typeface="Times New Roman" pitchFamily="18" charset="0"/>
                <a:cs typeface="Times New Roman" pitchFamily="18" charset="0"/>
              </a:rPr>
              <a:t>.</a:t>
            </a:r>
            <a:endParaRPr lang="en-US" sz="4800" dirty="0">
              <a:solidFill>
                <a:srgbClr val="FF0000"/>
              </a:solidFill>
              <a:latin typeface="Times New Roman" pitchFamily="18" charset="0"/>
              <a:cs typeface="Times New Roman" pitchFamily="18" charset="0"/>
            </a:endParaRPr>
          </a:p>
        </p:txBody>
      </p:sp>
    </p:spTree>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randombar(horizontal)">
                                      <p:cBhvr>
                                        <p:cTn id="1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err="1" smtClean="0">
                <a:latin typeface="Times New Roman" pitchFamily="18" charset="0"/>
                <a:cs typeface="Times New Roman" pitchFamily="18" charset="0"/>
              </a:rPr>
              <a:t>Các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dạng</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thủ</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lĩnh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liên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quan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đến</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cách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thức</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lãnh</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đạo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một</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nhóm</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theo</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đó</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người</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ta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chia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ra</a:t>
            </a:r>
            <a:r>
              <a:rPr lang="en-US"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làm</a:t>
            </a:r>
            <a:r>
              <a:rPr lang="en-US" sz="2800" dirty="0" smtClean="0">
                <a:latin typeface="Times New Roman" pitchFamily="18" charset="0"/>
                <a:cs typeface="Times New Roman" pitchFamily="18" charset="0"/>
              </a:rPr>
              <a:t> 3 </a:t>
            </a:r>
            <a:r>
              <a:rPr lang="en-US" sz="2800" dirty="0" err="1" smtClean="0">
                <a:latin typeface="Times New Roman" pitchFamily="18" charset="0"/>
                <a:cs typeface="Times New Roman" pitchFamily="18" charset="0"/>
              </a:rPr>
              <a:t>loại</a:t>
            </a:r>
            <a:r>
              <a:rPr lang="en-US" sz="2800" dirty="0" smtClean="0">
                <a:latin typeface="Times New Roman" pitchFamily="18" charset="0"/>
                <a:cs typeface="Times New Roman" pitchFamily="18" charset="0"/>
              </a:rPr>
              <a:t>:</a:t>
            </a:r>
            <a:endParaRPr lang="en-US" sz="2800" dirty="0">
              <a:latin typeface="Times New Roman" pitchFamily="18" charset="0"/>
              <a:cs typeface="Times New Roman" pitchFamily="18" charset="0"/>
            </a:endParaRPr>
          </a:p>
        </p:txBody>
      </p:sp>
      <p:graphicFrame>
        <p:nvGraphicFramePr>
          <p:cNvPr id="4" name="Content Placeholder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4"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AutoShape 4"/>
          <p:cNvSpPr>
            <a:spLocks noChangeArrowheads="1"/>
          </p:cNvSpPr>
          <p:nvPr/>
        </p:nvSpPr>
        <p:spPr bwMode="gray">
          <a:xfrm>
            <a:off x="5791200" y="2667000"/>
            <a:ext cx="3352800" cy="3139321"/>
          </a:xfrm>
          <a:prstGeom prst="chevron">
            <a:avLst>
              <a:gd name="adj" fmla="val 17842"/>
            </a:avLst>
          </a:prstGeom>
          <a:ln>
            <a:headEnd/>
            <a:tailEnd/>
          </a:ln>
        </p:spPr>
        <p:style>
          <a:lnRef idx="1">
            <a:schemeClr val="accent6"/>
          </a:lnRef>
          <a:fillRef idx="2">
            <a:schemeClr val="accent6"/>
          </a:fillRef>
          <a:effectRef idx="1">
            <a:schemeClr val="accent6"/>
          </a:effectRef>
          <a:fontRef idx="minor">
            <a:schemeClr val="dk1"/>
          </a:fontRef>
        </p:style>
        <p:txBody>
          <a:bodyPr wrap="square" anchor="ctr">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p:txBody>
      </p:sp>
      <p:sp>
        <p:nvSpPr>
          <p:cNvPr id="6" name="AutoShape 3"/>
          <p:cNvSpPr>
            <a:spLocks noChangeArrowheads="1"/>
          </p:cNvSpPr>
          <p:nvPr/>
        </p:nvSpPr>
        <p:spPr bwMode="gray">
          <a:xfrm>
            <a:off x="2819400" y="2694709"/>
            <a:ext cx="3560618" cy="3139321"/>
          </a:xfrm>
          <a:prstGeom prst="chevron">
            <a:avLst>
              <a:gd name="adj" fmla="val 17009"/>
            </a:avLst>
          </a:prstGeom>
          <a:ln>
            <a:headEnd/>
            <a:tailEnd/>
          </a:ln>
        </p:spPr>
        <p:style>
          <a:lnRef idx="1">
            <a:schemeClr val="accent3"/>
          </a:lnRef>
          <a:fillRef idx="2">
            <a:schemeClr val="accent3"/>
          </a:fillRef>
          <a:effectRef idx="1">
            <a:schemeClr val="accent3"/>
          </a:effectRef>
          <a:fontRef idx="minor">
            <a:schemeClr val="dk1"/>
          </a:fontRef>
        </p:style>
        <p:txBody>
          <a:bodyPr wrap="square" anchor="ctr">
            <a:spAutoFit/>
          </a:bodyPr>
          <a:lstStyle/>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a:p>
            <a:endParaRPr lang="en-US" dirty="0" smtClean="0"/>
          </a:p>
        </p:txBody>
      </p:sp>
      <p:sp>
        <p:nvSpPr>
          <p:cNvPr id="7" name="AutoShape 5"/>
          <p:cNvSpPr>
            <a:spLocks noChangeArrowheads="1"/>
          </p:cNvSpPr>
          <p:nvPr/>
        </p:nvSpPr>
        <p:spPr bwMode="gray">
          <a:xfrm>
            <a:off x="457200" y="1295400"/>
            <a:ext cx="2514600" cy="1031875"/>
          </a:xfrm>
          <a:prstGeom prst="roundRect">
            <a:avLst>
              <a:gd name="adj" fmla="val 50000"/>
            </a:avLst>
          </a:prstGeom>
          <a:ln>
            <a:headEnd/>
            <a:tailEnd/>
          </a:ln>
        </p:spPr>
        <p:style>
          <a:lnRef idx="0">
            <a:schemeClr val="accent4"/>
          </a:lnRef>
          <a:fillRef idx="3">
            <a:schemeClr val="accent4"/>
          </a:fillRef>
          <a:effectRef idx="3">
            <a:schemeClr val="accent4"/>
          </a:effectRef>
          <a:fontRef idx="minor">
            <a:schemeClr val="lt1"/>
          </a:fontRef>
        </p:style>
        <p:txBody>
          <a:bodyPr wrap="none" anchor="ctr"/>
          <a:lstStyle/>
          <a:p>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Lãnh</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đạo</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kiểu</a:t>
            </a:r>
            <a:endParaRPr lang="en-US" sz="2800" b="1" dirty="0">
              <a:solidFill>
                <a:srgbClr val="FFFFFF"/>
              </a:solidFill>
              <a:effectLst>
                <a:outerShdw blurRad="38100" dist="38100" dir="2700000" algn="tl">
                  <a:srgbClr val="000000"/>
                </a:outerShdw>
              </a:effectLst>
              <a:latin typeface="Times New Roman" pitchFamily="18" charset="0"/>
              <a:cs typeface="Times New Roman" pitchFamily="18" charset="0"/>
            </a:endParaRPr>
          </a:p>
          <a:p>
            <a:pPr algn="ct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độc</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đoán</a:t>
            </a:r>
            <a:endParaRPr lang="en-US" sz="2800" b="1" dirty="0">
              <a:solidFill>
                <a:srgbClr val="FFFFFF"/>
              </a:solidFill>
              <a:effectLst>
                <a:outerShdw blurRad="38100" dist="38100" dir="2700000" algn="tl">
                  <a:srgbClr val="000000"/>
                </a:outerShdw>
              </a:effectLst>
              <a:latin typeface="Times New Roman" pitchFamily="18" charset="0"/>
              <a:cs typeface="Times New Roman" pitchFamily="18" charset="0"/>
            </a:endParaRPr>
          </a:p>
        </p:txBody>
      </p:sp>
      <p:sp>
        <p:nvSpPr>
          <p:cNvPr id="8" name="AutoShape 6"/>
          <p:cNvSpPr>
            <a:spLocks noChangeArrowheads="1"/>
          </p:cNvSpPr>
          <p:nvPr/>
        </p:nvSpPr>
        <p:spPr bwMode="gray">
          <a:xfrm>
            <a:off x="6248400" y="1219200"/>
            <a:ext cx="2362200" cy="1143000"/>
          </a:xfrm>
          <a:prstGeom prst="roundRect">
            <a:avLst>
              <a:gd name="adj" fmla="val 50000"/>
            </a:avLst>
          </a:prstGeom>
          <a:ln>
            <a:headEnd/>
            <a:tailEnd/>
          </a:ln>
        </p:spPr>
        <p:style>
          <a:lnRef idx="0">
            <a:schemeClr val="accent6"/>
          </a:lnRef>
          <a:fillRef idx="3">
            <a:schemeClr val="accent6"/>
          </a:fillRef>
          <a:effectRef idx="3">
            <a:schemeClr val="accent6"/>
          </a:effectRef>
          <a:fontRef idx="minor">
            <a:schemeClr val="lt1"/>
          </a:fontRef>
        </p:style>
        <p:txBody>
          <a:bodyPr wrap="none" anchor="ctr"/>
          <a:lstStyle/>
          <a:p>
            <a:pPr algn="ct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Lãnh</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đạo</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p>
          <a:p>
            <a:pPr algn="ct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thụ</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động</a:t>
            </a:r>
            <a:endParaRPr lang="en-US" sz="2800" b="1" dirty="0">
              <a:solidFill>
                <a:srgbClr val="FFFFFF"/>
              </a:solidFill>
              <a:effectLst>
                <a:outerShdw blurRad="38100" dist="38100" dir="2700000" algn="tl">
                  <a:srgbClr val="000000"/>
                </a:outerShdw>
              </a:effectLst>
              <a:latin typeface="Times New Roman" pitchFamily="18" charset="0"/>
              <a:cs typeface="Times New Roman" pitchFamily="18" charset="0"/>
            </a:endParaRPr>
          </a:p>
        </p:txBody>
      </p:sp>
      <p:sp>
        <p:nvSpPr>
          <p:cNvPr id="9" name="AutoShape 7"/>
          <p:cNvSpPr>
            <a:spLocks noChangeArrowheads="1"/>
          </p:cNvSpPr>
          <p:nvPr/>
        </p:nvSpPr>
        <p:spPr bwMode="gray">
          <a:xfrm>
            <a:off x="3276600" y="1295400"/>
            <a:ext cx="2514600" cy="1143000"/>
          </a:xfrm>
          <a:prstGeom prst="roundRect">
            <a:avLst>
              <a:gd name="adj" fmla="val 50000"/>
            </a:avLst>
          </a:prstGeom>
          <a:ln>
            <a:headEnd/>
            <a:tailEnd/>
          </a:ln>
        </p:spPr>
        <p:style>
          <a:lnRef idx="0">
            <a:schemeClr val="accent3"/>
          </a:lnRef>
          <a:fillRef idx="3">
            <a:schemeClr val="accent3"/>
          </a:fillRef>
          <a:effectRef idx="3">
            <a:schemeClr val="accent3"/>
          </a:effectRef>
          <a:fontRef idx="minor">
            <a:schemeClr val="lt1"/>
          </a:fontRef>
        </p:style>
        <p:txBody>
          <a:bodyPr wrap="none" anchor="ctr"/>
          <a:lstStyle/>
          <a:p>
            <a:pPr algn="l"/>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Lãnh</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đạo</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kiểu</a:t>
            </a:r>
            <a:endPar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endParaRPr>
          </a:p>
          <a:p>
            <a:pPr algn="ct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dân</a:t>
            </a:r>
            <a:r>
              <a:rPr lang="en-US" sz="2800" b="1" dirty="0" smtClean="0">
                <a:solidFill>
                  <a:srgbClr val="FFFFFF"/>
                </a:solidFill>
                <a:effectLst>
                  <a:outerShdw blurRad="38100" dist="38100" dir="2700000" algn="tl">
                    <a:srgbClr val="000000"/>
                  </a:outerShdw>
                </a:effectLst>
                <a:latin typeface="Times New Roman" pitchFamily="18" charset="0"/>
                <a:cs typeface="Times New Roman" pitchFamily="18" charset="0"/>
              </a:rPr>
              <a:t> </a:t>
            </a:r>
            <a:r>
              <a:rPr lang="en-US" sz="2800" b="1" dirty="0" err="1" smtClean="0">
                <a:solidFill>
                  <a:srgbClr val="FFFFFF"/>
                </a:solidFill>
                <a:effectLst>
                  <a:outerShdw blurRad="38100" dist="38100" dir="2700000" algn="tl">
                    <a:srgbClr val="000000"/>
                  </a:outerShdw>
                </a:effectLst>
                <a:latin typeface="Times New Roman" pitchFamily="18" charset="0"/>
                <a:cs typeface="Times New Roman" pitchFamily="18" charset="0"/>
              </a:rPr>
              <a:t>chủ</a:t>
            </a:r>
            <a:endParaRPr lang="en-US" sz="2800" b="1" dirty="0">
              <a:solidFill>
                <a:srgbClr val="FFFFFF"/>
              </a:solidFill>
              <a:effectLst>
                <a:outerShdw blurRad="38100" dist="38100" dir="2700000" algn="tl">
                  <a:srgbClr val="000000"/>
                </a:outerShdw>
              </a:effectLst>
              <a:latin typeface="Times New Roman" pitchFamily="18" charset="0"/>
              <a:cs typeface="Times New Roman" pitchFamily="18" charset="0"/>
            </a:endParaRPr>
          </a:p>
        </p:txBody>
      </p:sp>
      <p:sp>
        <p:nvSpPr>
          <p:cNvPr id="10" name="Text Box 8"/>
          <p:cNvSpPr txBox="1">
            <a:spLocks noChangeArrowheads="1"/>
          </p:cNvSpPr>
          <p:nvPr/>
        </p:nvSpPr>
        <p:spPr bwMode="gray">
          <a:xfrm>
            <a:off x="3200400" y="2667000"/>
            <a:ext cx="2971800" cy="3693319"/>
          </a:xfrm>
          <a:prstGeom prst="rect">
            <a:avLst/>
          </a:prstGeom>
          <a:noFill/>
          <a:ln w="9525" algn="ctr">
            <a:noFill/>
            <a:miter lim="800000"/>
            <a:headEnd/>
            <a:tailEnd/>
          </a:ln>
          <a:effectLst>
            <a:outerShdw blurRad="63500" sx="102000" sy="102000" algn="ctr" rotWithShape="0">
              <a:prstClr val="black">
                <a:alpha val="40000"/>
              </a:prstClr>
            </a:outerShdw>
          </a:effectLst>
        </p:spPr>
        <p:txBody>
          <a:bodyPr wrap="square">
            <a:spAutoFit/>
          </a:bodyPr>
          <a:lstStyle/>
          <a:p>
            <a:pPr algn="ctr"/>
            <a:r>
              <a:rPr lang="en-US" sz="2600" dirty="0" err="1" smtClean="0">
                <a:latin typeface="Times New Roman" pitchFamily="18" charset="0"/>
                <a:cs typeface="Times New Roman" pitchFamily="18" charset="0"/>
              </a:rPr>
              <a:t>Lãnh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bằng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mệnh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lệnh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người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thủ</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lĩnh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chỉ</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hướng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dẫn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gợi</a:t>
            </a:r>
            <a:r>
              <a:rPr lang="en-US" sz="2600" dirty="0" smtClean="0">
                <a:latin typeface="Times New Roman" pitchFamily="18" charset="0"/>
                <a:cs typeface="Times New Roman" pitchFamily="18" charset="0"/>
              </a:rPr>
              <a:t> ý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ý </a:t>
            </a:r>
            <a:r>
              <a:rPr lang="en-US" sz="2600" dirty="0" err="1" smtClean="0">
                <a:latin typeface="Times New Roman" pitchFamily="18" charset="0"/>
                <a:cs typeface="Times New Roman" pitchFamily="18" charset="0"/>
              </a:rPr>
              <a:t>tưởng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còn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quyết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định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dựa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quyết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định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cả</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nhóm</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a:p>
            <a:endParaRPr lang="en-US" sz="2600" dirty="0" smtClean="0">
              <a:latin typeface="Times New Roman" pitchFamily="18" charset="0"/>
              <a:cs typeface="Times New Roman" pitchFamily="18" charset="0"/>
            </a:endParaRPr>
          </a:p>
        </p:txBody>
      </p:sp>
      <p:sp>
        <p:nvSpPr>
          <p:cNvPr id="11" name="Text Box 9"/>
          <p:cNvSpPr txBox="1">
            <a:spLocks noChangeArrowheads="1"/>
          </p:cNvSpPr>
          <p:nvPr/>
        </p:nvSpPr>
        <p:spPr bwMode="gray">
          <a:xfrm>
            <a:off x="6172200" y="2667000"/>
            <a:ext cx="2590800" cy="3293209"/>
          </a:xfrm>
          <a:prstGeom prst="rect">
            <a:avLst/>
          </a:prstGeom>
          <a:noFill/>
          <a:ln w="9525" algn="ctr">
            <a:noFill/>
            <a:miter lim="800000"/>
            <a:headEnd/>
            <a:tailEnd/>
          </a:ln>
          <a:effectLst>
            <a:outerShdw blurRad="63500" sx="102000" sy="102000" algn="ctr" rotWithShape="0">
              <a:prstClr val="black">
                <a:alpha val="40000"/>
              </a:prstClr>
            </a:outerShdw>
          </a:effectLst>
        </p:spPr>
        <p:txBody>
          <a:bodyPr wrap="square">
            <a:spAutoFit/>
          </a:bodyPr>
          <a:lstStyle/>
          <a:p>
            <a:pPr algn="ctr"/>
            <a:r>
              <a:rPr lang="en-US" sz="2600" dirty="0" err="1" smtClean="0">
                <a:latin typeface="Times New Roman" pitchFamily="18" charset="0"/>
                <a:cs typeface="Times New Roman" pitchFamily="18" charset="0"/>
              </a:rPr>
              <a:t>Là</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kiểu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lãnh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chung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chung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có</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sự</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quyết</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đoán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Sự</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quan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tâm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đôi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không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liên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quan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đến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mục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tiêu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của</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nhóm</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
        <p:nvSpPr>
          <p:cNvPr id="12" name="AutoShape 10"/>
          <p:cNvSpPr>
            <a:spLocks noChangeArrowheads="1"/>
          </p:cNvSpPr>
          <p:nvPr/>
        </p:nvSpPr>
        <p:spPr bwMode="gray">
          <a:xfrm>
            <a:off x="0" y="2667000"/>
            <a:ext cx="3352800" cy="3200400"/>
          </a:xfrm>
          <a:prstGeom prst="chevron">
            <a:avLst>
              <a:gd name="adj" fmla="val 17842"/>
            </a:avLst>
          </a:prstGeom>
          <a:ln>
            <a:headEnd/>
            <a:tailEnd/>
          </a:ln>
        </p:spPr>
        <p:style>
          <a:lnRef idx="1">
            <a:schemeClr val="accent4"/>
          </a:lnRef>
          <a:fillRef idx="2">
            <a:schemeClr val="accent4"/>
          </a:fillRef>
          <a:effectRef idx="1">
            <a:schemeClr val="accent4"/>
          </a:effectRef>
          <a:fontRef idx="minor">
            <a:schemeClr val="dk1"/>
          </a:fontRef>
        </p:style>
        <p:txBody>
          <a:bodyPr wrap="square" anchor="ctr">
            <a:spAutoFit/>
          </a:bodyPr>
          <a:lstStyle/>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13" name="Text Box 11"/>
          <p:cNvSpPr txBox="1">
            <a:spLocks noChangeArrowheads="1"/>
          </p:cNvSpPr>
          <p:nvPr/>
        </p:nvSpPr>
        <p:spPr bwMode="gray">
          <a:xfrm>
            <a:off x="381000" y="2971800"/>
            <a:ext cx="2819400" cy="2092881"/>
          </a:xfrm>
          <a:prstGeom prst="rect">
            <a:avLst/>
          </a:prstGeom>
          <a:noFill/>
          <a:ln w="9525" algn="ctr">
            <a:noFill/>
            <a:miter lim="800000"/>
            <a:headEnd/>
            <a:tailEnd/>
          </a:ln>
          <a:effectLst>
            <a:outerShdw blurRad="63500" sx="102000" sy="102000" algn="ctr" rotWithShape="0">
              <a:prstClr val="black">
                <a:alpha val="40000"/>
              </a:prstClr>
            </a:outerShdw>
          </a:effectLst>
        </p:spPr>
        <p:txBody>
          <a:bodyPr wrap="square">
            <a:spAutoFit/>
          </a:bodyPr>
          <a:lstStyle/>
          <a:p>
            <a:pPr algn="ctr"/>
            <a:r>
              <a:rPr lang="en-US" sz="2600" dirty="0" err="1" smtClean="0">
                <a:latin typeface="Times New Roman" pitchFamily="18" charset="0"/>
                <a:cs typeface="Times New Roman" pitchFamily="18" charset="0"/>
              </a:rPr>
              <a:t>Lãnh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đạo</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chủ</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yếu</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bằng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các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mệnh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lệnh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buộc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mọi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thành</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viên</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trong</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nhóm</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phải</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thực</a:t>
            </a:r>
            <a:r>
              <a:rPr lang="en-US" sz="2600" dirty="0" smtClean="0">
                <a:latin typeface="Times New Roman" pitchFamily="18" charset="0"/>
                <a:cs typeface="Times New Roman" pitchFamily="18" charset="0"/>
              </a:rPr>
              <a:t> </a:t>
            </a:r>
            <a:r>
              <a:rPr lang="en-US" sz="2600" dirty="0" err="1" smtClean="0">
                <a:latin typeface="Times New Roman" pitchFamily="18" charset="0"/>
                <a:cs typeface="Times New Roman" pitchFamily="18" charset="0"/>
              </a:rPr>
              <a:t>hiện</a:t>
            </a:r>
            <a:r>
              <a:rPr lang="en-US" sz="2600" dirty="0" smtClean="0">
                <a:latin typeface="Times New Roman" pitchFamily="18" charset="0"/>
                <a:cs typeface="Times New Roman" pitchFamily="18" charset="0"/>
              </a:rPr>
              <a:t>.</a:t>
            </a:r>
            <a:endParaRPr lang="en-US" sz="2600" dirty="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1000"/>
                                        <p:tgtEl>
                                          <p:spTgt spid="13"/>
                                        </p:tgtEl>
                                      </p:cBhvr>
                                    </p:animEffect>
                                    <p:anim calcmode="lin" valueType="num">
                                      <p:cBhvr>
                                        <p:cTn id="14" dur="1000" fill="hold"/>
                                        <p:tgtEl>
                                          <p:spTgt spid="13"/>
                                        </p:tgtEl>
                                        <p:attrNameLst>
                                          <p:attrName>ppt_x</p:attrName>
                                        </p:attrNameLst>
                                      </p:cBhvr>
                                      <p:tavLst>
                                        <p:tav tm="0">
                                          <p:val>
                                            <p:strVal val="#ppt_x"/>
                                          </p:val>
                                        </p:tav>
                                        <p:tav tm="100000">
                                          <p:val>
                                            <p:strVal val="#ppt_x"/>
                                          </p:val>
                                        </p:tav>
                                      </p:tavLst>
                                    </p:anim>
                                    <p:anim calcmode="lin" valueType="num">
                                      <p:cBhvr>
                                        <p:cTn id="15" dur="1000" fill="hold"/>
                                        <p:tgtEl>
                                          <p:spTgt spid="13"/>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blinds(horizontal)">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6" presetClass="entr" presetSubtype="0" fill="hold" grpId="0"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80">
                                          <p:stCondLst>
                                            <p:cond delay="0"/>
                                          </p:stCondLst>
                                        </p:cTn>
                                        <p:tgtEl>
                                          <p:spTgt spid="10"/>
                                        </p:tgtEl>
                                      </p:cBhvr>
                                    </p:animEffect>
                                    <p:anim calcmode="lin" valueType="num">
                                      <p:cBhvr>
                                        <p:cTn id="31"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32"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33"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34"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35"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6" dur="26">
                                          <p:stCondLst>
                                            <p:cond delay="650"/>
                                          </p:stCondLst>
                                        </p:cTn>
                                        <p:tgtEl>
                                          <p:spTgt spid="10"/>
                                        </p:tgtEl>
                                      </p:cBhvr>
                                      <p:to x="100000" y="60000"/>
                                    </p:animScale>
                                    <p:animScale>
                                      <p:cBhvr>
                                        <p:cTn id="37" dur="166" decel="50000">
                                          <p:stCondLst>
                                            <p:cond delay="676"/>
                                          </p:stCondLst>
                                        </p:cTn>
                                        <p:tgtEl>
                                          <p:spTgt spid="10"/>
                                        </p:tgtEl>
                                      </p:cBhvr>
                                      <p:to x="100000" y="100000"/>
                                    </p:animScale>
                                    <p:animScale>
                                      <p:cBhvr>
                                        <p:cTn id="38" dur="26">
                                          <p:stCondLst>
                                            <p:cond delay="1312"/>
                                          </p:stCondLst>
                                        </p:cTn>
                                        <p:tgtEl>
                                          <p:spTgt spid="10"/>
                                        </p:tgtEl>
                                      </p:cBhvr>
                                      <p:to x="100000" y="80000"/>
                                    </p:animScale>
                                    <p:animScale>
                                      <p:cBhvr>
                                        <p:cTn id="39" dur="166" decel="50000">
                                          <p:stCondLst>
                                            <p:cond delay="1338"/>
                                          </p:stCondLst>
                                        </p:cTn>
                                        <p:tgtEl>
                                          <p:spTgt spid="10"/>
                                        </p:tgtEl>
                                      </p:cBhvr>
                                      <p:to x="100000" y="100000"/>
                                    </p:animScale>
                                    <p:animScale>
                                      <p:cBhvr>
                                        <p:cTn id="40" dur="26">
                                          <p:stCondLst>
                                            <p:cond delay="1642"/>
                                          </p:stCondLst>
                                        </p:cTn>
                                        <p:tgtEl>
                                          <p:spTgt spid="10"/>
                                        </p:tgtEl>
                                      </p:cBhvr>
                                      <p:to x="100000" y="90000"/>
                                    </p:animScale>
                                    <p:animScale>
                                      <p:cBhvr>
                                        <p:cTn id="41" dur="166" decel="50000">
                                          <p:stCondLst>
                                            <p:cond delay="1668"/>
                                          </p:stCondLst>
                                        </p:cTn>
                                        <p:tgtEl>
                                          <p:spTgt spid="10"/>
                                        </p:tgtEl>
                                      </p:cBhvr>
                                      <p:to x="100000" y="100000"/>
                                    </p:animScale>
                                    <p:animScale>
                                      <p:cBhvr>
                                        <p:cTn id="42" dur="26">
                                          <p:stCondLst>
                                            <p:cond delay="1808"/>
                                          </p:stCondLst>
                                        </p:cTn>
                                        <p:tgtEl>
                                          <p:spTgt spid="10"/>
                                        </p:tgtEl>
                                      </p:cBhvr>
                                      <p:to x="100000" y="95000"/>
                                    </p:animScale>
                                    <p:animScale>
                                      <p:cBhvr>
                                        <p:cTn id="43" dur="166" decel="50000">
                                          <p:stCondLst>
                                            <p:cond delay="1834"/>
                                          </p:stCondLst>
                                        </p:cTn>
                                        <p:tgtEl>
                                          <p:spTgt spid="10"/>
                                        </p:tgtEl>
                                      </p:cBhvr>
                                      <p:to x="100000" y="100000"/>
                                    </p:animScale>
                                  </p:childTnLst>
                                </p:cTn>
                              </p:par>
                              <p:par>
                                <p:cTn id="44" presetID="26" presetClass="entr" presetSubtype="0" fill="hold" grpId="0" nodeType="with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wipe(down)">
                                      <p:cBhvr>
                                        <p:cTn id="46" dur="580">
                                          <p:stCondLst>
                                            <p:cond delay="0"/>
                                          </p:stCondLst>
                                        </p:cTn>
                                        <p:tgtEl>
                                          <p:spTgt spid="6"/>
                                        </p:tgtEl>
                                      </p:cBhvr>
                                    </p:animEffect>
                                    <p:anim calcmode="lin" valueType="num">
                                      <p:cBhvr>
                                        <p:cTn id="47"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48"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49"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50"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51"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52" dur="26">
                                          <p:stCondLst>
                                            <p:cond delay="650"/>
                                          </p:stCondLst>
                                        </p:cTn>
                                        <p:tgtEl>
                                          <p:spTgt spid="6"/>
                                        </p:tgtEl>
                                      </p:cBhvr>
                                      <p:to x="100000" y="60000"/>
                                    </p:animScale>
                                    <p:animScale>
                                      <p:cBhvr>
                                        <p:cTn id="53" dur="166" decel="50000">
                                          <p:stCondLst>
                                            <p:cond delay="676"/>
                                          </p:stCondLst>
                                        </p:cTn>
                                        <p:tgtEl>
                                          <p:spTgt spid="6"/>
                                        </p:tgtEl>
                                      </p:cBhvr>
                                      <p:to x="100000" y="100000"/>
                                    </p:animScale>
                                    <p:animScale>
                                      <p:cBhvr>
                                        <p:cTn id="54" dur="26">
                                          <p:stCondLst>
                                            <p:cond delay="1312"/>
                                          </p:stCondLst>
                                        </p:cTn>
                                        <p:tgtEl>
                                          <p:spTgt spid="6"/>
                                        </p:tgtEl>
                                      </p:cBhvr>
                                      <p:to x="100000" y="80000"/>
                                    </p:animScale>
                                    <p:animScale>
                                      <p:cBhvr>
                                        <p:cTn id="55" dur="166" decel="50000">
                                          <p:stCondLst>
                                            <p:cond delay="1338"/>
                                          </p:stCondLst>
                                        </p:cTn>
                                        <p:tgtEl>
                                          <p:spTgt spid="6"/>
                                        </p:tgtEl>
                                      </p:cBhvr>
                                      <p:to x="100000" y="100000"/>
                                    </p:animScale>
                                    <p:animScale>
                                      <p:cBhvr>
                                        <p:cTn id="56" dur="26">
                                          <p:stCondLst>
                                            <p:cond delay="1642"/>
                                          </p:stCondLst>
                                        </p:cTn>
                                        <p:tgtEl>
                                          <p:spTgt spid="6"/>
                                        </p:tgtEl>
                                      </p:cBhvr>
                                      <p:to x="100000" y="90000"/>
                                    </p:animScale>
                                    <p:animScale>
                                      <p:cBhvr>
                                        <p:cTn id="57" dur="166" decel="50000">
                                          <p:stCondLst>
                                            <p:cond delay="1668"/>
                                          </p:stCondLst>
                                        </p:cTn>
                                        <p:tgtEl>
                                          <p:spTgt spid="6"/>
                                        </p:tgtEl>
                                      </p:cBhvr>
                                      <p:to x="100000" y="100000"/>
                                    </p:animScale>
                                    <p:animScale>
                                      <p:cBhvr>
                                        <p:cTn id="58" dur="26">
                                          <p:stCondLst>
                                            <p:cond delay="1808"/>
                                          </p:stCondLst>
                                        </p:cTn>
                                        <p:tgtEl>
                                          <p:spTgt spid="6"/>
                                        </p:tgtEl>
                                      </p:cBhvr>
                                      <p:to x="100000" y="95000"/>
                                    </p:animScale>
                                    <p:animScale>
                                      <p:cBhvr>
                                        <p:cTn id="59" dur="166" decel="50000">
                                          <p:stCondLst>
                                            <p:cond delay="1834"/>
                                          </p:stCondLst>
                                        </p:cTn>
                                        <p:tgtEl>
                                          <p:spTgt spid="6"/>
                                        </p:tgtEl>
                                      </p:cBhvr>
                                      <p:to x="100000" y="100000"/>
                                    </p:animScale>
                                  </p:childTnLst>
                                </p:cTn>
                              </p:par>
                            </p:childTnLst>
                          </p:cTn>
                        </p:par>
                      </p:childTnLst>
                    </p:cTn>
                  </p:par>
                  <p:par>
                    <p:cTn id="60" fill="hold">
                      <p:stCondLst>
                        <p:cond delay="indefinite"/>
                      </p:stCondLst>
                      <p:childTnLst>
                        <p:par>
                          <p:cTn id="61" fill="hold">
                            <p:stCondLst>
                              <p:cond delay="0"/>
                            </p:stCondLst>
                            <p:childTnLst>
                              <p:par>
                                <p:cTn id="62" presetID="17" presetClass="entr" presetSubtype="10" fill="hold" grpId="0" nodeType="clickEffect">
                                  <p:stCondLst>
                                    <p:cond delay="0"/>
                                  </p:stCondLst>
                                  <p:childTnLst>
                                    <p:set>
                                      <p:cBhvr>
                                        <p:cTn id="63" dur="1" fill="hold">
                                          <p:stCondLst>
                                            <p:cond delay="0"/>
                                          </p:stCondLst>
                                        </p:cTn>
                                        <p:tgtEl>
                                          <p:spTgt spid="8"/>
                                        </p:tgtEl>
                                        <p:attrNameLst>
                                          <p:attrName>style.visibility</p:attrName>
                                        </p:attrNameLst>
                                      </p:cBhvr>
                                      <p:to>
                                        <p:strVal val="visible"/>
                                      </p:to>
                                    </p:set>
                                    <p:anim calcmode="lin" valueType="num">
                                      <p:cBhvr>
                                        <p:cTn id="64" dur="500" fill="hold"/>
                                        <p:tgtEl>
                                          <p:spTgt spid="8"/>
                                        </p:tgtEl>
                                        <p:attrNameLst>
                                          <p:attrName>ppt_w</p:attrName>
                                        </p:attrNameLst>
                                      </p:cBhvr>
                                      <p:tavLst>
                                        <p:tav tm="0">
                                          <p:val>
                                            <p:fltVal val="0"/>
                                          </p:val>
                                        </p:tav>
                                        <p:tav tm="100000">
                                          <p:val>
                                            <p:strVal val="#ppt_w"/>
                                          </p:val>
                                        </p:tav>
                                      </p:tavLst>
                                    </p:anim>
                                    <p:anim calcmode="lin" valueType="num">
                                      <p:cBhvr>
                                        <p:cTn id="65"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6" presetClass="entr" presetSubtype="16" fill="hold" grpId="0" nodeType="clickEffect">
                                  <p:stCondLst>
                                    <p:cond delay="0"/>
                                  </p:stCondLst>
                                  <p:childTnLst>
                                    <p:set>
                                      <p:cBhvr>
                                        <p:cTn id="69" dur="1" fill="hold">
                                          <p:stCondLst>
                                            <p:cond delay="0"/>
                                          </p:stCondLst>
                                        </p:cTn>
                                        <p:tgtEl>
                                          <p:spTgt spid="11"/>
                                        </p:tgtEl>
                                        <p:attrNameLst>
                                          <p:attrName>style.visibility</p:attrName>
                                        </p:attrNameLst>
                                      </p:cBhvr>
                                      <p:to>
                                        <p:strVal val="visible"/>
                                      </p:to>
                                    </p:set>
                                    <p:animEffect transition="in" filter="circle(in)">
                                      <p:cBhvr>
                                        <p:cTn id="70" dur="2000"/>
                                        <p:tgtEl>
                                          <p:spTgt spid="11"/>
                                        </p:tgtEl>
                                      </p:cBhvr>
                                    </p:animEffect>
                                  </p:childTnLst>
                                </p:cTn>
                              </p:par>
                              <p:par>
                                <p:cTn id="71" presetID="6" presetClass="entr" presetSubtype="16" fill="hold" grpId="0" nodeType="withEffect">
                                  <p:stCondLst>
                                    <p:cond delay="0"/>
                                  </p:stCondLst>
                                  <p:childTnLst>
                                    <p:set>
                                      <p:cBhvr>
                                        <p:cTn id="72" dur="1" fill="hold">
                                          <p:stCondLst>
                                            <p:cond delay="0"/>
                                          </p:stCondLst>
                                        </p:cTn>
                                        <p:tgtEl>
                                          <p:spTgt spid="4"/>
                                        </p:tgtEl>
                                        <p:attrNameLst>
                                          <p:attrName>style.visibility</p:attrName>
                                        </p:attrNameLst>
                                      </p:cBhvr>
                                      <p:to>
                                        <p:strVal val="visible"/>
                                      </p:to>
                                    </p:set>
                                    <p:animEffect transition="in" filter="circle(in)">
                                      <p:cBhvr>
                                        <p:cTn id="7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8" grpId="0" animBg="1"/>
      <p:bldP spid="9" grpId="0" animBg="1"/>
      <p:bldP spid="10" grpId="0"/>
      <p:bldP spid="11" grpId="0"/>
      <p:bldP spid="12" grpId="0" animBg="1"/>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1467</TotalTime>
  <Words>5034</Words>
  <Application>Microsoft Office PowerPoint</Application>
  <PresentationFormat>On-screen Show (4:3)</PresentationFormat>
  <Paragraphs>443</Paragraphs>
  <Slides>73</Slides>
  <Notes>1</Notes>
  <HiddenSlides>0</HiddenSlides>
  <MMClips>0</MMClips>
  <ScaleCrop>false</ScaleCrop>
  <HeadingPairs>
    <vt:vector size="4" baseType="variant">
      <vt:variant>
        <vt:lpstr>Theme</vt:lpstr>
      </vt:variant>
      <vt:variant>
        <vt:i4>1</vt:i4>
      </vt:variant>
      <vt:variant>
        <vt:lpstr>Slide Titles</vt:lpstr>
      </vt:variant>
      <vt:variant>
        <vt:i4>73</vt:i4>
      </vt:variant>
    </vt:vector>
  </HeadingPairs>
  <TitlesOfParts>
    <vt:vector size="74" baseType="lpstr">
      <vt:lpstr>Office Theme</vt:lpstr>
      <vt:lpstr>Slide 1</vt:lpstr>
      <vt:lpstr>Danh sách nhóm 5 </vt:lpstr>
      <vt:lpstr>Slide 3</vt:lpstr>
      <vt:lpstr>Slide 4</vt:lpstr>
      <vt:lpstr>Slide 5</vt:lpstr>
      <vt:lpstr>Slide 6</vt:lpstr>
      <vt:lpstr>Slide 7</vt:lpstr>
      <vt:lpstr>Các dạng thủ lĩnh liên quan đến cách thức lãnh đạo một nhóm, theo đó người ta chia ra làm 3 loại:</vt:lpstr>
      <vt:lpstr>Slide 9</vt:lpstr>
      <vt:lpstr>Slide 10</vt:lpstr>
      <vt:lpstr>4. Bản chất nhóm xã hội:</vt:lpstr>
      <vt:lpstr>Slide 12</vt:lpstr>
      <vt:lpstr>5. Phân loại nhóm theo xã hội học:</vt:lpstr>
      <vt:lpstr>Slide 14</vt:lpstr>
      <vt:lpstr>Slide 15</vt:lpstr>
      <vt:lpstr>Slide 16</vt:lpstr>
      <vt:lpstr>Slide 17</vt:lpstr>
      <vt:lpstr>Slide 18</vt:lpstr>
      <vt:lpstr>Slide 19</vt:lpstr>
      <vt:lpstr>Slide 20</vt:lpstr>
      <vt:lpstr>Slide 21</vt:lpstr>
      <vt:lpstr>Slide 22</vt:lpstr>
      <vt:lpstr>Slide 23</vt:lpstr>
      <vt:lpstr>I. TỔ CHỨC XÃ HỘI      1.Khái niệm tổ chức xã hội</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Các yếu tố cấu thành nên tổ chức xã hội  </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1.Thiết chế tôn giáo</vt:lpstr>
      <vt:lpstr>Chức năng</vt:lpstr>
      <vt:lpstr>2.Thiết chế giáo dục</vt:lpstr>
      <vt:lpstr>Chức năng</vt:lpstr>
      <vt:lpstr>3. Thiết chế kinh tế</vt:lpstr>
      <vt:lpstr>Chức năng</vt:lpstr>
      <vt:lpstr>4. Thiết chế gia đình</vt:lpstr>
      <vt:lpstr>Chức năng</vt:lpstr>
      <vt:lpstr>5. Thiết chế chính trị</vt:lpstr>
      <vt:lpstr>Chức năng</vt:lpstr>
      <vt:lpstr>Slide 73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ASUS</dc:creator>
  <cp:lastModifiedBy>ASUS</cp:lastModifiedBy>
  <cp:revision>165</cp:revision>
  <dcterms:created xsi:type="dcterms:W3CDTF">2013-10-15T05:12:48Z</dcterms:created>
  <dcterms:modified xsi:type="dcterms:W3CDTF">2013-11-01T03:48:42Z</dcterms:modified>
</cp:coreProperties>
</file>