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356" r:id="rId2"/>
    <p:sldId id="256" r:id="rId3"/>
    <p:sldId id="309" r:id="rId4"/>
    <p:sldId id="258" r:id="rId5"/>
    <p:sldId id="316" r:id="rId6"/>
    <p:sldId id="317" r:id="rId7"/>
    <p:sldId id="318" r:id="rId8"/>
    <p:sldId id="358" r:id="rId9"/>
    <p:sldId id="323" r:id="rId10"/>
    <p:sldId id="324" r:id="rId11"/>
    <p:sldId id="325" r:id="rId12"/>
    <p:sldId id="327" r:id="rId13"/>
    <p:sldId id="268" r:id="rId14"/>
    <p:sldId id="269" r:id="rId15"/>
    <p:sldId id="331" r:id="rId16"/>
    <p:sldId id="351" r:id="rId17"/>
    <p:sldId id="352" r:id="rId18"/>
    <p:sldId id="353" r:id="rId19"/>
    <p:sldId id="271" r:id="rId20"/>
    <p:sldId id="326" r:id="rId21"/>
    <p:sldId id="279" r:id="rId22"/>
    <p:sldId id="332" r:id="rId23"/>
    <p:sldId id="359" r:id="rId24"/>
    <p:sldId id="345" r:id="rId25"/>
    <p:sldId id="360" r:id="rId26"/>
    <p:sldId id="288" r:id="rId27"/>
    <p:sldId id="362" r:id="rId28"/>
    <p:sldId id="363" r:id="rId29"/>
    <p:sldId id="364" r:id="rId30"/>
    <p:sldId id="365" r:id="rId31"/>
    <p:sldId id="366" r:id="rId32"/>
    <p:sldId id="367" r:id="rId33"/>
    <p:sldId id="368" r:id="rId34"/>
    <p:sldId id="369" r:id="rId35"/>
    <p:sldId id="370" r:id="rId36"/>
    <p:sldId id="37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40F584-9508-42E9-A343-4C0BE4A2C0A6}">
          <p14:sldIdLst>
            <p14:sldId id="356"/>
            <p14:sldId id="256"/>
            <p14:sldId id="309"/>
            <p14:sldId id="258"/>
            <p14:sldId id="316"/>
            <p14:sldId id="317"/>
            <p14:sldId id="318"/>
            <p14:sldId id="358"/>
            <p14:sldId id="323"/>
            <p14:sldId id="324"/>
            <p14:sldId id="325"/>
            <p14:sldId id="327"/>
          </p14:sldIdLst>
        </p14:section>
        <p14:section name="Untitled Section" id="{E45A5044-63C5-41EF-BA54-A4CF97343604}">
          <p14:sldIdLst>
            <p14:sldId id="268"/>
            <p14:sldId id="269"/>
            <p14:sldId id="331"/>
            <p14:sldId id="351"/>
            <p14:sldId id="352"/>
            <p14:sldId id="353"/>
            <p14:sldId id="271"/>
            <p14:sldId id="326"/>
            <p14:sldId id="279"/>
            <p14:sldId id="332"/>
            <p14:sldId id="359"/>
            <p14:sldId id="345"/>
            <p14:sldId id="360"/>
            <p14:sldId id="288"/>
            <p14:sldId id="362"/>
            <p14:sldId id="363"/>
            <p14:sldId id="364"/>
            <p14:sldId id="365"/>
            <p14:sldId id="366"/>
            <p14:sldId id="367"/>
            <p14:sldId id="368"/>
            <p14:sldId id="369"/>
            <p14:sldId id="370"/>
            <p14:sldId id="371"/>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4671" autoAdjust="0"/>
  </p:normalViewPr>
  <p:slideViewPr>
    <p:cSldViewPr>
      <p:cViewPr varScale="1">
        <p:scale>
          <a:sx n="66" d="100"/>
          <a:sy n="66" d="100"/>
        </p:scale>
        <p:origin x="-1386" y="-96"/>
      </p:cViewPr>
      <p:guideLst>
        <p:guide orient="horz" pos="2160"/>
        <p:guide pos="2880"/>
      </p:guideLst>
    </p:cSldViewPr>
  </p:slideViewPr>
  <p:outlineViewPr>
    <p:cViewPr>
      <p:scale>
        <a:sx n="33" d="100"/>
        <a:sy n="33" d="100"/>
      </p:scale>
      <p:origin x="0" y="852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0C7C20-C7DE-490D-A5CA-12953392E332}" type="datetimeFigureOut">
              <a:rPr lang="en-US" smtClean="0"/>
              <a:pPr/>
              <a:t>10/18/2014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9E89F1-EB33-44EB-BCBE-D56127313304}" type="slidenum">
              <a:rPr lang="en-US" smtClean="0"/>
              <a:pPr/>
              <a:t>‹#›</a:t>
            </a:fld>
            <a:endParaRPr lang="en-US"/>
          </a:p>
        </p:txBody>
      </p:sp>
    </p:spTree>
    <p:extLst>
      <p:ext uri="{BB962C8B-B14F-4D97-AF65-F5344CB8AC3E}">
        <p14:creationId xmlns:p14="http://schemas.microsoft.com/office/powerpoint/2010/main" val="4122287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BC9E89F1-EB33-44EB-BCBE-D56127313304}" type="slidenum">
              <a:rPr lang="en-US" smtClean="0"/>
              <a:pPr/>
              <a:t>8</a:t>
            </a:fld>
            <a:endParaRPr lang="en-US"/>
          </a:p>
        </p:txBody>
      </p:sp>
    </p:spTree>
    <p:extLst>
      <p:ext uri="{BB962C8B-B14F-4D97-AF65-F5344CB8AC3E}">
        <p14:creationId xmlns:p14="http://schemas.microsoft.com/office/powerpoint/2010/main" val="3996506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9585BC-EF3E-4FA0-A194-117BB4EB6190}" type="slidenum">
              <a:rPr lang="en-US" smtClean="0"/>
              <a:t>15</a:t>
            </a:fld>
            <a:endParaRPr lang="en-US"/>
          </a:p>
        </p:txBody>
      </p:sp>
    </p:spTree>
    <p:extLst>
      <p:ext uri="{BB962C8B-B14F-4D97-AF65-F5344CB8AC3E}">
        <p14:creationId xmlns:p14="http://schemas.microsoft.com/office/powerpoint/2010/main" val="1227210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9698" name="Line 2"/>
          <p:cNvSpPr>
            <a:spLocks noChangeShapeType="1"/>
          </p:cNvSpPr>
          <p:nvPr/>
        </p:nvSpPr>
        <p:spPr bwMode="auto">
          <a:xfrm>
            <a:off x="7315200" y="10668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699" name="Rectangle 3"/>
          <p:cNvSpPr>
            <a:spLocks noGrp="1" noChangeArrowheads="1"/>
          </p:cNvSpPr>
          <p:nvPr>
            <p:ph type="ctrTitle"/>
          </p:nvPr>
        </p:nvSpPr>
        <p:spPr>
          <a:xfrm>
            <a:off x="315913" y="466725"/>
            <a:ext cx="6781800" cy="2133600"/>
          </a:xfrm>
        </p:spPr>
        <p:txBody>
          <a:bodyPr/>
          <a:lstStyle>
            <a:lvl1pPr algn="r">
              <a:defRPr sz="4800"/>
            </a:lvl1pPr>
          </a:lstStyle>
          <a:p>
            <a:pPr lvl="0"/>
            <a:r>
              <a:rPr lang="en-US" altLang="en-US" noProof="0" smtClean="0"/>
              <a:t>Click to edit Master title style</a:t>
            </a:r>
          </a:p>
        </p:txBody>
      </p:sp>
      <p:sp>
        <p:nvSpPr>
          <p:cNvPr id="29700"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en-US" altLang="en-US" noProof="0" smtClean="0"/>
              <a:t>Click to edit Master subtitle style</a:t>
            </a:r>
          </a:p>
        </p:txBody>
      </p:sp>
      <p:sp>
        <p:nvSpPr>
          <p:cNvPr id="29701" name="Rectangle 5"/>
          <p:cNvSpPr>
            <a:spLocks noGrp="1" noChangeArrowheads="1"/>
          </p:cNvSpPr>
          <p:nvPr>
            <p:ph type="dt" sz="half" idx="2"/>
          </p:nvPr>
        </p:nvSpPr>
        <p:spPr/>
        <p:txBody>
          <a:bodyPr/>
          <a:lstStyle>
            <a:lvl1pPr>
              <a:defRPr/>
            </a:lvl1pPr>
          </a:lstStyle>
          <a:p>
            <a:fld id="{41784734-D1F2-4635-9BA3-BABFCF57948C}" type="datetimeFigureOut">
              <a:rPr lang="en-US" smtClean="0"/>
              <a:pPr/>
              <a:t>10/18/2014</a:t>
            </a:fld>
            <a:endParaRPr lang="en-US"/>
          </a:p>
        </p:txBody>
      </p:sp>
      <p:sp>
        <p:nvSpPr>
          <p:cNvPr id="29702" name="Rectangle 6"/>
          <p:cNvSpPr>
            <a:spLocks noGrp="1" noChangeArrowheads="1"/>
          </p:cNvSpPr>
          <p:nvPr>
            <p:ph type="ftr" sz="quarter" idx="3"/>
          </p:nvPr>
        </p:nvSpPr>
        <p:spPr/>
        <p:txBody>
          <a:bodyPr/>
          <a:lstStyle>
            <a:lvl1pPr>
              <a:defRPr/>
            </a:lvl1pPr>
          </a:lstStyle>
          <a:p>
            <a:endParaRPr lang="en-US"/>
          </a:p>
        </p:txBody>
      </p:sp>
      <p:sp>
        <p:nvSpPr>
          <p:cNvPr id="29703" name="Rectangle 7"/>
          <p:cNvSpPr>
            <a:spLocks noGrp="1" noChangeArrowheads="1"/>
          </p:cNvSpPr>
          <p:nvPr>
            <p:ph type="sldNum" sz="quarter" idx="4"/>
          </p:nvPr>
        </p:nvSpPr>
        <p:spPr/>
        <p:txBody>
          <a:bodyPr/>
          <a:lstStyle>
            <a:lvl1pPr>
              <a:defRPr/>
            </a:lvl1pPr>
          </a:lstStyle>
          <a:p>
            <a:fld id="{D37C3183-FF3A-4973-9F82-408CB646D183}" type="slidenum">
              <a:rPr lang="en-US" smtClean="0"/>
              <a:pPr/>
              <a:t>‹#›</a:t>
            </a:fld>
            <a:endParaRPr lang="en-US"/>
          </a:p>
        </p:txBody>
      </p:sp>
      <p:grpSp>
        <p:nvGrpSpPr>
          <p:cNvPr id="29704" name="Group 8"/>
          <p:cNvGrpSpPr>
            <a:grpSpLocks/>
          </p:cNvGrpSpPr>
          <p:nvPr/>
        </p:nvGrpSpPr>
        <p:grpSpPr bwMode="auto">
          <a:xfrm>
            <a:off x="7493000" y="2992438"/>
            <a:ext cx="1338263" cy="2189162"/>
            <a:chOff x="4704" y="1885"/>
            <a:chExt cx="843" cy="1379"/>
          </a:xfrm>
        </p:grpSpPr>
        <p:sp>
          <p:nvSpPr>
            <p:cNvPr id="29705" name="Oval 9"/>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06" name="Oval 10"/>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07" name="Oval 11"/>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08" name="Oval 12"/>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09" name="Oval 13"/>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0" name="Oval 14"/>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1" name="Oval 15"/>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2" name="Oval 16"/>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3" name="Oval 17"/>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4" name="Oval 18"/>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5" name="Oval 19"/>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6" name="Oval 20"/>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7" name="Oval 21"/>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8" name="Oval 22"/>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19" name="Oval 23"/>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0" name="Oval 24"/>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1" name="Oval 25"/>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2" name="Oval 26"/>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3" name="Oval 27"/>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4" name="Oval 28"/>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5" name="Oval 29"/>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6" name="Oval 30"/>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7" name="Oval 31"/>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8" name="Oval 32"/>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29" name="Oval 33"/>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30" name="Oval 34"/>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31" name="Oval 35"/>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32" name="Oval 36"/>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33" name="Oval 37"/>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34" name="Oval 38"/>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35" name="Oval 39"/>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9736" name="Line 40"/>
          <p:cNvSpPr>
            <a:spLocks noChangeShapeType="1"/>
          </p:cNvSpPr>
          <p:nvPr/>
        </p:nvSpPr>
        <p:spPr bwMode="auto">
          <a:xfrm>
            <a:off x="304800" y="2819400"/>
            <a:ext cx="82296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3452743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314944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6008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2238"/>
            <a:ext cx="6019800" cy="6008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4176037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2238"/>
            <a:ext cx="8229600" cy="6008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8400"/>
            <a:ext cx="2133600" cy="457200"/>
          </a:xfrm>
        </p:spPr>
        <p:txBody>
          <a:bodyPr/>
          <a:lstStyle>
            <a:lvl1pPr>
              <a:defRPr/>
            </a:lvl1pPr>
          </a:lstStyle>
          <a:p>
            <a:fld id="{41784734-D1F2-4635-9BA3-BABFCF57948C}" type="datetimeFigureOut">
              <a:rPr lang="en-US" smtClean="0"/>
              <a:pPr/>
              <a:t>10/18/2014</a:t>
            </a:fld>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2133600" cy="457200"/>
          </a:xfrm>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1972195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2845625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280277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3512199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4277025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2442624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1288122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876770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1784734-D1F2-4635-9BA3-BABFCF57948C}" type="datetimeFigureOut">
              <a:rPr lang="en-US" smtClean="0"/>
              <a:pPr/>
              <a:t>10/18/2014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37C3183-FF3A-4973-9F82-408CB646D183}" type="slidenum">
              <a:rPr lang="en-US" smtClean="0"/>
              <a:pPr/>
              <a:t>‹#›</a:t>
            </a:fld>
            <a:endParaRPr lang="en-US"/>
          </a:p>
        </p:txBody>
      </p:sp>
    </p:spTree>
    <p:extLst>
      <p:ext uri="{BB962C8B-B14F-4D97-AF65-F5344CB8AC3E}">
        <p14:creationId xmlns:p14="http://schemas.microsoft.com/office/powerpoint/2010/main" val="510235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Line 2"/>
          <p:cNvSpPr>
            <a:spLocks noChangeShapeType="1"/>
          </p:cNvSpPr>
          <p:nvPr/>
        </p:nvSpPr>
        <p:spPr bwMode="auto">
          <a:xfrm>
            <a:off x="7962900" y="152400"/>
            <a:ext cx="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75" name="Rectangle 3"/>
          <p:cNvSpPr>
            <a:spLocks noGrp="1" noChangeArrowheads="1"/>
          </p:cNvSpPr>
          <p:nvPr>
            <p:ph type="title"/>
          </p:nvPr>
        </p:nvSpPr>
        <p:spPr bwMode="auto">
          <a:xfrm>
            <a:off x="457200" y="122238"/>
            <a:ext cx="75438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8676" name="Rectangle 4"/>
          <p:cNvSpPr>
            <a:spLocks noGrp="1" noChangeArrowheads="1"/>
          </p:cNvSpPr>
          <p:nvPr>
            <p:ph type="body" idx="1"/>
          </p:nvPr>
        </p:nvSpPr>
        <p:spPr bwMode="auto">
          <a:xfrm>
            <a:off x="457200" y="1719263"/>
            <a:ext cx="8229600" cy="441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8677" name="Rectangle 5"/>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fld id="{41784734-D1F2-4635-9BA3-BABFCF57948C}" type="datetimeFigureOut">
              <a:rPr lang="en-US" smtClean="0"/>
              <a:pPr/>
              <a:t>10/18/2014</a:t>
            </a:fld>
            <a:endParaRPr lang="en-US"/>
          </a:p>
        </p:txBody>
      </p:sp>
      <p:sp>
        <p:nvSpPr>
          <p:cNvPr id="28678" name="Rectangle 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US"/>
          </a:p>
        </p:txBody>
      </p:sp>
      <p:sp>
        <p:nvSpPr>
          <p:cNvPr id="28679" name="Rectangle 7"/>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D37C3183-FF3A-4973-9F82-408CB646D183}" type="slidenum">
              <a:rPr lang="en-US" smtClean="0"/>
              <a:pPr/>
              <a:t>‹#›</a:t>
            </a:fld>
            <a:endParaRPr lang="en-US"/>
          </a:p>
        </p:txBody>
      </p:sp>
      <p:grpSp>
        <p:nvGrpSpPr>
          <p:cNvPr id="28680" name="Group 8"/>
          <p:cNvGrpSpPr>
            <a:grpSpLocks/>
          </p:cNvGrpSpPr>
          <p:nvPr/>
        </p:nvGrpSpPr>
        <p:grpSpPr bwMode="auto">
          <a:xfrm>
            <a:off x="8153400" y="152400"/>
            <a:ext cx="792163" cy="1295400"/>
            <a:chOff x="5136" y="960"/>
            <a:chExt cx="528" cy="864"/>
          </a:xfrm>
        </p:grpSpPr>
        <p:sp>
          <p:nvSpPr>
            <p:cNvPr id="28681" name="Oval 9"/>
            <p:cNvSpPr>
              <a:spLocks noChangeArrowheads="1"/>
            </p:cNvSpPr>
            <p:nvPr/>
          </p:nvSpPr>
          <p:spPr bwMode="auto">
            <a:xfrm>
              <a:off x="5136"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2" name="Oval 10"/>
            <p:cNvSpPr>
              <a:spLocks noChangeArrowheads="1"/>
            </p:cNvSpPr>
            <p:nvPr/>
          </p:nvSpPr>
          <p:spPr bwMode="auto">
            <a:xfrm>
              <a:off x="5248"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3" name="Oval 11"/>
            <p:cNvSpPr>
              <a:spLocks noChangeArrowheads="1"/>
            </p:cNvSpPr>
            <p:nvPr/>
          </p:nvSpPr>
          <p:spPr bwMode="auto">
            <a:xfrm>
              <a:off x="5360"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4" name="Oval 12"/>
            <p:cNvSpPr>
              <a:spLocks noChangeArrowheads="1"/>
            </p:cNvSpPr>
            <p:nvPr/>
          </p:nvSpPr>
          <p:spPr bwMode="auto">
            <a:xfrm>
              <a:off x="5136"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5" name="Oval 13"/>
            <p:cNvSpPr>
              <a:spLocks noChangeArrowheads="1"/>
            </p:cNvSpPr>
            <p:nvPr/>
          </p:nvSpPr>
          <p:spPr bwMode="auto">
            <a:xfrm>
              <a:off x="5248"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6" name="Oval 14"/>
            <p:cNvSpPr>
              <a:spLocks noChangeArrowheads="1"/>
            </p:cNvSpPr>
            <p:nvPr/>
          </p:nvSpPr>
          <p:spPr bwMode="auto">
            <a:xfrm>
              <a:off x="5360"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7" name="Oval 15"/>
            <p:cNvSpPr>
              <a:spLocks noChangeArrowheads="1"/>
            </p:cNvSpPr>
            <p:nvPr/>
          </p:nvSpPr>
          <p:spPr bwMode="auto">
            <a:xfrm>
              <a:off x="5472" y="1072"/>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8" name="Oval 16"/>
            <p:cNvSpPr>
              <a:spLocks noChangeArrowheads="1"/>
            </p:cNvSpPr>
            <p:nvPr/>
          </p:nvSpPr>
          <p:spPr bwMode="auto">
            <a:xfrm>
              <a:off x="5136"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9" name="Oval 17"/>
            <p:cNvSpPr>
              <a:spLocks noChangeArrowheads="1"/>
            </p:cNvSpPr>
            <p:nvPr/>
          </p:nvSpPr>
          <p:spPr bwMode="auto">
            <a:xfrm>
              <a:off x="5248"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0" name="Oval 18"/>
            <p:cNvSpPr>
              <a:spLocks noChangeArrowheads="1"/>
            </p:cNvSpPr>
            <p:nvPr/>
          </p:nvSpPr>
          <p:spPr bwMode="auto">
            <a:xfrm>
              <a:off x="5360"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1" name="Oval 19"/>
            <p:cNvSpPr>
              <a:spLocks noChangeArrowheads="1"/>
            </p:cNvSpPr>
            <p:nvPr/>
          </p:nvSpPr>
          <p:spPr bwMode="auto">
            <a:xfrm>
              <a:off x="5472"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2" name="Oval 20"/>
            <p:cNvSpPr>
              <a:spLocks noChangeArrowheads="1"/>
            </p:cNvSpPr>
            <p:nvPr/>
          </p:nvSpPr>
          <p:spPr bwMode="auto">
            <a:xfrm>
              <a:off x="5584" y="1184"/>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3" name="Oval 21"/>
            <p:cNvSpPr>
              <a:spLocks noChangeArrowheads="1"/>
            </p:cNvSpPr>
            <p:nvPr/>
          </p:nvSpPr>
          <p:spPr bwMode="auto">
            <a:xfrm>
              <a:off x="5136" y="1296"/>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4" name="Oval 22"/>
            <p:cNvSpPr>
              <a:spLocks noChangeArrowheads="1"/>
            </p:cNvSpPr>
            <p:nvPr/>
          </p:nvSpPr>
          <p:spPr bwMode="auto">
            <a:xfrm>
              <a:off x="5248"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5" name="Oval 23"/>
            <p:cNvSpPr>
              <a:spLocks noChangeArrowheads="1"/>
            </p:cNvSpPr>
            <p:nvPr/>
          </p:nvSpPr>
          <p:spPr bwMode="auto">
            <a:xfrm>
              <a:off x="5360"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6" name="Oval 24"/>
            <p:cNvSpPr>
              <a:spLocks noChangeArrowheads="1"/>
            </p:cNvSpPr>
            <p:nvPr/>
          </p:nvSpPr>
          <p:spPr bwMode="auto">
            <a:xfrm>
              <a:off x="5472" y="1296"/>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7" name="Oval 25"/>
            <p:cNvSpPr>
              <a:spLocks noChangeArrowheads="1"/>
            </p:cNvSpPr>
            <p:nvPr/>
          </p:nvSpPr>
          <p:spPr bwMode="auto">
            <a:xfrm>
              <a:off x="5136"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8" name="Oval 26"/>
            <p:cNvSpPr>
              <a:spLocks noChangeArrowheads="1"/>
            </p:cNvSpPr>
            <p:nvPr/>
          </p:nvSpPr>
          <p:spPr bwMode="auto">
            <a:xfrm>
              <a:off x="5248"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99" name="Oval 27"/>
            <p:cNvSpPr>
              <a:spLocks noChangeArrowheads="1"/>
            </p:cNvSpPr>
            <p:nvPr/>
          </p:nvSpPr>
          <p:spPr bwMode="auto">
            <a:xfrm>
              <a:off x="5360"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0" name="Oval 28"/>
            <p:cNvSpPr>
              <a:spLocks noChangeArrowheads="1"/>
            </p:cNvSpPr>
            <p:nvPr/>
          </p:nvSpPr>
          <p:spPr bwMode="auto">
            <a:xfrm>
              <a:off x="5472"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1" name="Oval 29"/>
            <p:cNvSpPr>
              <a:spLocks noChangeArrowheads="1"/>
            </p:cNvSpPr>
            <p:nvPr/>
          </p:nvSpPr>
          <p:spPr bwMode="auto">
            <a:xfrm>
              <a:off x="5584" y="1408"/>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2" name="Oval 30"/>
            <p:cNvSpPr>
              <a:spLocks noChangeArrowheads="1"/>
            </p:cNvSpPr>
            <p:nvPr/>
          </p:nvSpPr>
          <p:spPr bwMode="auto">
            <a:xfrm>
              <a:off x="5136" y="1520"/>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3" name="Oval 31"/>
            <p:cNvSpPr>
              <a:spLocks noChangeArrowheads="1"/>
            </p:cNvSpPr>
            <p:nvPr/>
          </p:nvSpPr>
          <p:spPr bwMode="auto">
            <a:xfrm>
              <a:off x="5248"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4" name="Oval 32"/>
            <p:cNvSpPr>
              <a:spLocks noChangeArrowheads="1"/>
            </p:cNvSpPr>
            <p:nvPr/>
          </p:nvSpPr>
          <p:spPr bwMode="auto">
            <a:xfrm>
              <a:off x="5360"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5" name="Oval 33"/>
            <p:cNvSpPr>
              <a:spLocks noChangeArrowheads="1"/>
            </p:cNvSpPr>
            <p:nvPr/>
          </p:nvSpPr>
          <p:spPr bwMode="auto">
            <a:xfrm>
              <a:off x="5472" y="1520"/>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6" name="Oval 34"/>
            <p:cNvSpPr>
              <a:spLocks noChangeArrowheads="1"/>
            </p:cNvSpPr>
            <p:nvPr/>
          </p:nvSpPr>
          <p:spPr bwMode="auto">
            <a:xfrm>
              <a:off x="5136"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7" name="Oval 35"/>
            <p:cNvSpPr>
              <a:spLocks noChangeArrowheads="1"/>
            </p:cNvSpPr>
            <p:nvPr/>
          </p:nvSpPr>
          <p:spPr bwMode="auto">
            <a:xfrm>
              <a:off x="5248"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8" name="Oval 36"/>
            <p:cNvSpPr>
              <a:spLocks noChangeArrowheads="1"/>
            </p:cNvSpPr>
            <p:nvPr/>
          </p:nvSpPr>
          <p:spPr bwMode="auto">
            <a:xfrm>
              <a:off x="5360"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09" name="Oval 37"/>
            <p:cNvSpPr>
              <a:spLocks noChangeArrowheads="1"/>
            </p:cNvSpPr>
            <p:nvPr/>
          </p:nvSpPr>
          <p:spPr bwMode="auto">
            <a:xfrm>
              <a:off x="5472"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0" name="Oval 38"/>
            <p:cNvSpPr>
              <a:spLocks noChangeArrowheads="1"/>
            </p:cNvSpPr>
            <p:nvPr/>
          </p:nvSpPr>
          <p:spPr bwMode="auto">
            <a:xfrm>
              <a:off x="5248"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1" name="Oval 39"/>
            <p:cNvSpPr>
              <a:spLocks noChangeArrowheads="1"/>
            </p:cNvSpPr>
            <p:nvPr/>
          </p:nvSpPr>
          <p:spPr bwMode="auto">
            <a:xfrm>
              <a:off x="5472"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7477319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rtl="0" eaLnBrk="1" fontAlgn="base" hangingPunct="1">
        <a:spcBef>
          <a:spcPct val="0"/>
        </a:spcBef>
        <a:spcAft>
          <a:spcPct val="0"/>
        </a:spcAft>
        <a:defRPr sz="3900" b="1">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charset="0"/>
          <a:cs typeface="Arial" charset="0"/>
        </a:defRPr>
      </a:lvl2pPr>
      <a:lvl3pPr algn="l" rtl="0" eaLnBrk="1" fontAlgn="base" hangingPunct="1">
        <a:spcBef>
          <a:spcPct val="0"/>
        </a:spcBef>
        <a:spcAft>
          <a:spcPct val="0"/>
        </a:spcAft>
        <a:defRPr sz="3900" b="1">
          <a:solidFill>
            <a:schemeClr val="tx2"/>
          </a:solidFill>
          <a:latin typeface="Arial" charset="0"/>
          <a:cs typeface="Arial" charset="0"/>
        </a:defRPr>
      </a:lvl3pPr>
      <a:lvl4pPr algn="l" rtl="0" eaLnBrk="1" fontAlgn="base" hangingPunct="1">
        <a:spcBef>
          <a:spcPct val="0"/>
        </a:spcBef>
        <a:spcAft>
          <a:spcPct val="0"/>
        </a:spcAft>
        <a:defRPr sz="3900" b="1">
          <a:solidFill>
            <a:schemeClr val="tx2"/>
          </a:solidFill>
          <a:latin typeface="Arial" charset="0"/>
          <a:cs typeface="Arial" charset="0"/>
        </a:defRPr>
      </a:lvl4pPr>
      <a:lvl5pPr algn="l" rtl="0" eaLnBrk="1" fontAlgn="base" hangingPunct="1">
        <a:spcBef>
          <a:spcPct val="0"/>
        </a:spcBef>
        <a:spcAft>
          <a:spcPct val="0"/>
        </a:spcAft>
        <a:defRPr sz="3900" b="1">
          <a:solidFill>
            <a:schemeClr val="tx2"/>
          </a:solidFill>
          <a:latin typeface="Arial" charset="0"/>
          <a:cs typeface="Arial" charset="0"/>
        </a:defRPr>
      </a:lvl5pPr>
      <a:lvl6pPr marL="457200" algn="l" rtl="0" eaLnBrk="1" fontAlgn="base" hangingPunct="1">
        <a:spcBef>
          <a:spcPct val="0"/>
        </a:spcBef>
        <a:spcAft>
          <a:spcPct val="0"/>
        </a:spcAft>
        <a:defRPr sz="3900" b="1">
          <a:solidFill>
            <a:schemeClr val="tx2"/>
          </a:solidFill>
          <a:latin typeface="Arial" charset="0"/>
          <a:cs typeface="Arial" charset="0"/>
        </a:defRPr>
      </a:lvl6pPr>
      <a:lvl7pPr marL="914400" algn="l" rtl="0" eaLnBrk="1" fontAlgn="base" hangingPunct="1">
        <a:spcBef>
          <a:spcPct val="0"/>
        </a:spcBef>
        <a:spcAft>
          <a:spcPct val="0"/>
        </a:spcAft>
        <a:defRPr sz="3900" b="1">
          <a:solidFill>
            <a:schemeClr val="tx2"/>
          </a:solidFill>
          <a:latin typeface="Arial" charset="0"/>
          <a:cs typeface="Arial" charset="0"/>
        </a:defRPr>
      </a:lvl7pPr>
      <a:lvl8pPr marL="1371600" algn="l" rtl="0" eaLnBrk="1" fontAlgn="base" hangingPunct="1">
        <a:spcBef>
          <a:spcPct val="0"/>
        </a:spcBef>
        <a:spcAft>
          <a:spcPct val="0"/>
        </a:spcAft>
        <a:defRPr sz="3900" b="1">
          <a:solidFill>
            <a:schemeClr val="tx2"/>
          </a:solidFill>
          <a:latin typeface="Arial" charset="0"/>
          <a:cs typeface="Arial" charset="0"/>
        </a:defRPr>
      </a:lvl8pPr>
      <a:lvl9pPr marL="1828800" algn="l" rtl="0" eaLnBrk="1" fontAlgn="base" hangingPunct="1">
        <a:spcBef>
          <a:spcPct val="0"/>
        </a:spcBef>
        <a:spcAft>
          <a:spcPct val="0"/>
        </a:spcAft>
        <a:defRPr sz="3900" b="1">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cs typeface="+mn-cs"/>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cs typeface="+mn-cs"/>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cs typeface="+mn-cs"/>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jpg"/><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6.jpg"/><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6.jp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6.jpg"/><Relationship Id="rId1" Type="http://schemas.openxmlformats.org/officeDocument/2006/relationships/slideLayout" Target="../slideLayouts/slideLayout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8.jp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g"/><Relationship Id="rId1" Type="http://schemas.openxmlformats.org/officeDocument/2006/relationships/slideLayout" Target="../slideLayouts/slideLayout6.xml"/><Relationship Id="rId4" Type="http://schemas.openxmlformats.org/officeDocument/2006/relationships/image" Target="../media/image48.jpeg"/></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6.jpg"/><Relationship Id="rId1" Type="http://schemas.openxmlformats.org/officeDocument/2006/relationships/slideLayout" Target="../slideLayouts/slideLayout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6.jp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36.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810500" cy="1828800"/>
          </a:xfrm>
        </p:spPr>
        <p:txBody>
          <a:bodyPr>
            <a:normAutofit fontScale="90000"/>
          </a:bodyPr>
          <a:lstStyle/>
          <a:p>
            <a:r>
              <a:rPr lang="en-US" sz="2400" dirty="0" smtClean="0">
                <a:latin typeface="Times New Roman" pitchFamily="18" charset="0"/>
                <a:cs typeface="Times New Roman" pitchFamily="18" charset="0"/>
              </a:rPr>
              <a:t>                                 </a:t>
            </a:r>
            <a:r>
              <a:rPr lang="en-US" sz="2900" b="1" dirty="0" err="1" smtClean="0">
                <a:solidFill>
                  <a:srgbClr val="FF0000"/>
                </a:solidFill>
                <a:latin typeface="Times New Roman" pitchFamily="18" charset="0"/>
                <a:cs typeface="Times New Roman" pitchFamily="18" charset="0"/>
              </a:rPr>
              <a:t>Trường</a:t>
            </a:r>
            <a:r>
              <a:rPr lang="en-US" sz="2900" b="1" dirty="0" smtClean="0">
                <a:solidFill>
                  <a:srgbClr val="FF0000"/>
                </a:solidFill>
                <a:latin typeface="Times New Roman" pitchFamily="18" charset="0"/>
                <a:cs typeface="Times New Roman" pitchFamily="18" charset="0"/>
              </a:rPr>
              <a:t> </a:t>
            </a:r>
            <a:r>
              <a:rPr lang="en-US" sz="2900" b="1" dirty="0" err="1" smtClean="0">
                <a:solidFill>
                  <a:srgbClr val="FF0000"/>
                </a:solidFill>
                <a:latin typeface="Times New Roman" pitchFamily="18" charset="0"/>
                <a:cs typeface="Times New Roman" pitchFamily="18" charset="0"/>
              </a:rPr>
              <a:t>Đại</a:t>
            </a:r>
            <a:r>
              <a:rPr lang="en-US" sz="2900" b="1" dirty="0" smtClean="0">
                <a:solidFill>
                  <a:srgbClr val="FF0000"/>
                </a:solidFill>
                <a:latin typeface="Times New Roman" pitchFamily="18" charset="0"/>
                <a:cs typeface="Times New Roman" pitchFamily="18" charset="0"/>
              </a:rPr>
              <a:t> </a:t>
            </a:r>
            <a:r>
              <a:rPr lang="en-US" sz="2900" b="1" dirty="0" err="1" smtClean="0">
                <a:solidFill>
                  <a:srgbClr val="FF0000"/>
                </a:solidFill>
                <a:latin typeface="Times New Roman" pitchFamily="18" charset="0"/>
                <a:cs typeface="Times New Roman" pitchFamily="18" charset="0"/>
              </a:rPr>
              <a:t>Học</a:t>
            </a:r>
            <a:r>
              <a:rPr lang="en-US" sz="2900" b="1" dirty="0" smtClean="0">
                <a:solidFill>
                  <a:srgbClr val="FF0000"/>
                </a:solidFill>
                <a:latin typeface="Times New Roman" pitchFamily="18" charset="0"/>
                <a:cs typeface="Times New Roman" pitchFamily="18" charset="0"/>
              </a:rPr>
              <a:t> </a:t>
            </a:r>
            <a:r>
              <a:rPr lang="en-US" sz="2900" b="1" dirty="0" err="1" smtClean="0">
                <a:solidFill>
                  <a:srgbClr val="FF0000"/>
                </a:solidFill>
                <a:latin typeface="Times New Roman" pitchFamily="18" charset="0"/>
                <a:cs typeface="Times New Roman" pitchFamily="18" charset="0"/>
              </a:rPr>
              <a:t>Nông</a:t>
            </a:r>
            <a:r>
              <a:rPr lang="en-US" sz="2900" b="1" dirty="0" smtClean="0">
                <a:solidFill>
                  <a:srgbClr val="FF0000"/>
                </a:solidFill>
                <a:latin typeface="Times New Roman" pitchFamily="18" charset="0"/>
                <a:cs typeface="Times New Roman" pitchFamily="18" charset="0"/>
              </a:rPr>
              <a:t> </a:t>
            </a:r>
            <a:r>
              <a:rPr lang="en-US" sz="2900" b="1" dirty="0" err="1" smtClean="0">
                <a:solidFill>
                  <a:srgbClr val="FF0000"/>
                </a:solidFill>
                <a:latin typeface="Times New Roman" pitchFamily="18" charset="0"/>
                <a:cs typeface="Times New Roman" pitchFamily="18" charset="0"/>
              </a:rPr>
              <a:t>Lâm</a:t>
            </a:r>
            <a:r>
              <a:rPr lang="en-US" sz="2900" b="1" dirty="0" smtClean="0">
                <a:solidFill>
                  <a:srgbClr val="FF0000"/>
                </a:solidFill>
                <a:latin typeface="Times New Roman" pitchFamily="18" charset="0"/>
                <a:cs typeface="Times New Roman" pitchFamily="18" charset="0"/>
              </a:rPr>
              <a:t> TP.HCM</a:t>
            </a:r>
            <a:r>
              <a:rPr lang="en-US" sz="2300" dirty="0" smtClean="0">
                <a:latin typeface="Times New Roman" pitchFamily="18" charset="0"/>
                <a:cs typeface="Times New Roman" pitchFamily="18" charset="0"/>
              </a:rPr>
              <a:t/>
            </a:r>
            <a:br>
              <a:rPr lang="en-US" sz="2300" dirty="0" smtClean="0">
                <a:latin typeface="Times New Roman" pitchFamily="18" charset="0"/>
                <a:cs typeface="Times New Roman" pitchFamily="18" charset="0"/>
              </a:rPr>
            </a:br>
            <a:r>
              <a:rPr lang="en-US" sz="2300" dirty="0" smtClean="0">
                <a:latin typeface="Times New Roman" pitchFamily="18" charset="0"/>
                <a:cs typeface="Times New Roman" pitchFamily="18" charset="0"/>
              </a:rPr>
              <a:t>                                   </a:t>
            </a:r>
            <a:r>
              <a:rPr lang="en-US" sz="2700" dirty="0" smtClean="0">
                <a:solidFill>
                  <a:srgbClr val="92D050"/>
                </a:solidFill>
                <a:latin typeface="Times New Roman" pitchFamily="18" charset="0"/>
                <a:cs typeface="Times New Roman" pitchFamily="18" charset="0"/>
              </a:rPr>
              <a:t>         GVHD: </a:t>
            </a:r>
            <a:r>
              <a:rPr lang="en-US" sz="2700" b="1" dirty="0" err="1">
                <a:solidFill>
                  <a:srgbClr val="92D05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Nguyễn</a:t>
            </a:r>
            <a:r>
              <a:rPr lang="en-US" sz="2700" b="1" dirty="0">
                <a:solidFill>
                  <a:srgbClr val="92D05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2700" b="1" dirty="0" err="1">
                <a:solidFill>
                  <a:srgbClr val="92D05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Đức</a:t>
            </a:r>
            <a:r>
              <a:rPr lang="en-US" sz="2700" b="1" dirty="0">
                <a:solidFill>
                  <a:srgbClr val="92D05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2700" b="1" dirty="0" err="1">
                <a:solidFill>
                  <a:srgbClr val="92D05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Thành</a:t>
            </a:r>
            <a:r>
              <a:rPr lang="en-US" sz="2400" b="1" dirty="0">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r>
            <a:br>
              <a:rPr lang="en-US" sz="2400" b="1" dirty="0">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b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828800"/>
            <a:ext cx="8458200" cy="4572000"/>
          </a:xfrm>
        </p:spPr>
        <p:txBody>
          <a:bodyPr>
            <a:normAutofit/>
          </a:bodyPr>
          <a:lstStyle/>
          <a:p>
            <a:pPr marL="0" indent="0">
              <a:buNone/>
            </a:pPr>
            <a:r>
              <a:rPr lang="en-US" dirty="0" smtClean="0">
                <a:latin typeface="Times New Roman" pitchFamily="18" charset="0"/>
                <a:cs typeface="Times New Roman" pitchFamily="18" charset="0"/>
              </a:rPr>
              <a:t>                                                                     													    									  												</a:t>
            </a:r>
          </a:p>
          <a:p>
            <a:pPr marL="0" indent="0">
              <a:buNone/>
            </a:pPr>
            <a:r>
              <a:rPr lang="en-US" dirty="0" smtClean="0">
                <a:latin typeface="Times New Roman" pitchFamily="18" charset="0"/>
                <a:cs typeface="Times New Roman" pitchFamily="18" charset="0"/>
              </a:rPr>
              <a:t>		              </a:t>
            </a:r>
          </a:p>
          <a:p>
            <a:pPr marL="0" indent="0">
              <a:buNone/>
            </a:pPr>
            <a:endParaRPr lang="en-US" dirty="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r>
              <a:rPr lang="en-US" sz="1800" i="1" dirty="0" smtClean="0">
                <a:latin typeface="Times New Roman" pitchFamily="18" charset="0"/>
                <a:cs typeface="Times New Roman" pitchFamily="18" charset="0"/>
              </a:rPr>
              <a:t>THÁNG</a:t>
            </a:r>
            <a:r>
              <a:rPr lang="en-US" i="1" dirty="0" smtClean="0">
                <a:latin typeface="Times New Roman" pitchFamily="18" charset="0"/>
                <a:cs typeface="Times New Roman" pitchFamily="18" charset="0"/>
              </a:rPr>
              <a:t> </a:t>
            </a:r>
            <a:r>
              <a:rPr lang="en-US" sz="1800" i="1" dirty="0" smtClean="0">
                <a:latin typeface="Times New Roman" pitchFamily="18" charset="0"/>
                <a:cs typeface="Times New Roman" pitchFamily="18" charset="0"/>
              </a:rPr>
              <a:t>10.2014</a:t>
            </a:r>
            <a:endParaRPr lang="en-US" i="1" dirty="0">
              <a:latin typeface="Times New Roman" pitchFamily="18" charset="0"/>
              <a:cs typeface="Times New Roman" pitchFamily="18" charset="0"/>
            </a:endParaRPr>
          </a:p>
        </p:txBody>
      </p:sp>
      <p:sp>
        <p:nvSpPr>
          <p:cNvPr id="6" name="Rectangle 5"/>
          <p:cNvSpPr/>
          <p:nvPr/>
        </p:nvSpPr>
        <p:spPr>
          <a:xfrm>
            <a:off x="1447800" y="3661812"/>
            <a:ext cx="7239000" cy="1323439"/>
          </a:xfrm>
          <a:prstGeom prst="rect">
            <a:avLst/>
          </a:prstGeom>
          <a:noFill/>
          <a:effectLst>
            <a:outerShdw blurRad="50800" dist="50800" dir="5400000" algn="ctr" rotWithShape="0">
              <a:srgbClr val="000000"/>
            </a:outerShdw>
          </a:effectLst>
          <a:scene3d>
            <a:camera prst="orthographicFront"/>
            <a:lightRig rig="threePt" dir="t"/>
          </a:scene3d>
          <a:sp3d>
            <a:bevelT/>
          </a:sp3d>
        </p:spPr>
        <p:txBody>
          <a:bodyPr wrap="square" lIns="91440" tIns="45720" rIns="91440" bIns="45720">
            <a:spAutoFit/>
          </a:bodyPr>
          <a:lstStyle/>
          <a:p>
            <a:pPr algn="ctr"/>
            <a:r>
              <a:rPr lang="en-US" sz="8000" b="1" i="1" spc="200" dirty="0" smtClean="0">
                <a:ln w="29210">
                  <a:solidFill>
                    <a:schemeClr val="accent3">
                      <a:tint val="10000"/>
                    </a:schemeClr>
                  </a:solidFill>
                </a:ln>
                <a:solidFill>
                  <a:srgbClr val="7030A0">
                    <a:alpha val="50000"/>
                  </a:srgbClr>
                </a:solidFill>
                <a:effectLst>
                  <a:innerShdw blurRad="50800" dist="50800" dir="8100000">
                    <a:srgbClr val="7D7D7D">
                      <a:alpha val="73000"/>
                    </a:srgbClr>
                  </a:innerShdw>
                </a:effectLst>
              </a:rPr>
              <a:t> ĐẠI </a:t>
            </a:r>
            <a:r>
              <a:rPr lang="en-US" sz="8000" b="1" i="1" cap="none" spc="200" dirty="0" smtClean="0">
                <a:ln w="29210">
                  <a:solidFill>
                    <a:schemeClr val="accent3">
                      <a:tint val="10000"/>
                    </a:schemeClr>
                  </a:solidFill>
                </a:ln>
                <a:solidFill>
                  <a:srgbClr val="7030A0">
                    <a:alpha val="50000"/>
                  </a:srgbClr>
                </a:solidFill>
                <a:effectLst>
                  <a:innerShdw blurRad="50800" dist="50800" dir="8100000">
                    <a:srgbClr val="7D7D7D">
                      <a:alpha val="73000"/>
                    </a:srgbClr>
                  </a:innerShdw>
                </a:effectLst>
              </a:rPr>
              <a:t>CƯƠNG</a:t>
            </a:r>
            <a:endParaRPr lang="en-US" sz="8000" b="1" i="1" cap="none" spc="200" dirty="0">
              <a:ln w="29210">
                <a:solidFill>
                  <a:schemeClr val="accent3">
                    <a:tint val="10000"/>
                  </a:schemeClr>
                </a:solidFill>
              </a:ln>
              <a:solidFill>
                <a:srgbClr val="7030A0">
                  <a:alpha val="50000"/>
                </a:srgbClr>
              </a:solidFill>
              <a:effectLst>
                <a:innerShdw blurRad="50800" dist="50800" dir="8100000">
                  <a:srgbClr val="7D7D7D">
                    <a:alpha val="73000"/>
                  </a:srgbClr>
                </a:innerShdw>
              </a:effectLst>
            </a:endParaRPr>
          </a:p>
        </p:txBody>
      </p:sp>
      <p:pic>
        <p:nvPicPr>
          <p:cNvPr id="4"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4343" y="182686"/>
            <a:ext cx="2179514" cy="21795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362200" y="2655796"/>
            <a:ext cx="5638800" cy="1107996"/>
          </a:xfrm>
          <a:prstGeom prst="rect">
            <a:avLst/>
          </a:prstGeom>
          <a:noFill/>
        </p:spPr>
        <p:txBody>
          <a:bodyPr wrap="square" lIns="91440" tIns="45720" rIns="91440" bIns="45720">
            <a:spAutoFit/>
          </a:bodyPr>
          <a:lstStyle/>
          <a:p>
            <a:pPr algn="ctr"/>
            <a:r>
              <a:rPr lang="en-US" sz="6600" b="1" cap="none" spc="0" dirty="0" smtClean="0">
                <a:ln w="22225">
                  <a:solidFill>
                    <a:schemeClr val="accent2"/>
                  </a:solidFill>
                  <a:prstDash val="solid"/>
                </a:ln>
                <a:solidFill>
                  <a:schemeClr val="accent2">
                    <a:lumMod val="40000"/>
                    <a:lumOff val="60000"/>
                  </a:schemeClr>
                </a:solidFill>
                <a:effectLst/>
              </a:rPr>
              <a:t>  XÃ HỘI HỌC</a:t>
            </a:r>
            <a:endParaRPr lang="en-US" sz="66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3139553290"/>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9"/>
            <a:ext cx="7162800" cy="639762"/>
          </a:xfrm>
        </p:spPr>
        <p:txBody>
          <a:bodyPr>
            <a:normAutofit/>
          </a:bodyPr>
          <a:lstStyle/>
          <a:p>
            <a:pPr marL="571500" indent="-571500" algn="l">
              <a:buFont typeface="Wingdings" pitchFamily="2" charset="2"/>
              <a:buChar char="v"/>
            </a:pP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Nguyên</a:t>
            </a:r>
            <a:r>
              <a:rPr lang="en-US" sz="26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nhân</a:t>
            </a:r>
            <a:r>
              <a:rPr lang="en-US" sz="26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phân</a:t>
            </a:r>
            <a:r>
              <a:rPr lang="en-US" sz="26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tầng</a:t>
            </a:r>
            <a:r>
              <a:rPr lang="en-US" sz="26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xã</a:t>
            </a:r>
            <a:r>
              <a:rPr lang="en-US" sz="26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hội</a:t>
            </a:r>
            <a:endParaRPr lang="en-US" sz="2600" i="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sz="half" idx="1"/>
          </p:nvPr>
        </p:nvSpPr>
        <p:spPr>
          <a:xfrm>
            <a:off x="457200" y="1012370"/>
            <a:ext cx="4038600" cy="5845629"/>
          </a:xfrm>
        </p:spPr>
        <p:txBody>
          <a:bodyPr>
            <a:normAutofit/>
          </a:bodyPr>
          <a:lstStyle/>
          <a:p>
            <a:pPr>
              <a:buFont typeface="Wingdings" pitchFamily="2" charset="2"/>
              <a:buChar char="ü"/>
            </a:pPr>
            <a:r>
              <a:rPr lang="en-US" sz="3000" dirty="0">
                <a:latin typeface="Times New Roman" pitchFamily="18" charset="0"/>
                <a:cs typeface="Times New Roman" pitchFamily="18" charset="0"/>
                <a:sym typeface="Times New Roman" pitchFamily="18" charset="0"/>
              </a:rPr>
              <a:t>X</a:t>
            </a:r>
            <a:r>
              <a:rPr lang="vi-VN" altLang="en-US" sz="3000" dirty="0">
                <a:latin typeface="Times New Roman" pitchFamily="18" charset="0"/>
                <a:cs typeface="Times New Roman" pitchFamily="18" charset="0"/>
                <a:sym typeface="Times New Roman" pitchFamily="18" charset="0"/>
              </a:rPr>
              <a:t>uất hiện chiếm hữu tư nhân về tư liệu sản xuất, sự hình thành các giai cấp và xung đột giai cấp</a:t>
            </a:r>
            <a:r>
              <a:rPr lang="vi-VN" altLang="en-US" sz="3000" dirty="0" smtClean="0">
                <a:latin typeface="Times New Roman" pitchFamily="18" charset="0"/>
                <a:cs typeface="Times New Roman" pitchFamily="18" charset="0"/>
                <a:sym typeface="Times New Roman" pitchFamily="18" charset="0"/>
              </a:rPr>
              <a:t>.</a:t>
            </a:r>
            <a:endParaRPr lang="en-US" altLang="en-US" sz="3000" dirty="0">
              <a:latin typeface="Times New Roman" pitchFamily="18" charset="0"/>
              <a:cs typeface="Times New Roman" pitchFamily="18" charset="0"/>
              <a:sym typeface="Times New Roman" pitchFamily="18" charset="0"/>
            </a:endParaRPr>
          </a:p>
          <a:p>
            <a:pPr marL="0" indent="0">
              <a:buNone/>
            </a:pPr>
            <a:endParaRPr lang="en-US" altLang="en-US" sz="3000" dirty="0">
              <a:latin typeface="Times New Roman" pitchFamily="18" charset="0"/>
              <a:cs typeface="Times New Roman" pitchFamily="18" charset="0"/>
              <a:sym typeface="Times New Roman" pitchFamily="18" charset="0"/>
            </a:endParaRPr>
          </a:p>
          <a:p>
            <a:pPr>
              <a:buFont typeface="Wingdings" pitchFamily="2" charset="2"/>
              <a:buChar char="ü"/>
            </a:pPr>
            <a:r>
              <a:rPr lang="en-US" altLang="en-US" sz="3000" dirty="0" smtClean="0">
                <a:latin typeface="Times New Roman" pitchFamily="18" charset="0"/>
                <a:cs typeface="Times New Roman" pitchFamily="18" charset="0"/>
                <a:sym typeface="Times New Roman" pitchFamily="18" charset="0"/>
              </a:rPr>
              <a:t>S</a:t>
            </a:r>
            <a:r>
              <a:rPr lang="vi-VN" altLang="en-US" sz="3000" dirty="0">
                <a:latin typeface="Times New Roman" pitchFamily="18" charset="0"/>
                <a:cs typeface="Times New Roman" pitchFamily="18" charset="0"/>
                <a:sym typeface="Times New Roman" pitchFamily="18" charset="0"/>
              </a:rPr>
              <a:t>ự phân công lao động</a:t>
            </a:r>
            <a:r>
              <a:rPr lang="en-US" sz="3000" dirty="0">
                <a:latin typeface="Times New Roman" pitchFamily="18" charset="0"/>
                <a:cs typeface="Times New Roman" pitchFamily="18" charset="0"/>
                <a:sym typeface="Times New Roman" pitchFamily="18" charset="0"/>
              </a:rPr>
              <a:t>, </a:t>
            </a:r>
            <a:r>
              <a:rPr lang="en-US" sz="3000" dirty="0" err="1">
                <a:latin typeface="Times New Roman" pitchFamily="18" charset="0"/>
                <a:cs typeface="Times New Roman" pitchFamily="18" charset="0"/>
                <a:sym typeface="Times New Roman" pitchFamily="18" charset="0"/>
              </a:rPr>
              <a:t>phân</a:t>
            </a:r>
            <a:r>
              <a:rPr lang="en-US" sz="3000" dirty="0">
                <a:latin typeface="Times New Roman" pitchFamily="18" charset="0"/>
                <a:cs typeface="Times New Roman" pitchFamily="18" charset="0"/>
                <a:sym typeface="Times New Roman" pitchFamily="18" charset="0"/>
              </a:rPr>
              <a:t> </a:t>
            </a:r>
            <a:r>
              <a:rPr lang="en-US" sz="3000" dirty="0" err="1">
                <a:latin typeface="Times New Roman" pitchFamily="18" charset="0"/>
                <a:cs typeface="Times New Roman" pitchFamily="18" charset="0"/>
                <a:sym typeface="Times New Roman" pitchFamily="18" charset="0"/>
              </a:rPr>
              <a:t>hoá</a:t>
            </a:r>
            <a:r>
              <a:rPr lang="en-US" sz="3000" dirty="0">
                <a:latin typeface="Times New Roman" pitchFamily="18" charset="0"/>
                <a:cs typeface="Times New Roman" pitchFamily="18" charset="0"/>
                <a:sym typeface="Times New Roman" pitchFamily="18" charset="0"/>
              </a:rPr>
              <a:t> </a:t>
            </a:r>
            <a:r>
              <a:rPr lang="en-US" sz="3000" dirty="0" err="1">
                <a:latin typeface="Times New Roman" pitchFamily="18" charset="0"/>
                <a:cs typeface="Times New Roman" pitchFamily="18" charset="0"/>
                <a:sym typeface="Times New Roman" pitchFamily="18" charset="0"/>
              </a:rPr>
              <a:t>giàu</a:t>
            </a:r>
            <a:r>
              <a:rPr lang="en-US" sz="3000" dirty="0">
                <a:latin typeface="Times New Roman" pitchFamily="18" charset="0"/>
                <a:cs typeface="Times New Roman" pitchFamily="18" charset="0"/>
                <a:sym typeface="Times New Roman" pitchFamily="18" charset="0"/>
              </a:rPr>
              <a:t> </a:t>
            </a:r>
            <a:r>
              <a:rPr lang="en-US" sz="3000" dirty="0" err="1">
                <a:latin typeface="Times New Roman" pitchFamily="18" charset="0"/>
                <a:cs typeface="Times New Roman" pitchFamily="18" charset="0"/>
                <a:sym typeface="Times New Roman" pitchFamily="18" charset="0"/>
              </a:rPr>
              <a:t>nghèo</a:t>
            </a:r>
            <a:r>
              <a:rPr lang="en-US" sz="3000" dirty="0">
                <a:latin typeface="Times New Roman" pitchFamily="18" charset="0"/>
                <a:cs typeface="Times New Roman" pitchFamily="18" charset="0"/>
                <a:sym typeface="Times New Roman" pitchFamily="18" charset="0"/>
              </a:rPr>
              <a:t> </a:t>
            </a:r>
            <a:r>
              <a:rPr lang="en-US" sz="3000" dirty="0" err="1">
                <a:latin typeface="Times New Roman" pitchFamily="18" charset="0"/>
                <a:cs typeface="Times New Roman" pitchFamily="18" charset="0"/>
                <a:sym typeface="Times New Roman" pitchFamily="18" charset="0"/>
              </a:rPr>
              <a:t>và</a:t>
            </a:r>
            <a:r>
              <a:rPr lang="en-US" altLang="en-US" sz="3000" dirty="0">
                <a:latin typeface="Times New Roman" pitchFamily="18" charset="0"/>
                <a:cs typeface="Times New Roman" pitchFamily="18" charset="0"/>
                <a:sym typeface="Times New Roman" pitchFamily="18" charset="0"/>
              </a:rPr>
              <a:t> </a:t>
            </a:r>
            <a:r>
              <a:rPr lang="en-US" altLang="en-US" sz="3000" dirty="0" err="1">
                <a:latin typeface="Times New Roman" pitchFamily="18" charset="0"/>
                <a:cs typeface="Times New Roman" pitchFamily="18" charset="0"/>
                <a:sym typeface="Times New Roman" pitchFamily="18" charset="0"/>
              </a:rPr>
              <a:t>bất</a:t>
            </a:r>
            <a:r>
              <a:rPr lang="en-US" altLang="en-US" sz="3000" dirty="0">
                <a:latin typeface="Times New Roman" pitchFamily="18" charset="0"/>
                <a:cs typeface="Times New Roman" pitchFamily="18" charset="0"/>
                <a:sym typeface="Times New Roman" pitchFamily="18" charset="0"/>
              </a:rPr>
              <a:t> </a:t>
            </a:r>
            <a:r>
              <a:rPr lang="en-US" altLang="en-US" sz="3000" dirty="0" err="1">
                <a:latin typeface="Times New Roman" pitchFamily="18" charset="0"/>
                <a:cs typeface="Times New Roman" pitchFamily="18" charset="0"/>
                <a:sym typeface="Times New Roman" pitchFamily="18" charset="0"/>
              </a:rPr>
              <a:t>bình</a:t>
            </a:r>
            <a:r>
              <a:rPr lang="en-US" altLang="en-US" sz="3000" dirty="0">
                <a:latin typeface="Times New Roman" pitchFamily="18" charset="0"/>
                <a:cs typeface="Times New Roman" pitchFamily="18" charset="0"/>
                <a:sym typeface="Times New Roman" pitchFamily="18" charset="0"/>
              </a:rPr>
              <a:t> </a:t>
            </a:r>
            <a:r>
              <a:rPr lang="en-US" altLang="en-US" sz="3000" dirty="0" err="1">
                <a:latin typeface="Times New Roman" pitchFamily="18" charset="0"/>
                <a:cs typeface="Times New Roman" pitchFamily="18" charset="0"/>
                <a:sym typeface="Times New Roman" pitchFamily="18" charset="0"/>
              </a:rPr>
              <a:t>đẳng</a:t>
            </a:r>
            <a:r>
              <a:rPr lang="en-US" altLang="en-US" sz="3000" dirty="0">
                <a:latin typeface="Times New Roman" pitchFamily="18" charset="0"/>
                <a:cs typeface="Times New Roman" pitchFamily="18" charset="0"/>
                <a:sym typeface="Times New Roman" pitchFamily="18" charset="0"/>
              </a:rPr>
              <a:t> </a:t>
            </a:r>
            <a:r>
              <a:rPr lang="en-US" altLang="en-US" sz="3000" dirty="0" err="1">
                <a:latin typeface="Times New Roman" pitchFamily="18" charset="0"/>
                <a:cs typeface="Times New Roman" pitchFamily="18" charset="0"/>
                <a:sym typeface="Times New Roman" pitchFamily="18" charset="0"/>
              </a:rPr>
              <a:t>xã</a:t>
            </a:r>
            <a:r>
              <a:rPr lang="en-US" altLang="en-US" sz="3000" dirty="0">
                <a:latin typeface="Times New Roman" pitchFamily="18" charset="0"/>
                <a:cs typeface="Times New Roman" pitchFamily="18" charset="0"/>
                <a:sym typeface="Times New Roman" pitchFamily="18" charset="0"/>
              </a:rPr>
              <a:t> </a:t>
            </a:r>
            <a:r>
              <a:rPr lang="en-US" altLang="en-US" sz="3000" dirty="0" err="1" smtClean="0">
                <a:latin typeface="Times New Roman" pitchFamily="18" charset="0"/>
                <a:cs typeface="Times New Roman" pitchFamily="18" charset="0"/>
                <a:sym typeface="Times New Roman" pitchFamily="18" charset="0"/>
              </a:rPr>
              <a:t>hội</a:t>
            </a:r>
            <a:r>
              <a:rPr lang="en-US" altLang="en-US" sz="3000" dirty="0" smtClean="0">
                <a:latin typeface="Times New Roman" pitchFamily="18" charset="0"/>
                <a:cs typeface="Times New Roman" pitchFamily="18" charset="0"/>
                <a:sym typeface="Times New Roman" pitchFamily="18" charset="0"/>
              </a:rPr>
              <a:t>.</a:t>
            </a:r>
          </a:p>
          <a:p>
            <a:pPr marL="0" indent="0">
              <a:buNone/>
            </a:pPr>
            <a:endParaRPr lang="en-US" altLang="en-US" sz="3000" dirty="0">
              <a:latin typeface="Times New Roman" pitchFamily="18" charset="0"/>
              <a:cs typeface="Times New Roman" pitchFamily="18" charset="0"/>
              <a:sym typeface="Times New Roman" pitchFamily="18" charset="0"/>
            </a:endParaRPr>
          </a:p>
          <a:p>
            <a:pPr marL="0" indent="0">
              <a:buNone/>
            </a:pPr>
            <a:endParaRPr lang="en-US" dirty="0"/>
          </a:p>
        </p:txBody>
      </p:sp>
      <p:pic>
        <p:nvPicPr>
          <p:cNvPr id="11" name="Picture 3" descr="E:\hình ảnh\tranh-den-1.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048250" y="1012371"/>
            <a:ext cx="3771900" cy="287382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E:\hình ảnh\phan cap x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3904343"/>
            <a:ext cx="3714750" cy="2819400"/>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666577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639762"/>
          </a:xfrm>
        </p:spPr>
        <p:txBody>
          <a:bodyPr/>
          <a:lstStyle/>
          <a:p>
            <a:pPr marL="571500" indent="-571500" algn="ctr">
              <a:buFont typeface="Wingdings" panose="05000000000000000000" pitchFamily="2" charset="2"/>
              <a:buChar char="v"/>
            </a:pPr>
            <a:r>
              <a:rPr lang="en-US" sz="2700" i="1" dirty="0" err="1">
                <a:effectLst>
                  <a:outerShdw blurRad="38100" dist="38100" dir="2700000" algn="tl">
                    <a:srgbClr val="000000">
                      <a:alpha val="43137"/>
                    </a:srgbClr>
                  </a:outerShdw>
                </a:effectLst>
                <a:latin typeface="Times New Roman" pitchFamily="18" charset="0"/>
                <a:cs typeface="Times New Roman" pitchFamily="18" charset="0"/>
              </a:rPr>
              <a:t>Nguyên</a:t>
            </a:r>
            <a:r>
              <a:rPr lang="en-US" sz="2700"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a:effectLst>
                  <a:outerShdw blurRad="38100" dist="38100" dir="2700000" algn="tl">
                    <a:srgbClr val="000000">
                      <a:alpha val="43137"/>
                    </a:srgbClr>
                  </a:outerShdw>
                </a:effectLst>
                <a:latin typeface="Times New Roman" pitchFamily="18" charset="0"/>
                <a:cs typeface="Times New Roman" pitchFamily="18" charset="0"/>
              </a:rPr>
              <a:t>nhân</a:t>
            </a:r>
            <a:r>
              <a:rPr lang="en-US" sz="2700"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a:effectLst>
                  <a:outerShdw blurRad="38100" dist="38100" dir="2700000" algn="tl">
                    <a:srgbClr val="000000">
                      <a:alpha val="43137"/>
                    </a:srgbClr>
                  </a:outerShdw>
                </a:effectLst>
                <a:latin typeface="Times New Roman" pitchFamily="18" charset="0"/>
                <a:cs typeface="Times New Roman" pitchFamily="18" charset="0"/>
              </a:rPr>
              <a:t>phân</a:t>
            </a:r>
            <a:r>
              <a:rPr lang="en-US" sz="2700"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a:effectLst>
                  <a:outerShdw blurRad="38100" dist="38100" dir="2700000" algn="tl">
                    <a:srgbClr val="000000">
                      <a:alpha val="43137"/>
                    </a:srgbClr>
                  </a:outerShdw>
                </a:effectLst>
                <a:latin typeface="Times New Roman" pitchFamily="18" charset="0"/>
                <a:cs typeface="Times New Roman" pitchFamily="18" charset="0"/>
              </a:rPr>
              <a:t>từng</a:t>
            </a:r>
            <a:r>
              <a:rPr lang="en-US" sz="2700"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a:effectLst>
                  <a:outerShdw blurRad="38100" dist="38100" dir="2700000" algn="tl">
                    <a:srgbClr val="000000">
                      <a:alpha val="43137"/>
                    </a:srgbClr>
                  </a:outerShdw>
                </a:effectLst>
                <a:latin typeface="Times New Roman" pitchFamily="18" charset="0"/>
                <a:cs typeface="Times New Roman" pitchFamily="18" charset="0"/>
              </a:rPr>
              <a:t>xã</a:t>
            </a:r>
            <a:r>
              <a:rPr lang="en-US" sz="2700"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a:effectLst>
                  <a:outerShdw blurRad="38100" dist="38100" dir="2700000" algn="tl">
                    <a:srgbClr val="000000">
                      <a:alpha val="43137"/>
                    </a:srgbClr>
                  </a:outerShdw>
                </a:effectLst>
                <a:latin typeface="Times New Roman" pitchFamily="18" charset="0"/>
                <a:cs typeface="Times New Roman" pitchFamily="18" charset="0"/>
              </a:rPr>
              <a:t>hội</a:t>
            </a:r>
            <a:endParaRPr lang="en-US" sz="2700" dirty="0"/>
          </a:p>
        </p:txBody>
      </p:sp>
      <p:sp useBgFill="1">
        <p:nvSpPr>
          <p:cNvPr id="3" name="Content Placeholder 2"/>
          <p:cNvSpPr>
            <a:spLocks noGrp="1"/>
          </p:cNvSpPr>
          <p:nvPr>
            <p:ph idx="1"/>
          </p:nvPr>
        </p:nvSpPr>
        <p:spPr>
          <a:xfrm>
            <a:off x="457200" y="838200"/>
            <a:ext cx="8229600" cy="5829837"/>
          </a:xfrm>
        </p:spPr>
        <p:txBody>
          <a:bodyPr/>
          <a:lstStyle/>
          <a:p>
            <a:pPr>
              <a:buFont typeface="Wingdings" pitchFamily="2" charset="2"/>
              <a:buChar char="ü"/>
            </a:pPr>
            <a:r>
              <a:rPr lang="en-US" dirty="0" err="1">
                <a:latin typeface="Times New Roman" pitchFamily="18" charset="0"/>
                <a:cs typeface="Times New Roman" pitchFamily="18" charset="0"/>
                <a:sym typeface="Times New Roman" pitchFamily="18" charset="0"/>
              </a:rPr>
              <a:t>Sự</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bất</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bình</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đẳng</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trong</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xã</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hội</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dẫn</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tới</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sự</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không</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bình</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đẳng</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không</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công</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bằng</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về</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cơ</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hội</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hoặc</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lợi</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ích</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giữa</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các</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cá</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nhân</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các</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nhóm</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xã</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hội</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hình</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thành</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nên</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các</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nhóm</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khác</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nhau</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Có</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nhóm</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lợi</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ích</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và</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cơ</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hội</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nhiều</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có</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nhóm</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thì</a:t>
            </a:r>
            <a:r>
              <a:rPr lang="en-US" dirty="0">
                <a:latin typeface="Times New Roman" pitchFamily="18" charset="0"/>
                <a:cs typeface="Times New Roman" pitchFamily="18" charset="0"/>
                <a:sym typeface="Times New Roman" pitchFamily="18" charset="0"/>
              </a:rPr>
              <a:t> </a:t>
            </a:r>
            <a:r>
              <a:rPr lang="en-US" dirty="0" err="1">
                <a:latin typeface="Times New Roman" pitchFamily="18" charset="0"/>
                <a:cs typeface="Times New Roman" pitchFamily="18" charset="0"/>
                <a:sym typeface="Times New Roman" pitchFamily="18" charset="0"/>
              </a:rPr>
              <a:t>ít</a:t>
            </a:r>
            <a:r>
              <a:rPr lang="en-US" dirty="0">
                <a:latin typeface="Times New Roman" pitchFamily="18" charset="0"/>
                <a:cs typeface="Times New Roman" pitchFamily="18" charset="0"/>
                <a:sym typeface="Times New Roman" pitchFamily="18" charset="0"/>
              </a:rPr>
              <a:t>.</a:t>
            </a:r>
            <a:endParaRPr lang="en-US" dirty="0">
              <a:latin typeface="Times New Roman" pitchFamily="18" charset="0"/>
              <a:cs typeface="Times New Roman" pitchFamily="18" charset="0"/>
            </a:endParaRPr>
          </a:p>
          <a:p>
            <a:pPr marL="0" indent="0">
              <a:buNone/>
            </a:pPr>
            <a:endParaRPr lang="en-US" dirty="0"/>
          </a:p>
        </p:txBody>
      </p:sp>
      <p:pic>
        <p:nvPicPr>
          <p:cNvPr id="3074" name="Picture 2" descr="E:\hình ảnh\6521b1fd902a34.im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971800"/>
            <a:ext cx="6248400" cy="36962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4104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792162"/>
          </a:xfrm>
        </p:spPr>
        <p:txBody>
          <a:bodyPr>
            <a:normAutofit/>
          </a:bodyPr>
          <a:lstStyle/>
          <a:p>
            <a:pPr marL="457200" indent="-457200" algn="ctr">
              <a:buFont typeface="Wingdings" pitchFamily="2" charset="2"/>
              <a:buChar char="v"/>
            </a:pPr>
            <a:r>
              <a:rPr lang="en-US" sz="27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7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effectLst>
                  <a:outerShdw blurRad="38100" dist="38100" dir="2700000" algn="tl">
                    <a:srgbClr val="000000">
                      <a:alpha val="43137"/>
                    </a:srgbClr>
                  </a:outerShdw>
                </a:effectLst>
                <a:latin typeface="Times New Roman" pitchFamily="18" charset="0"/>
                <a:cs typeface="Times New Roman" pitchFamily="18" charset="0"/>
              </a:rPr>
              <a:t>dạng</a:t>
            </a:r>
            <a:r>
              <a:rPr lang="en-US" sz="27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effectLst>
                  <a:outerShdw blurRad="38100" dist="38100" dir="2700000" algn="tl">
                    <a:srgbClr val="000000">
                      <a:alpha val="43137"/>
                    </a:srgbClr>
                  </a:outerShdw>
                </a:effectLst>
                <a:latin typeface="Times New Roman" pitchFamily="18" charset="0"/>
                <a:cs typeface="Times New Roman" pitchFamily="18" charset="0"/>
              </a:rPr>
              <a:t>phân</a:t>
            </a:r>
            <a:r>
              <a:rPr lang="en-US" sz="27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effectLst>
                  <a:outerShdw blurRad="38100" dist="38100" dir="2700000" algn="tl">
                    <a:srgbClr val="000000">
                      <a:alpha val="43137"/>
                    </a:srgbClr>
                  </a:outerShdw>
                </a:effectLst>
                <a:latin typeface="Times New Roman" pitchFamily="18" charset="0"/>
                <a:cs typeface="Times New Roman" pitchFamily="18" charset="0"/>
              </a:rPr>
              <a:t>tầng</a:t>
            </a:r>
            <a:r>
              <a:rPr lang="en-US" sz="27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effectLst>
                  <a:outerShdw blurRad="38100" dist="38100" dir="2700000" algn="tl">
                    <a:srgbClr val="000000">
                      <a:alpha val="43137"/>
                    </a:srgbClr>
                  </a:outerShdw>
                </a:effectLst>
                <a:latin typeface="Times New Roman" pitchFamily="18" charset="0"/>
                <a:cs typeface="Times New Roman" pitchFamily="18" charset="0"/>
              </a:rPr>
              <a:t>xã</a:t>
            </a:r>
            <a:r>
              <a:rPr lang="en-US" sz="27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effectLst>
                  <a:outerShdw blurRad="38100" dist="38100" dir="2700000" algn="tl">
                    <a:srgbClr val="000000">
                      <a:alpha val="43137"/>
                    </a:srgbClr>
                  </a:outerShdw>
                </a:effectLst>
                <a:latin typeface="Times New Roman" pitchFamily="18" charset="0"/>
                <a:cs typeface="Times New Roman" pitchFamily="18" charset="0"/>
              </a:rPr>
              <a:t>hội</a:t>
            </a:r>
            <a:endParaRPr lang="en-US" sz="2700" i="1" dirty="0">
              <a:effectLst>
                <a:outerShdw blurRad="38100" dist="38100" dir="2700000" algn="tl">
                  <a:srgbClr val="000000">
                    <a:alpha val="43137"/>
                  </a:srgbClr>
                </a:outerShdw>
              </a:effectLst>
              <a:latin typeface="Times New Roman" pitchFamily="18" charset="0"/>
              <a:cs typeface="Times New Roman" pitchFamily="18" charset="0"/>
            </a:endParaRPr>
          </a:p>
        </p:txBody>
      </p:sp>
      <p:sp useBgFill="1">
        <p:nvSpPr>
          <p:cNvPr id="3" name="Content Placeholder 2"/>
          <p:cNvSpPr>
            <a:spLocks noGrp="1"/>
          </p:cNvSpPr>
          <p:nvPr>
            <p:ph sz="half" idx="1"/>
          </p:nvPr>
        </p:nvSpPr>
        <p:spPr/>
        <p:txBody>
          <a:bodyPr>
            <a:normAutofit/>
          </a:bodyPr>
          <a:lstStyle/>
          <a:p>
            <a:pPr>
              <a:buFont typeface="Wingdings" pitchFamily="2" charset="2"/>
              <a:buChar char="ü"/>
            </a:pPr>
            <a:r>
              <a:rPr lang="en-US" sz="3000" dirty="0" err="1">
                <a:latin typeface="Times New Roman" pitchFamily="18" charset="0"/>
                <a:cs typeface="Times New Roman" pitchFamily="18" charset="0"/>
              </a:rPr>
              <a:t>Phân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tầng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theo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địa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vị</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chính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trị</a:t>
            </a:r>
            <a:endParaRPr lang="en-US" sz="3000" dirty="0">
              <a:latin typeface="Times New Roman" pitchFamily="18" charset="0"/>
              <a:cs typeface="Times New Roman" pitchFamily="18" charset="0"/>
            </a:endParaRPr>
          </a:p>
          <a:p>
            <a:pPr>
              <a:buFont typeface="Wingdings" pitchFamily="2" charset="2"/>
              <a:buChar char="ü"/>
            </a:pPr>
            <a:r>
              <a:rPr lang="en-US" sz="3000" dirty="0" err="1">
                <a:latin typeface="Times New Roman" pitchFamily="18" charset="0"/>
                <a:cs typeface="Times New Roman" pitchFamily="18" charset="0"/>
              </a:rPr>
              <a:t>Phân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tầng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theo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địa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vị</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kinh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tế</a:t>
            </a:r>
            <a:endParaRPr lang="en-US" sz="3000" dirty="0">
              <a:latin typeface="Times New Roman" pitchFamily="18" charset="0"/>
              <a:cs typeface="Times New Roman" pitchFamily="18" charset="0"/>
            </a:endParaRPr>
          </a:p>
          <a:p>
            <a:pPr>
              <a:buFont typeface="Wingdings" pitchFamily="2" charset="2"/>
              <a:buChar char="ü"/>
            </a:pPr>
            <a:r>
              <a:rPr lang="en-US" sz="3000" dirty="0" err="1">
                <a:latin typeface="Times New Roman" pitchFamily="18" charset="0"/>
                <a:cs typeface="Times New Roman" pitchFamily="18" charset="0"/>
              </a:rPr>
              <a:t>Phân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tầng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theo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địa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vị</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endParaRPr lang="en-US" sz="3000" dirty="0">
              <a:latin typeface="Times New Roman" pitchFamily="18" charset="0"/>
              <a:cs typeface="Times New Roman" pitchFamily="18" charset="0"/>
            </a:endParaRPr>
          </a:p>
          <a:p>
            <a:pPr>
              <a:buFont typeface="Wingdings" pitchFamily="2" charset="2"/>
              <a:buChar char="ü"/>
            </a:pPr>
            <a:r>
              <a:rPr lang="en-US" sz="3000" dirty="0" err="1">
                <a:latin typeface="Times New Roman" pitchFamily="18" charset="0"/>
                <a:cs typeface="Times New Roman" pitchFamily="18" charset="0"/>
              </a:rPr>
              <a:t>Phân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tầng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theo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địa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vị</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học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vấn</a:t>
            </a:r>
            <a:endParaRPr lang="en-US" sz="3000" dirty="0">
              <a:latin typeface="Times New Roman" pitchFamily="18" charset="0"/>
              <a:cs typeface="Times New Roman" pitchFamily="18" charset="0"/>
            </a:endParaRPr>
          </a:p>
          <a:p>
            <a:pPr marL="0" indent="0">
              <a:buNone/>
            </a:pPr>
            <a:endParaRPr lang="en-US" sz="3000" dirty="0">
              <a:latin typeface="Times New Roman" pitchFamily="18" charset="0"/>
              <a:cs typeface="Times New Roman" pitchFamily="18" charset="0"/>
            </a:endParaRPr>
          </a:p>
        </p:txBody>
      </p:sp>
      <p:pic>
        <p:nvPicPr>
          <p:cNvPr id="7170" name="Picture 2" descr="E:\hình ảnh\3-967110-1368793251_500x0.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76800" y="1828800"/>
            <a:ext cx="40386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87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706437"/>
          </a:xfrm>
        </p:spPr>
        <p:txBody>
          <a:bodyPr>
            <a:normAutofit/>
          </a:bodyPr>
          <a:lstStyle/>
          <a:p>
            <a:pPr marL="457200" indent="-457200" algn="ctr">
              <a:buFont typeface="Wingdings" pitchFamily="2" charset="2"/>
              <a:buChar char="v"/>
            </a:pPr>
            <a:r>
              <a:rPr lang="en-US" sz="2700" b="1" i="1" dirty="0" err="1">
                <a:effectLst>
                  <a:outerShdw blurRad="38100" dist="38100" dir="2700000" algn="tl">
                    <a:srgbClr val="000000">
                      <a:alpha val="43137"/>
                    </a:srgbClr>
                  </a:outerShdw>
                </a:effectLst>
                <a:latin typeface="Times New Roman" pitchFamily="18" charset="0"/>
                <a:cs typeface="Times New Roman" pitchFamily="18" charset="0"/>
              </a:rPr>
              <a:t>Đặc</a:t>
            </a:r>
            <a:r>
              <a:rPr lang="en-US" sz="27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b="1" i="1" dirty="0" err="1">
                <a:effectLst>
                  <a:outerShdw blurRad="38100" dist="38100" dir="2700000" algn="tl">
                    <a:srgbClr val="000000">
                      <a:alpha val="43137"/>
                    </a:srgbClr>
                  </a:outerShdw>
                </a:effectLst>
                <a:latin typeface="Times New Roman" pitchFamily="18" charset="0"/>
                <a:cs typeface="Times New Roman" pitchFamily="18" charset="0"/>
              </a:rPr>
              <a:t>điểm</a:t>
            </a:r>
            <a:r>
              <a:rPr lang="en-US" sz="27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b="1" i="1" dirty="0" err="1">
                <a:effectLst>
                  <a:outerShdw blurRad="38100" dist="38100" dir="2700000" algn="tl">
                    <a:srgbClr val="000000">
                      <a:alpha val="43137"/>
                    </a:srgbClr>
                  </a:outerShdw>
                </a:effectLst>
                <a:latin typeface="Times New Roman" pitchFamily="18" charset="0"/>
                <a:cs typeface="Times New Roman" pitchFamily="18" charset="0"/>
              </a:rPr>
              <a:t>của</a:t>
            </a:r>
            <a:r>
              <a:rPr lang="en-US" sz="27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b="1" i="1" dirty="0" err="1">
                <a:effectLst>
                  <a:outerShdw blurRad="38100" dist="38100" dir="2700000" algn="tl">
                    <a:srgbClr val="000000">
                      <a:alpha val="43137"/>
                    </a:srgbClr>
                  </a:outerShdw>
                </a:effectLst>
                <a:latin typeface="Times New Roman" pitchFamily="18" charset="0"/>
                <a:cs typeface="Times New Roman" pitchFamily="18" charset="0"/>
              </a:rPr>
              <a:t>phân</a:t>
            </a:r>
            <a:r>
              <a:rPr lang="en-US" sz="27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b="1" i="1" dirty="0" err="1">
                <a:effectLst>
                  <a:outerShdw blurRad="38100" dist="38100" dir="2700000" algn="tl">
                    <a:srgbClr val="000000">
                      <a:alpha val="43137"/>
                    </a:srgbClr>
                  </a:outerShdw>
                </a:effectLst>
                <a:latin typeface="Times New Roman" pitchFamily="18" charset="0"/>
                <a:cs typeface="Times New Roman" pitchFamily="18" charset="0"/>
              </a:rPr>
              <a:t>tầng</a:t>
            </a:r>
            <a:r>
              <a:rPr lang="en-US" sz="27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b="1" i="1" dirty="0" err="1">
                <a:effectLst>
                  <a:outerShdw blurRad="38100" dist="38100" dir="2700000" algn="tl">
                    <a:srgbClr val="000000">
                      <a:alpha val="43137"/>
                    </a:srgbClr>
                  </a:outerShdw>
                </a:effectLst>
                <a:latin typeface="Times New Roman" pitchFamily="18" charset="0"/>
                <a:cs typeface="Times New Roman" pitchFamily="18" charset="0"/>
              </a:rPr>
              <a:t>xã</a:t>
            </a:r>
            <a:r>
              <a:rPr lang="en-US" sz="27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700" b="1" i="1" dirty="0" err="1" smtClean="0">
                <a:effectLst>
                  <a:outerShdw blurRad="38100" dist="38100" dir="2700000" algn="tl">
                    <a:srgbClr val="000000">
                      <a:alpha val="43137"/>
                    </a:srgbClr>
                  </a:outerShdw>
                </a:effectLst>
                <a:latin typeface="Times New Roman" pitchFamily="18" charset="0"/>
                <a:cs typeface="Times New Roman" pitchFamily="18" charset="0"/>
              </a:rPr>
              <a:t>hội</a:t>
            </a:r>
            <a:endParaRPr lang="en-US" sz="2700" i="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0" y="1075528"/>
            <a:ext cx="4495800" cy="5055397"/>
          </a:xfrm>
        </p:spPr>
        <p:txBody>
          <a:bodyPr>
            <a:normAutofit fontScale="92500"/>
          </a:bodyPr>
          <a:lstStyle/>
          <a:p>
            <a:pPr lvl="0">
              <a:buFont typeface="Wingdings" pitchFamily="2" charset="2"/>
              <a:buChar char="ü"/>
            </a:pPr>
            <a:r>
              <a:rPr lang="en-US" sz="3200" dirty="0" err="1" smtClean="0">
                <a:latin typeface="Times New Roman" pitchFamily="18" charset="0"/>
                <a:cs typeface="Times New Roman" pitchFamily="18" charset="0"/>
              </a:rPr>
              <a:t>Diễn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a:latin typeface="Times New Roman" pitchFamily="18" charset="0"/>
                <a:cs typeface="Times New Roman" pitchFamily="18" charset="0"/>
              </a:rPr>
              <a:t>ở </a:t>
            </a:r>
            <a:r>
              <a:rPr lang="en-US" sz="3200" dirty="0" err="1">
                <a:latin typeface="Times New Roman" pitchFamily="18" charset="0"/>
                <a:cs typeface="Times New Roman" pitchFamily="18" charset="0"/>
              </a:rPr>
              <a:t>nhiều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khía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cạnh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như</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chính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trị</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kinh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vị</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hội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vấn</a:t>
            </a:r>
            <a:r>
              <a:rPr lang="en-US" sz="3200" dirty="0" smtClean="0">
                <a:latin typeface="Times New Roman" pitchFamily="18" charset="0"/>
                <a:cs typeface="Times New Roman" pitchFamily="18" charset="0"/>
              </a:rPr>
              <a:t>;</a:t>
            </a:r>
          </a:p>
          <a:p>
            <a:pPr marL="0" lvl="0" indent="0">
              <a:buNone/>
            </a:pPr>
            <a:endParaRPr lang="en-US" sz="3200" dirty="0" smtClean="0">
              <a:latin typeface="Times New Roman" pitchFamily="18" charset="0"/>
              <a:cs typeface="Times New Roman" pitchFamily="18" charset="0"/>
            </a:endParaRPr>
          </a:p>
          <a:p>
            <a:pPr lvl="0">
              <a:buFont typeface="Wingdings" pitchFamily="2" charset="2"/>
              <a:buChar char="ü"/>
            </a:pP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a:latin typeface="Times New Roman" pitchFamily="18" charset="0"/>
                <a:cs typeface="Times New Roman" pitchFamily="18" charset="0"/>
              </a:rPr>
              <a:t>vi </a:t>
            </a:r>
            <a:r>
              <a:rPr lang="en-US" sz="3200" dirty="0" err="1">
                <a:latin typeface="Times New Roman" pitchFamily="18" charset="0"/>
                <a:cs typeface="Times New Roman" pitchFamily="18" charset="0"/>
              </a:rPr>
              <a:t>toàn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cầu</a:t>
            </a:r>
            <a:r>
              <a:rPr lang="en-US" sz="3200" dirty="0">
                <a:latin typeface="Times New Roman" pitchFamily="18" charset="0"/>
                <a:cs typeface="Times New Roman" pitchFamily="18" charset="0"/>
              </a:rPr>
              <a:t>;</a:t>
            </a:r>
          </a:p>
          <a:p>
            <a:pPr lvl="0">
              <a:buFont typeface="Wingdings" pitchFamily="2" charset="2"/>
              <a:buChar char="ü"/>
            </a:pPr>
            <a:r>
              <a:rPr lang="en-US" sz="3200" dirty="0" err="1" smtClean="0">
                <a:latin typeface="Times New Roman" pitchFamily="18" charset="0"/>
                <a:cs typeface="Times New Roman" pitchFamily="18" charset="0"/>
              </a:rPr>
              <a:t>Tồn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tại</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theo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lịch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theo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chính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trị</a:t>
            </a:r>
            <a:r>
              <a:rPr lang="en-US" sz="3200" dirty="0">
                <a:latin typeface="Times New Roman" pitchFamily="18" charset="0"/>
                <a:cs typeface="Times New Roman" pitchFamily="18" charset="0"/>
              </a:rPr>
              <a:t>;</a:t>
            </a:r>
          </a:p>
          <a:p>
            <a:pPr lvl="0">
              <a:buFont typeface="Wingdings" pitchFamily="2" charset="2"/>
              <a:buChar char="ü"/>
            </a:pPr>
            <a:r>
              <a:rPr lang="en-US" sz="3200" dirty="0" err="1" smtClean="0">
                <a:latin typeface="Times New Roman" pitchFamily="18" charset="0"/>
                <a:cs typeface="Times New Roman" pitchFamily="18" charset="0"/>
              </a:rPr>
              <a:t>Tồn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tại</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nhóm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dân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cư</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cấp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tầng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lớp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hội</a:t>
            </a:r>
            <a:r>
              <a:rPr lang="en-US" sz="3200" dirty="0">
                <a:latin typeface="Times New Roman" pitchFamily="18" charset="0"/>
                <a:cs typeface="Times New Roman" pitchFamily="18" charset="0"/>
              </a:rPr>
              <a:t>.</a:t>
            </a:r>
          </a:p>
          <a:p>
            <a:endParaRPr lang="en-US" dirty="0"/>
          </a:p>
        </p:txBody>
      </p:sp>
      <p:pic>
        <p:nvPicPr>
          <p:cNvPr id="8" name="Picture 2" descr="E:\hình ảnh\image111.pn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495800" y="1026886"/>
            <a:ext cx="2315511" cy="25545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099" name="Picture 3" descr="E:\hình ảnh\vietnam_55123801-banghoainhancac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1026886"/>
            <a:ext cx="2362200" cy="25545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100" name="Picture 4" descr="E:\hình ảnh\newsmanager10614014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3606799"/>
            <a:ext cx="4648200" cy="25241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122238"/>
            <a:ext cx="7543800" cy="715962"/>
          </a:xfrm>
        </p:spPr>
        <p:txBody>
          <a:bodyPr>
            <a:normAutofit/>
          </a:bodyPr>
          <a:lstStyle/>
          <a:p>
            <a:pPr marL="457200" indent="-457200" algn="ctr">
              <a:buFont typeface="Wingdings" pitchFamily="2" charset="2"/>
              <a:buChar char="v"/>
            </a:pPr>
            <a:r>
              <a:rPr lang="en-US" altLang="en-US" sz="2700" i="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sym typeface="Times New Roman" pitchFamily="18" charset="0"/>
              </a:rPr>
              <a:t>Đ</a:t>
            </a:r>
            <a:r>
              <a:rPr lang="en-US" sz="2700" i="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sym typeface="Times New Roman" pitchFamily="18" charset="0"/>
              </a:rPr>
              <a:t>ẶC TRƯNG CỦA PHÂN TẦNG XÃ </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sym typeface="Times New Roman" pitchFamily="18" charset="0"/>
              </a:rPr>
              <a:t>HỘI</a:t>
            </a:r>
            <a:endParaRPr lang="en-US" sz="2700" i="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447800"/>
            <a:ext cx="8001000" cy="4683125"/>
          </a:xfrm>
        </p:spPr>
        <p:txBody>
          <a:bodyPr>
            <a:normAutofit/>
          </a:bodyPr>
          <a:lstStyle/>
          <a:p>
            <a:pPr>
              <a:buFont typeface="Wingdings" pitchFamily="2" charset="2"/>
              <a:buChar char="ü"/>
            </a:pP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Là</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sự</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phân</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hóa</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sắp</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xếp</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các</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cá</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nhân</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thành</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tầng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lớp</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thang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bậc</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khác</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nhau</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trong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cơ</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cấu</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xã</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hội,là</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sự</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phân</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chia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xã</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hội</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thành</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các</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tầng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lớp</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người</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ở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tầng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lớp</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cao</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tầng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trung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t</a:t>
            </a:r>
            <a:r>
              <a:rPr lang="en-US" dirty="0" err="1" smtClean="0">
                <a:solidFill>
                  <a:schemeClr val="tx2">
                    <a:lumMod val="75000"/>
                  </a:schemeClr>
                </a:solidFill>
                <a:latin typeface="Times New Roman" pitchFamily="18" charset="0"/>
                <a:cs typeface="Times New Roman" pitchFamily="18" charset="0"/>
                <a:sym typeface="Times New Roman" pitchFamily="18" charset="0"/>
              </a:rPr>
              <a:t>ầ</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ng</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đáy</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xã</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altLang="en-US" dirty="0" err="1" smtClean="0">
                <a:solidFill>
                  <a:schemeClr val="tx2">
                    <a:lumMod val="75000"/>
                  </a:schemeClr>
                </a:solidFill>
                <a:latin typeface="Times New Roman" pitchFamily="18" charset="0"/>
                <a:cs typeface="Times New Roman" pitchFamily="18" charset="0"/>
                <a:sym typeface="Times New Roman" pitchFamily="18" charset="0"/>
              </a:rPr>
              <a:t>hội</a:t>
            </a:r>
            <a:r>
              <a:rPr lang="en-US" altLang="en-US" dirty="0" smtClean="0">
                <a:solidFill>
                  <a:schemeClr val="tx2">
                    <a:lumMod val="75000"/>
                  </a:schemeClr>
                </a:solidFill>
                <a:latin typeface="Times New Roman" pitchFamily="18" charset="0"/>
                <a:cs typeface="Times New Roman" pitchFamily="18" charset="0"/>
                <a:sym typeface="Times New Roman" pitchFamily="18" charset="0"/>
              </a:rPr>
              <a:t>.</a:t>
            </a:r>
          </a:p>
          <a:p>
            <a:pPr>
              <a:buFont typeface="Wingdings" pitchFamily="2" charset="2"/>
              <a:buChar char="ü"/>
            </a:pP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Phân</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tầng</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xã</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hội</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luôn</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gắn</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với</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bất</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bình</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đẳng</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xã</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hội</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và</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phân</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công</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lao</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động</a:t>
            </a:r>
            <a:r>
              <a:rPr lang="en-US" dirty="0" smtClean="0">
                <a:solidFill>
                  <a:schemeClr val="tx2">
                    <a:lumMod val="75000"/>
                  </a:schemeClr>
                </a:solidFill>
                <a:latin typeface="Times New Roman" pitchFamily="18" charset="0"/>
                <a:cs typeface="Times New Roman" pitchFamily="18" charset="0"/>
                <a:sym typeface="Times New Roman" pitchFamily="18" charset="0"/>
              </a:rPr>
              <a:t>.</a:t>
            </a:r>
          </a:p>
          <a:p>
            <a:pPr>
              <a:buFont typeface="Wingdings" pitchFamily="2" charset="2"/>
              <a:buChar char="ü"/>
            </a:pP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Phân</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tầng</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xã</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hội</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được</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lưu</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truyền</a:t>
            </a:r>
            <a:r>
              <a:rPr lang="en-US" dirty="0" smtClean="0">
                <a:solidFill>
                  <a:schemeClr val="tx2">
                    <a:lumMod val="75000"/>
                  </a:schemeClr>
                </a:solidFill>
                <a:latin typeface="Times New Roman" pitchFamily="18" charset="0"/>
                <a:cs typeface="Times New Roman" pitchFamily="18" charset="0"/>
                <a:sym typeface="Times New Roman" pitchFamily="18" charset="0"/>
              </a:rPr>
              <a:t> qua </a:t>
            </a:r>
            <a:r>
              <a:rPr lang="en-US" dirty="0" err="1" smtClean="0">
                <a:solidFill>
                  <a:schemeClr val="tx2">
                    <a:lumMod val="75000"/>
                  </a:schemeClr>
                </a:solidFill>
                <a:latin typeface="Times New Roman" pitchFamily="18" charset="0"/>
                <a:cs typeface="Times New Roman" pitchFamily="18" charset="0"/>
                <a:sym typeface="Times New Roman" pitchFamily="18" charset="0"/>
              </a:rPr>
              <a:t>thế</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hệ</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và</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có</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sự</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thay</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đổi</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nhất</a:t>
            </a:r>
            <a:r>
              <a:rPr lang="en-US" dirty="0" smtClean="0">
                <a:solidFill>
                  <a:schemeClr val="tx2">
                    <a:lumMod val="75000"/>
                  </a:schemeClr>
                </a:solidFill>
                <a:latin typeface="Times New Roman" pitchFamily="18" charset="0"/>
                <a:cs typeface="Times New Roman" pitchFamily="18" charset="0"/>
                <a:sym typeface="Times New Roman" pitchFamily="18" charset="0"/>
              </a:rPr>
              <a:t> </a:t>
            </a:r>
            <a:r>
              <a:rPr lang="en-US" dirty="0" err="1" smtClean="0">
                <a:solidFill>
                  <a:schemeClr val="tx2">
                    <a:lumMod val="75000"/>
                  </a:schemeClr>
                </a:solidFill>
                <a:latin typeface="Times New Roman" pitchFamily="18" charset="0"/>
                <a:cs typeface="Times New Roman" pitchFamily="18" charset="0"/>
                <a:sym typeface="Times New Roman" pitchFamily="18" charset="0"/>
              </a:rPr>
              <a:t>định</a:t>
            </a:r>
            <a:r>
              <a:rPr lang="en-US" dirty="0" smtClean="0">
                <a:solidFill>
                  <a:schemeClr val="tx2">
                    <a:lumMod val="75000"/>
                  </a:schemeClr>
                </a:solidFill>
                <a:latin typeface="Times New Roman" pitchFamily="18" charset="0"/>
                <a:cs typeface="Times New Roman" pitchFamily="18" charset="0"/>
                <a:sym typeface="Times New Roman" pitchFamily="18" charset="0"/>
              </a:rPr>
              <a:t>.</a:t>
            </a:r>
            <a:endParaRPr lang="en-US" altLang="en-US" dirty="0" smtClean="0">
              <a:solidFill>
                <a:schemeClr val="tx2">
                  <a:lumMod val="75000"/>
                </a:schemeClr>
              </a:solidFill>
              <a:latin typeface="Times New Roman" pitchFamily="18" charset="0"/>
              <a:cs typeface="Times New Roman" pitchFamily="18" charset="0"/>
              <a:sym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7"/>
            <a:ext cx="8686800" cy="944561"/>
          </a:xfrm>
        </p:spPr>
        <p:txBody>
          <a:bodyPr>
            <a:noAutofit/>
          </a:bodyPr>
          <a:lstStyle/>
          <a:p>
            <a:pPr marL="457200" indent="-457200">
              <a:buFont typeface="Wingdings" pitchFamily="2" charset="2"/>
              <a:buChar char="v"/>
            </a:pP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Vấn</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đề</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nhập</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cư</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ảnh</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hưởng</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đến</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tầng</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700"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r>
            <a:br>
              <a:rPr lang="en-US" sz="2700"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endParaRPr lang="en-US" sz="2700" i="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Subtitle 2"/>
          <p:cNvSpPr>
            <a:spLocks noGrp="1"/>
          </p:cNvSpPr>
          <p:nvPr>
            <p:ph sz="half" idx="1"/>
          </p:nvPr>
        </p:nvSpPr>
        <p:spPr>
          <a:xfrm>
            <a:off x="0" y="1047464"/>
            <a:ext cx="5105400" cy="5810536"/>
          </a:xfrm>
        </p:spPr>
        <p:txBody>
          <a:bodyPr>
            <a:noAutofit/>
          </a:bodyPr>
          <a:lstStyle/>
          <a:p>
            <a:r>
              <a:rPr lang="en-US" sz="3000" dirty="0" err="1" smtClean="0">
                <a:solidFill>
                  <a:schemeClr val="tx1"/>
                </a:solidFill>
                <a:latin typeface="Times New Roman" pitchFamily="18" charset="0"/>
                <a:cs typeface="Times New Roman" pitchFamily="18" charset="0"/>
              </a:rPr>
              <a:t>Nhập</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cư</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làm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cho</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sự</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phân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tầng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xã</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hội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ngày</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càng</a:t>
            </a:r>
            <a:r>
              <a:rPr lang="en-US" sz="3000" dirty="0" smtClean="0">
                <a:solidFill>
                  <a:schemeClr val="tx1"/>
                </a:solidFill>
                <a:latin typeface="Times New Roman" pitchFamily="18" charset="0"/>
                <a:cs typeface="Times New Roman" pitchFamily="18" charset="0"/>
              </a:rPr>
              <a:t> gay </a:t>
            </a:r>
            <a:r>
              <a:rPr lang="en-US" sz="3000" dirty="0" err="1" smtClean="0">
                <a:solidFill>
                  <a:schemeClr val="tx1"/>
                </a:solidFill>
                <a:latin typeface="Times New Roman" pitchFamily="18" charset="0"/>
                <a:cs typeface="Times New Roman" pitchFamily="18" charset="0"/>
              </a:rPr>
              <a:t>gắt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Đặc</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biệt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sự</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phân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hóa</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giàu</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nghèo</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phân</a:t>
            </a:r>
            <a:r>
              <a:rPr lang="en-US" sz="3000" dirty="0" smtClean="0">
                <a:solidFill>
                  <a:schemeClr val="tx1"/>
                </a:solidFill>
                <a:latin typeface="Times New Roman" pitchFamily="18" charset="0"/>
                <a:cs typeface="Times New Roman" pitchFamily="18" charset="0"/>
              </a:rPr>
              <a:t> chia </a:t>
            </a:r>
            <a:r>
              <a:rPr lang="en-US" sz="3000" dirty="0" err="1" smtClean="0">
                <a:solidFill>
                  <a:schemeClr val="tx1"/>
                </a:solidFill>
                <a:latin typeface="Times New Roman" pitchFamily="18" charset="0"/>
                <a:cs typeface="Times New Roman" pitchFamily="18" charset="0"/>
              </a:rPr>
              <a:t>giai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cấp</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ngày</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càng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rõ</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rệt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nghiêm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trọng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hơn</a:t>
            </a:r>
            <a:r>
              <a:rPr lang="en-US" sz="3000" dirty="0" smtClean="0">
                <a:solidFill>
                  <a:schemeClr val="tx1"/>
                </a:solidFill>
                <a:latin typeface="Times New Roman" pitchFamily="18" charset="0"/>
                <a:cs typeface="Times New Roman" pitchFamily="18" charset="0"/>
              </a:rPr>
              <a:t>.</a:t>
            </a:r>
          </a:p>
          <a:p>
            <a:r>
              <a:rPr lang="en-US" sz="3000" dirty="0" err="1" smtClean="0">
                <a:solidFill>
                  <a:schemeClr val="tx1"/>
                </a:solidFill>
                <a:latin typeface="Times New Roman" pitchFamily="18" charset="0"/>
                <a:cs typeface="Times New Roman" pitchFamily="18" charset="0"/>
              </a:rPr>
              <a:t>Tạo</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ra</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sự</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bất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bình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đẳng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trong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xã</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hội</a:t>
            </a:r>
            <a:r>
              <a:rPr lang="en-US" sz="3000" dirty="0">
                <a:latin typeface="Times New Roman" pitchFamily="18" charset="0"/>
                <a:cs typeface="Times New Roman" pitchFamily="18" charset="0"/>
              </a:rPr>
              <a:t>.</a:t>
            </a:r>
            <a:endParaRPr lang="en-US" sz="3000" dirty="0" smtClean="0">
              <a:solidFill>
                <a:schemeClr val="tx1"/>
              </a:solidFill>
              <a:latin typeface="Times New Roman" pitchFamily="18" charset="0"/>
              <a:cs typeface="Times New Roman" pitchFamily="18" charset="0"/>
            </a:endParaRPr>
          </a:p>
          <a:p>
            <a:r>
              <a:rPr lang="en-US" sz="3000" dirty="0" err="1" smtClean="0">
                <a:solidFill>
                  <a:schemeClr val="tx1"/>
                </a:solidFill>
                <a:latin typeface="Times New Roman" pitchFamily="18" charset="0"/>
                <a:cs typeface="Times New Roman" pitchFamily="18" charset="0"/>
              </a:rPr>
              <a:t>Tạo</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ra</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những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nhóm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người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có</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địa</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vị</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quyền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lực</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chiếm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giữ</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lợi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ích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lớn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ngầy</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càng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nhiều</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hơn</a:t>
            </a:r>
            <a:r>
              <a:rPr lang="en-US" sz="3000" dirty="0" smtClean="0">
                <a:solidFill>
                  <a:schemeClr val="tx1"/>
                </a:solidFill>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hôi</a:t>
            </a:r>
            <a:r>
              <a:rPr lang="en-US" sz="3000" dirty="0" smtClean="0">
                <a:latin typeface="Times New Roman" pitchFamily="18" charset="0"/>
                <a:cs typeface="Times New Roman" pitchFamily="18" charset="0"/>
              </a:rPr>
              <a:t>.</a:t>
            </a:r>
          </a:p>
          <a:p>
            <a:endParaRPr lang="en-US" sz="3000" dirty="0"/>
          </a:p>
        </p:txBody>
      </p:sp>
      <p:pic>
        <p:nvPicPr>
          <p:cNvPr id="5" name="Picture 4" descr="doi.jpg"/>
          <p:cNvPicPr>
            <a:picLocks noChangeAspect="1"/>
          </p:cNvPicPr>
          <p:nvPr/>
        </p:nvPicPr>
        <p:blipFill>
          <a:blip r:embed="rId4"/>
          <a:stretch>
            <a:fillRect/>
          </a:stretch>
        </p:blipFill>
        <p:spPr>
          <a:xfrm>
            <a:off x="5333999" y="3882571"/>
            <a:ext cx="3276600" cy="27468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7" descr="toa-nha-cao-ta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333999" y="1047464"/>
            <a:ext cx="3276600" cy="28157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14914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944562"/>
          </a:xfrm>
        </p:spPr>
        <p:txBody>
          <a:bodyPr>
            <a:normAutofit/>
          </a:bodyPr>
          <a:lstStyle/>
          <a:p>
            <a:pPr algn="ctr"/>
            <a:r>
              <a:rPr lang="en-US" sz="4000" dirty="0" smtClean="0">
                <a:solidFill>
                  <a:srgbClr val="FFFF00"/>
                </a:solidFill>
                <a:latin typeface="Times New Roman" pitchFamily="18" charset="0"/>
                <a:cs typeface="Times New Roman" pitchFamily="18" charset="0"/>
              </a:rPr>
              <a:t>2.Giải </a:t>
            </a:r>
            <a:r>
              <a:rPr lang="en-US" sz="4000" dirty="0" err="1" smtClean="0">
                <a:solidFill>
                  <a:srgbClr val="FFFF00"/>
                </a:solidFill>
                <a:latin typeface="Times New Roman" pitchFamily="18" charset="0"/>
                <a:cs typeface="Times New Roman" pitchFamily="18" charset="0"/>
              </a:rPr>
              <a:t>pháp</a:t>
            </a:r>
            <a:endParaRPr lang="en-US" sz="40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719263"/>
            <a:ext cx="8229600" cy="4411662"/>
          </a:xfrm>
        </p:spPr>
        <p:txBody>
          <a:bodyPr>
            <a:normAutofit lnSpcReduction="10000"/>
          </a:bodyPr>
          <a:lstStyle/>
          <a:p>
            <a:pPr>
              <a:buFont typeface="Wingdings" pitchFamily="2" charset="2"/>
              <a:buChar char="ü"/>
            </a:pPr>
            <a:r>
              <a:rPr lang="en-US" sz="3000" dirty="0" err="1">
                <a:latin typeface="Times New Roman" pitchFamily="18" charset="0"/>
                <a:cs typeface="Times New Roman" pitchFamily="18" charset="0"/>
              </a:rPr>
              <a:t>Coi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trọng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và</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tăng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cường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công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tác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nghiên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cứu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lý</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luận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tổng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kết</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thực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tiễn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về</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phân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tầng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phân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hóa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giai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cấp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phân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hóa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giàu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nghèo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bất</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bình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đẳng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a:t>
            </a:r>
            <a:r>
              <a:rPr lang="en-US" sz="3000" dirty="0" err="1">
                <a:latin typeface="Times New Roman" pitchFamily="18" charset="0"/>
                <a:cs typeface="Times New Roman" pitchFamily="18" charset="0"/>
              </a:rPr>
              <a:t>để</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nắm</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bắt</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dự</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báo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hướng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của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tình</a:t>
            </a:r>
            <a:r>
              <a:rPr lang="en-US" sz="3000" dirty="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a:t>
            </a:r>
          </a:p>
          <a:p>
            <a:pPr>
              <a:buFont typeface="Wingdings" pitchFamily="2" charset="2"/>
              <a:buChar char="ü"/>
            </a:pPr>
            <a:r>
              <a:rPr lang="en-US" sz="3000" dirty="0" smtClean="0">
                <a:latin typeface="Times New Roman" pitchFamily="18" charset="0"/>
                <a:cs typeface="Times New Roman" pitchFamily="18" charset="0"/>
              </a:rPr>
              <a:t> </a:t>
            </a:r>
            <a:r>
              <a:rPr lang="en-US" dirty="0" err="1">
                <a:latin typeface="Times New Roman" pitchFamily="18" charset="0"/>
                <a:cs typeface="Times New Roman" pitchFamily="18" charset="0"/>
              </a:rPr>
              <a:t>T</a:t>
            </a:r>
            <a:r>
              <a:rPr lang="en-US" sz="3000" dirty="0" err="1" smtClean="0">
                <a:latin typeface="Times New Roman" pitchFamily="18" charset="0"/>
                <a:cs typeface="Times New Roman" pitchFamily="18" charset="0"/>
              </a:rPr>
              <a:t>rên</a:t>
            </a:r>
            <a:r>
              <a:rPr lang="en-US" sz="3000" dirty="0" smtClean="0">
                <a:latin typeface="Times New Roman" pitchFamily="18" charset="0"/>
                <a:cs typeface="Times New Roman" pitchFamily="18" charset="0"/>
              </a:rPr>
              <a:t> </a:t>
            </a:r>
            <a:r>
              <a:rPr lang="en-US" sz="3000" dirty="0" err="1">
                <a:latin typeface="Times New Roman" pitchFamily="18" charset="0"/>
                <a:cs typeface="Times New Roman" pitchFamily="18" charset="0"/>
              </a:rPr>
              <a:t>cơ</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sở</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đó</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chủ</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động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đề</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xuất</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các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quan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điểm</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giải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pháp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trước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mắt</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và</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lâu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dài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cho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hoạch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định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chiến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lược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đường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lối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phát</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triển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và</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quản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lý</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ở </a:t>
            </a:r>
            <a:r>
              <a:rPr lang="en-US" sz="3000" dirty="0" err="1">
                <a:latin typeface="Times New Roman" pitchFamily="18" charset="0"/>
                <a:cs typeface="Times New Roman" pitchFamily="18" charset="0"/>
              </a:rPr>
              <a:t>nước</a:t>
            </a:r>
            <a:r>
              <a:rPr lang="en-US" sz="3000" dirty="0">
                <a:latin typeface="Times New Roman" pitchFamily="18" charset="0"/>
                <a:cs typeface="Times New Roman" pitchFamily="18" charset="0"/>
              </a:rPr>
              <a:t> ta </a:t>
            </a:r>
            <a:r>
              <a:rPr lang="en-US" sz="3000" dirty="0" err="1">
                <a:latin typeface="Times New Roman" pitchFamily="18" charset="0"/>
                <a:cs typeface="Times New Roman" pitchFamily="18" charset="0"/>
              </a:rPr>
              <a:t>trong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thời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kỳ</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đổi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mới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nhập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quốc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tế</a:t>
            </a:r>
            <a:r>
              <a:rPr lang="en-US" dirty="0">
                <a:latin typeface="Comic Sans MS" pitchFamily="66" charset="0"/>
              </a:rPr>
              <a:t>.</a:t>
            </a:r>
          </a:p>
          <a:p>
            <a:endParaRPr lang="en-US" dirty="0"/>
          </a:p>
        </p:txBody>
      </p:sp>
    </p:spTree>
    <p:extLst>
      <p:ext uri="{BB962C8B-B14F-4D97-AF65-F5344CB8AC3E}">
        <p14:creationId xmlns:p14="http://schemas.microsoft.com/office/powerpoint/2010/main" val="261024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7"/>
            <a:ext cx="7543800" cy="784225"/>
          </a:xfrm>
        </p:spPr>
        <p:txBody>
          <a:bodyPr>
            <a:normAutofit/>
          </a:bodyPr>
          <a:lstStyle/>
          <a:p>
            <a:pPr algn="ctr"/>
            <a:r>
              <a:rPr lang="en-US" sz="4000" dirty="0">
                <a:solidFill>
                  <a:srgbClr val="FFFF00"/>
                </a:solidFill>
                <a:latin typeface="Times New Roman" pitchFamily="18" charset="0"/>
                <a:cs typeface="Times New Roman" pitchFamily="18" charset="0"/>
              </a:rPr>
              <a:t>2.Giải </a:t>
            </a:r>
            <a:r>
              <a:rPr lang="en-US" sz="4000" dirty="0" err="1">
                <a:solidFill>
                  <a:srgbClr val="FFFF00"/>
                </a:solidFill>
                <a:latin typeface="Times New Roman" pitchFamily="18" charset="0"/>
                <a:cs typeface="Times New Roman" pitchFamily="18" charset="0"/>
              </a:rPr>
              <a:t>pháp</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buFont typeface="Wingdings" pitchFamily="2" charset="2"/>
              <a:buChar char="ü"/>
            </a:pP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Có</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chính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sách</a:t>
            </a:r>
            <a:r>
              <a:rPr lang="en-US" sz="3000" dirty="0">
                <a:latin typeface="Times New Roman" pitchFamily="18" charset="0"/>
                <a:cs typeface="Times New Roman" pitchFamily="18" charset="0"/>
              </a:rPr>
              <a:t> an </a:t>
            </a:r>
            <a:r>
              <a:rPr lang="en-US" sz="3000" dirty="0" err="1">
                <a:latin typeface="Times New Roman" pitchFamily="18" charset="0"/>
                <a:cs typeface="Times New Roman" pitchFamily="18" charset="0"/>
              </a:rPr>
              <a:t>sinh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hội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cho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các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đối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tượng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nhập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thấp</a:t>
            </a:r>
            <a:r>
              <a:rPr lang="en-US" sz="3000" dirty="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đồng</a:t>
            </a:r>
            <a:r>
              <a:rPr lang="en-US" sz="3000" dirty="0" smtClean="0">
                <a:latin typeface="Times New Roman" pitchFamily="18" charset="0"/>
                <a:cs typeface="Times New Roman" pitchFamily="18" charset="0"/>
              </a:rPr>
              <a:t> </a:t>
            </a:r>
            <a:r>
              <a:rPr lang="en-US" sz="3000" dirty="0" err="1">
                <a:latin typeface="Times New Roman" pitchFamily="18" charset="0"/>
                <a:cs typeface="Times New Roman" pitchFamily="18" charset="0"/>
              </a:rPr>
              <a:t>bào</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miền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núi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vùng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tộc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nông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thôn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vùng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sâu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vùng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xa</a:t>
            </a:r>
            <a:r>
              <a:rPr lang="en-US" sz="3000" dirty="0">
                <a:latin typeface="Times New Roman" pitchFamily="18" charset="0"/>
                <a:cs typeface="Times New Roman" pitchFamily="18" charset="0"/>
              </a:rPr>
              <a:t>…</a:t>
            </a:r>
            <a:r>
              <a:rPr lang="en-US" sz="3000" dirty="0" err="1">
                <a:latin typeface="Times New Roman" pitchFamily="18" charset="0"/>
                <a:cs typeface="Times New Roman" pitchFamily="18" charset="0"/>
              </a:rPr>
              <a:t>phù</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hợp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với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điều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kiện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và</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khả</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năng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của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nền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kinh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tế</a:t>
            </a:r>
            <a:r>
              <a:rPr lang="en-US" sz="3000" dirty="0">
                <a:latin typeface="Times New Roman" pitchFamily="18" charset="0"/>
                <a:cs typeface="Times New Roman" pitchFamily="18" charset="0"/>
              </a:rPr>
              <a:t> </a:t>
            </a:r>
          </a:p>
          <a:p>
            <a:endParaRPr lang="en-US" sz="3000" dirty="0">
              <a:latin typeface="Times New Roman" pitchFamily="18" charset="0"/>
              <a:cs typeface="Times New Roman" pitchFamily="18" charset="0"/>
            </a:endParaRPr>
          </a:p>
        </p:txBody>
      </p:sp>
      <p:pic>
        <p:nvPicPr>
          <p:cNvPr id="15362" name="Picture 2" descr="E:\hình ảnh\2012_107_T3_anh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 y="3581400"/>
            <a:ext cx="4508500" cy="3162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5364" name="Picture 4" descr="E:\hình ảnh\images784841_0000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019" y="3581400"/>
            <a:ext cx="3933588" cy="3162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3441380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6478"/>
            <a:ext cx="7543800" cy="701722"/>
          </a:xfrm>
        </p:spPr>
        <p:txBody>
          <a:bodyPr/>
          <a:lstStyle/>
          <a:p>
            <a:pPr algn="ctr"/>
            <a:r>
              <a:rPr lang="en-US" sz="4000" dirty="0">
                <a:solidFill>
                  <a:srgbClr val="FFFF00"/>
                </a:solidFill>
                <a:latin typeface="Times New Roman" pitchFamily="18" charset="0"/>
                <a:cs typeface="Times New Roman" pitchFamily="18" charset="0"/>
              </a:rPr>
              <a:t>2.Giải </a:t>
            </a:r>
            <a:r>
              <a:rPr lang="en-US" sz="4000" dirty="0" err="1">
                <a:solidFill>
                  <a:srgbClr val="FFFF00"/>
                </a:solidFill>
                <a:latin typeface="Times New Roman" pitchFamily="18" charset="0"/>
                <a:cs typeface="Times New Roman" pitchFamily="18" charset="0"/>
              </a:rPr>
              <a:t>pháp</a:t>
            </a:r>
            <a:endParaRPr lang="en-US" dirty="0"/>
          </a:p>
        </p:txBody>
      </p:sp>
      <p:sp>
        <p:nvSpPr>
          <p:cNvPr id="3" name="Content Placeholder 2"/>
          <p:cNvSpPr>
            <a:spLocks noGrp="1"/>
          </p:cNvSpPr>
          <p:nvPr>
            <p:ph idx="1"/>
          </p:nvPr>
        </p:nvSpPr>
        <p:spPr>
          <a:xfrm>
            <a:off x="457200" y="838200"/>
            <a:ext cx="8229600" cy="5287963"/>
          </a:xfrm>
        </p:spPr>
        <p:txBody>
          <a:bodyPr/>
          <a:lstStyle/>
          <a:p>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khai</a:t>
            </a:r>
            <a:r>
              <a:rPr lang="en-US" dirty="0">
                <a:latin typeface="Times New Roman" pitchFamily="18" charset="0"/>
                <a:cs typeface="Times New Roman" pitchFamily="18" charset="0"/>
              </a:rPr>
              <a:t>, minh </a:t>
            </a:r>
            <a:r>
              <a:rPr lang="en-US" dirty="0" err="1">
                <a:latin typeface="Times New Roman" pitchFamily="18" charset="0"/>
                <a:cs typeface="Times New Roman" pitchFamily="18" charset="0"/>
              </a:rPr>
              <a:t>bạch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mọi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mọi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mọi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tuệ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vươn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giàu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mình</a:t>
            </a:r>
            <a:r>
              <a:rPr lang="en-US" dirty="0">
                <a:latin typeface="Times New Roman" pitchFamily="18" charset="0"/>
                <a:cs typeface="Times New Roman" pitchFamily="18" charset="0"/>
              </a:rPr>
              <a:t>. </a:t>
            </a:r>
          </a:p>
          <a:p>
            <a:pPr marL="0" indent="0">
              <a:buNone/>
            </a:pPr>
            <a:endParaRPr lang="en-US" dirty="0"/>
          </a:p>
        </p:txBody>
      </p:sp>
      <p:pic>
        <p:nvPicPr>
          <p:cNvPr id="16386" name="Picture 2" descr="E:\hình ảnh\6ccf8918-747c-40c9-a8e9-50b7bbfd0e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322" y="3810000"/>
            <a:ext cx="4054522"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6387" name="Picture 3" descr="E:\hình ảnh\canh tran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0322" y="3810000"/>
            <a:ext cx="3946478"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145402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991600" cy="1020762"/>
          </a:xfrm>
        </p:spPr>
        <p:txBody>
          <a:bodyPr>
            <a:normAutofit/>
          </a:bodyPr>
          <a:lstStyle/>
          <a:p>
            <a:pPr algn="ctr"/>
            <a:r>
              <a:rPr lang="en-US" sz="4000" dirty="0" smtClean="0">
                <a:solidFill>
                  <a:srgbClr val="FF0000"/>
                </a:solidFill>
                <a:latin typeface="Times New Roman" pitchFamily="18" charset="0"/>
                <a:cs typeface="Times New Roman" pitchFamily="18" charset="0"/>
              </a:rPr>
              <a:t>3. </a:t>
            </a:r>
            <a:r>
              <a:rPr lang="en-US" sz="4000" dirty="0" err="1" smtClean="0">
                <a:solidFill>
                  <a:srgbClr val="FF0000"/>
                </a:solidFill>
                <a:latin typeface="Times New Roman" pitchFamily="18" charset="0"/>
                <a:cs typeface="Times New Roman" pitchFamily="18" charset="0"/>
              </a:rPr>
              <a:t>Phát</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triển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xã</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hội</a:t>
            </a:r>
            <a:endParaRPr lang="en-US" sz="4000" dirty="0">
              <a:solidFill>
                <a:srgbClr val="FF0000"/>
              </a:solidFill>
              <a:latin typeface="Times New Roman" pitchFamily="18" charset="0"/>
              <a:cs typeface="Times New Roman" pitchFamily="18" charset="0"/>
            </a:endParaRPr>
          </a:p>
        </p:txBody>
      </p:sp>
      <p:sp>
        <p:nvSpPr>
          <p:cNvPr id="4" name="Content Placeholder 3"/>
          <p:cNvSpPr>
            <a:spLocks noGrp="1"/>
          </p:cNvSpPr>
          <p:nvPr>
            <p:ph idx="1"/>
          </p:nvPr>
        </p:nvSpPr>
        <p:spPr>
          <a:xfrm>
            <a:off x="457200" y="1219200"/>
            <a:ext cx="8229600" cy="4906963"/>
          </a:xfrm>
        </p:spPr>
        <p:txBody>
          <a:bodyPr>
            <a:normAutofit/>
          </a:bodyPr>
          <a:lstStyle/>
          <a:p>
            <a:pPr>
              <a:buFont typeface="Wingdings" pitchFamily="2" charset="2"/>
              <a:buChar char="v"/>
            </a:pPr>
            <a:r>
              <a:rPr lang="vi-VN" i="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Sự phát triển xã hội </a:t>
            </a:r>
            <a:r>
              <a:rPr lang="vi-VN" dirty="0" smtClean="0">
                <a:solidFill>
                  <a:schemeClr val="bg1"/>
                </a:solidFill>
                <a:latin typeface="Times New Roman" pitchFamily="18" charset="0"/>
                <a:cs typeface="Times New Roman" pitchFamily="18" charset="0"/>
              </a:rPr>
              <a:t>: Dân </a:t>
            </a:r>
            <a:r>
              <a:rPr lang="vi-VN" dirty="0">
                <a:solidFill>
                  <a:schemeClr val="bg1"/>
                </a:solidFill>
                <a:latin typeface="Times New Roman" pitchFamily="18" charset="0"/>
                <a:cs typeface="Times New Roman" pitchFamily="18" charset="0"/>
              </a:rPr>
              <a:t>giàu nước mạnh xã hội công </a:t>
            </a:r>
            <a:r>
              <a:rPr lang="vi-VN" dirty="0" smtClean="0">
                <a:solidFill>
                  <a:schemeClr val="bg1"/>
                </a:solidFill>
                <a:latin typeface="Times New Roman" pitchFamily="18" charset="0"/>
                <a:cs typeface="Times New Roman" pitchFamily="18" charset="0"/>
              </a:rPr>
              <a:t>bằng</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dân</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chủ</a:t>
            </a:r>
            <a:r>
              <a:rPr lang="en-US" dirty="0" smtClean="0">
                <a:solidFill>
                  <a:schemeClr val="bg1"/>
                </a:solidFill>
                <a:latin typeface="Times New Roman" pitchFamily="18" charset="0"/>
                <a:cs typeface="Times New Roman" pitchFamily="18" charset="0"/>
              </a:rPr>
              <a:t>,</a:t>
            </a:r>
            <a:r>
              <a:rPr lang="vi-VN" dirty="0" smtClean="0">
                <a:solidFill>
                  <a:schemeClr val="bg1"/>
                </a:solidFill>
                <a:latin typeface="Times New Roman" pitchFamily="18" charset="0"/>
                <a:cs typeface="Times New Roman" pitchFamily="18" charset="0"/>
              </a:rPr>
              <a:t> văn </a:t>
            </a:r>
            <a:r>
              <a:rPr lang="vi-VN" dirty="0">
                <a:solidFill>
                  <a:schemeClr val="bg1"/>
                </a:solidFill>
                <a:latin typeface="Times New Roman" pitchFamily="18" charset="0"/>
                <a:cs typeface="Times New Roman" pitchFamily="18" charset="0"/>
              </a:rPr>
              <a:t>minh.Sự phát triển xã hội là những bước tiến lên giúp cho chúng ta ngay một hoàng thiện hơn</a:t>
            </a:r>
            <a:r>
              <a:rPr lang="vi-VN" dirty="0" smtClean="0">
                <a:solidFill>
                  <a:schemeClr val="bg1"/>
                </a:solidFill>
              </a:rPr>
              <a:t>.</a:t>
            </a:r>
            <a:endParaRPr lang="en-US" dirty="0" smtClean="0">
              <a:solidFill>
                <a:schemeClr val="bg1"/>
              </a:solidFill>
            </a:endParaRPr>
          </a:p>
          <a:p>
            <a:pPr marL="0" indent="0">
              <a:buNone/>
            </a:pPr>
            <a:endParaRPr lang="en-US" dirty="0" smtClean="0"/>
          </a:p>
          <a:p>
            <a:pPr marL="0" indent="0">
              <a:buNone/>
            </a:pPr>
            <a:endParaRPr lang="en-US" dirty="0">
              <a:latin typeface="Times New Roman" pitchFamily="18" charset="0"/>
              <a:cs typeface="Times New Roman" pitchFamily="18" charset="0"/>
            </a:endParaRPr>
          </a:p>
          <a:p>
            <a:pPr marL="0" indent="0">
              <a:buNone/>
            </a:pPr>
            <a:r>
              <a:rPr lang="vi-VN" dirty="0"/>
              <a:t> </a:t>
            </a:r>
            <a:br>
              <a:rPr lang="vi-VN" dirty="0"/>
            </a:br>
            <a:endParaRPr lang="en-US" dirty="0">
              <a:latin typeface="Times New Roman" pitchFamily="18" charset="0"/>
              <a:cs typeface="Times New Roman" pitchFamily="18" charset="0"/>
            </a:endParaRPr>
          </a:p>
        </p:txBody>
      </p:sp>
      <p:pic>
        <p:nvPicPr>
          <p:cNvPr id="9" name="Picture 3" descr="E:\hình ảnh\2062574402_5-chuong-trinh-pt-k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233738"/>
            <a:ext cx="6477000" cy="32432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0"/>
          <p:cNvSpPr txBox="1">
            <a:spLocks/>
          </p:cNvSpPr>
          <p:nvPr/>
        </p:nvSpPr>
        <p:spPr>
          <a:xfrm>
            <a:off x="762000" y="2057400"/>
            <a:ext cx="8654364" cy="2667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rgbClr val="C00000"/>
                </a:solidFill>
                <a:effectLst>
                  <a:outerShdw blurRad="38100" dist="38100" dir="2700000" algn="tl">
                    <a:srgbClr val="000000">
                      <a:alpha val="43137"/>
                    </a:srgbClr>
                  </a:outerShdw>
                  <a:reflection blurRad="6350" stA="55000" endA="300" endPos="45500" dir="5400000" sy="-100000" algn="bl" rotWithShape="0"/>
                </a:effectLst>
                <a:uLnTx/>
                <a:uFillTx/>
                <a:latin typeface="+mj-lt"/>
                <a:ea typeface="+mj-ea"/>
                <a:cs typeface="+mj-cs"/>
              </a:rPr>
              <a:t>  </a:t>
            </a:r>
            <a:endParaRPr kumimoji="0" lang="en-US" sz="5400" b="1" i="0" u="none" strike="noStrike" kern="1200" cap="none" spc="0" normalizeH="0" baseline="0" noProof="0" dirty="0">
              <a:ln>
                <a:noFill/>
              </a:ln>
              <a:solidFill>
                <a:srgbClr val="C00000"/>
              </a:solidFill>
              <a:effectLst>
                <a:outerShdw blurRad="38100" dist="38100" dir="2700000" algn="tl">
                  <a:srgbClr val="000000">
                    <a:alpha val="43137"/>
                  </a:srgbClr>
                </a:outerShdw>
                <a:reflection blurRad="6350" stA="55000" endA="300" endPos="45500" dir="5400000" sy="-100000" algn="bl" rotWithShape="0"/>
              </a:effectLst>
              <a:uLnTx/>
              <a:uFillTx/>
              <a:latin typeface="+mj-lt"/>
              <a:ea typeface="+mj-ea"/>
              <a:cs typeface="+mj-cs"/>
            </a:endParaRPr>
          </a:p>
        </p:txBody>
      </p:sp>
      <p:sp>
        <p:nvSpPr>
          <p:cNvPr id="10" name="Rectangle 9"/>
          <p:cNvSpPr/>
          <p:nvPr/>
        </p:nvSpPr>
        <p:spPr>
          <a:xfrm>
            <a:off x="381001" y="1600200"/>
            <a:ext cx="6858000" cy="3416320"/>
          </a:xfrm>
          <a:prstGeom prst="rect">
            <a:avLst/>
          </a:prstGeom>
        </p:spPr>
        <p:txBody>
          <a:bodyPr wrap="square">
            <a:spAutoFit/>
          </a:bodyPr>
          <a:lstStyle/>
          <a:p>
            <a:pPr algn="ctr"/>
            <a:r>
              <a:rPr lang="en-US" sz="3600" b="1" u="sng" dirty="0" err="1">
                <a:solidFill>
                  <a:schemeClr val="tx1">
                    <a:lumMod val="85000"/>
                    <a:lumOff val="1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Chủ</a:t>
            </a:r>
            <a:r>
              <a:rPr lang="en-US" sz="3600" b="1" u="sng" dirty="0">
                <a:solidFill>
                  <a:schemeClr val="tx1">
                    <a:lumMod val="85000"/>
                    <a:lumOff val="1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u="sng" dirty="0" err="1">
                <a:solidFill>
                  <a:schemeClr val="tx1">
                    <a:lumMod val="85000"/>
                    <a:lumOff val="1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đề</a:t>
            </a:r>
            <a:r>
              <a:rPr lang="en-US" sz="3600" b="1" u="sng" dirty="0">
                <a:solidFill>
                  <a:schemeClr val="tx1">
                    <a:lumMod val="85000"/>
                    <a:lumOff val="1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p>
          <a:p>
            <a:endParaRPr lang="en-US" sz="3600" b="1" dirty="0">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endParaRPr>
          </a:p>
          <a:p>
            <a:endParaRPr lang="en-US" sz="3600" b="1" dirty="0" smtClean="0">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endParaRPr>
          </a:p>
          <a:p>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Vấn</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đề</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nhập</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cư</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phân</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tầng</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xã</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hội</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p>
          <a:p>
            <a:pPr algn="ct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và</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p>
          <a:p>
            <a:pPr algn="ct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sự</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phát</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triển</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xã</a:t>
            </a:r>
            <a:r>
              <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a:t>
            </a:r>
            <a:r>
              <a:rPr lang="en-US" sz="3600" b="1" dirty="0" err="1"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hội</a:t>
            </a:r>
            <a:endParaRPr lang="en-US" sz="3600" b="1" dirty="0" smtClean="0">
              <a:solidFill>
                <a:srgbClr val="FF0000"/>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endParaRPr>
          </a:p>
        </p:txBody>
      </p:sp>
      <p:sp>
        <p:nvSpPr>
          <p:cNvPr id="4" name="Title 3"/>
          <p:cNvSpPr>
            <a:spLocks noGrp="1"/>
          </p:cNvSpPr>
          <p:nvPr>
            <p:ph type="ctrTitle"/>
          </p:nvPr>
        </p:nvSpPr>
        <p:spPr>
          <a:xfrm>
            <a:off x="6293893" y="152400"/>
            <a:ext cx="2621507" cy="685800"/>
          </a:xfrm>
        </p:spPr>
        <p:txBody>
          <a:bodyPr/>
          <a:lstStyle/>
          <a:p>
            <a:r>
              <a:rPr lang="en-US" sz="4400" dirty="0" err="1" smtClean="0">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Nhóm</a:t>
            </a:r>
            <a:r>
              <a:rPr lang="en-US" sz="4400" dirty="0" smtClean="0">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 10</a:t>
            </a:r>
            <a:endParaRPr lang="vi-VN" sz="4400" dirty="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04800" y="228600"/>
            <a:ext cx="8610600" cy="914400"/>
          </a:xfrm>
        </p:spPr>
        <p:txBody>
          <a:bodyPr/>
          <a:lstStyle/>
          <a:p>
            <a:pPr algn="ctr"/>
            <a:r>
              <a:rPr lang="en-US" sz="3600" dirty="0">
                <a:solidFill>
                  <a:srgbClr val="FF0000"/>
                </a:solidFill>
                <a:latin typeface="Times New Roman" pitchFamily="18" charset="0"/>
                <a:cs typeface="Times New Roman" pitchFamily="18" charset="0"/>
              </a:rPr>
              <a:t>3. </a:t>
            </a:r>
            <a:r>
              <a:rPr lang="en-US" sz="3600" dirty="0" err="1">
                <a:solidFill>
                  <a:srgbClr val="FF0000"/>
                </a:solidFill>
                <a:latin typeface="Times New Roman" pitchFamily="18" charset="0"/>
                <a:cs typeface="Times New Roman" pitchFamily="18" charset="0"/>
              </a:rPr>
              <a:t>Phát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triển</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xã</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hội</a:t>
            </a:r>
            <a:endParaRPr lang="en-US" dirty="0">
              <a:solidFill>
                <a:srgbClr val="FF0000"/>
              </a:solidFill>
            </a:endParaRPr>
          </a:p>
        </p:txBody>
      </p:sp>
      <p:sp>
        <p:nvSpPr>
          <p:cNvPr id="3" name="Content Placeholder 2"/>
          <p:cNvSpPr>
            <a:spLocks noGrp="1"/>
          </p:cNvSpPr>
          <p:nvPr>
            <p:ph sz="half" idx="1"/>
          </p:nvPr>
        </p:nvSpPr>
        <p:spPr>
          <a:xfrm>
            <a:off x="457200" y="1719262"/>
            <a:ext cx="4038600" cy="4757737"/>
          </a:xfrm>
        </p:spPr>
        <p:txBody>
          <a:bodyPr>
            <a:normAutofit fontScale="92500" lnSpcReduction="10000"/>
          </a:bodyPr>
          <a:lstStyle/>
          <a:p>
            <a:pPr>
              <a:buFont typeface="Wingdings" pitchFamily="2" charset="2"/>
              <a:buChar char="ü"/>
            </a:pPr>
            <a:r>
              <a:rPr lang="vi-VN" b="1" dirty="0">
                <a:solidFill>
                  <a:schemeClr val="bg1"/>
                </a:solidFill>
                <a:latin typeface="Times New Roman" pitchFamily="18" charset="0"/>
                <a:cs typeface="Times New Roman" pitchFamily="18" charset="0"/>
              </a:rPr>
              <a:t>Dân giàu là giàu về vật chất đời sóng,và tinh thần</a:t>
            </a:r>
            <a:r>
              <a:rPr lang="en-US" b="1" dirty="0">
                <a:solidFill>
                  <a:schemeClr val="bg1"/>
                </a:solidFill>
                <a:latin typeface="Times New Roman" pitchFamily="18" charset="0"/>
                <a:cs typeface="Times New Roman" pitchFamily="18" charset="0"/>
              </a:rPr>
              <a:t>.</a:t>
            </a:r>
            <a:r>
              <a:rPr lang="vi-VN" b="1" dirty="0">
                <a:solidFill>
                  <a:schemeClr val="bg1"/>
                </a:solidFill>
                <a:latin typeface="Times New Roman" pitchFamily="18" charset="0"/>
                <a:cs typeface="Times New Roman" pitchFamily="18" charset="0"/>
              </a:rPr>
              <a:t> </a:t>
            </a:r>
            <a:endParaRPr lang="en-US" b="1" dirty="0">
              <a:solidFill>
                <a:schemeClr val="bg1"/>
              </a:solidFill>
              <a:latin typeface="Times New Roman" pitchFamily="18" charset="0"/>
              <a:cs typeface="Times New Roman" pitchFamily="18" charset="0"/>
            </a:endParaRPr>
          </a:p>
          <a:p>
            <a:pPr>
              <a:buFont typeface="Wingdings" pitchFamily="2" charset="2"/>
              <a:buChar char="ü"/>
            </a:pPr>
            <a:r>
              <a:rPr lang="vi-VN" b="1" dirty="0">
                <a:solidFill>
                  <a:schemeClr val="bg1"/>
                </a:solidFill>
                <a:latin typeface="Times New Roman" pitchFamily="18" charset="0"/>
                <a:cs typeface="Times New Roman" pitchFamily="18" charset="0"/>
              </a:rPr>
              <a:t>Nước mạnh là nước có nhiều người dân giàu có về vật chất cũng như tinh thần và an nin tật tự. </a:t>
            </a:r>
            <a:endParaRPr lang="en-US" b="1" dirty="0">
              <a:solidFill>
                <a:schemeClr val="bg1"/>
              </a:solidFill>
              <a:latin typeface="Times New Roman" pitchFamily="18" charset="0"/>
              <a:cs typeface="Times New Roman" pitchFamily="18" charset="0"/>
            </a:endParaRPr>
          </a:p>
          <a:p>
            <a:pPr>
              <a:buFont typeface="Wingdings" pitchFamily="2" charset="2"/>
              <a:buChar char="ü"/>
            </a:pPr>
            <a:r>
              <a:rPr lang="vi-VN" b="1" dirty="0">
                <a:solidFill>
                  <a:schemeClr val="bg1"/>
                </a:solidFill>
                <a:latin typeface="Times New Roman" pitchFamily="18" charset="0"/>
                <a:cs typeface="Times New Roman" pitchFamily="18" charset="0"/>
              </a:rPr>
              <a:t>Xã hội công bằng văn minh là xã hội có nhiều quyền tự do và có nhiều công nghệ cao</a:t>
            </a:r>
            <a:endParaRPr lang="en-US" b="1" dirty="0">
              <a:solidFill>
                <a:schemeClr val="bg1"/>
              </a:solidFill>
            </a:endParaRPr>
          </a:p>
        </p:txBody>
      </p:sp>
      <p:pic>
        <p:nvPicPr>
          <p:cNvPr id="6" name="Picture 2" descr="E:\hình ảnh\anhminhoa.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940704" y="1828800"/>
            <a:ext cx="3653377" cy="49101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46" name="Picture 2" descr="E:\hình ảnh\New Picture (8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681" y="2536030"/>
            <a:ext cx="4683421" cy="3124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26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146"/>
                                        </p:tgtEl>
                                      </p:cBhvr>
                                    </p:animEffect>
                                    <p:set>
                                      <p:cBhvr>
                                        <p:cTn id="7" dur="1" fill="hold">
                                          <p:stCondLst>
                                            <p:cond delay="499"/>
                                          </p:stCondLst>
                                        </p:cTn>
                                        <p:tgtEl>
                                          <p:spTgt spid="614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arn(inVertical)">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barn(inVertical)">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Rectangle 1"/>
          <p:cNvSpPr/>
          <p:nvPr/>
        </p:nvSpPr>
        <p:spPr>
          <a:xfrm>
            <a:off x="3048000" y="457200"/>
            <a:ext cx="6109648" cy="1200329"/>
          </a:xfrm>
          <a:prstGeom prst="rect">
            <a:avLst/>
          </a:prstGeom>
        </p:spPr>
        <p:txBody>
          <a:bodyPr wrap="square">
            <a:spAutoFit/>
          </a:bodyPr>
          <a:lstStyle/>
          <a:p>
            <a:pPr algn="ctr"/>
            <a:r>
              <a:rPr lang="en-US" sz="3600" b="1" dirty="0" smtClean="0">
                <a:solidFill>
                  <a:srgbClr val="FF0000"/>
                </a:solidFill>
                <a:latin typeface="Times New Roman" pitchFamily="18" charset="0"/>
                <a:cs typeface="Times New Roman" pitchFamily="18" charset="0"/>
              </a:rPr>
              <a:t>4.Ảnh </a:t>
            </a:r>
            <a:r>
              <a:rPr lang="en-US" sz="3600" b="1" dirty="0" err="1" smtClean="0">
                <a:solidFill>
                  <a:srgbClr val="FF0000"/>
                </a:solidFill>
                <a:latin typeface="Times New Roman" pitchFamily="18" charset="0"/>
                <a:cs typeface="Times New Roman" pitchFamily="18" charset="0"/>
              </a:rPr>
              <a:t>hưởng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của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nhập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cư</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đối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với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sự</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phát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triển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của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Xã</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Hội</a:t>
            </a:r>
            <a:endParaRPr lang="en-US" sz="3600" b="1" dirty="0">
              <a:solidFill>
                <a:srgbClr val="FF0000"/>
              </a:solidFill>
            </a:endParaRPr>
          </a:p>
        </p:txBody>
      </p:sp>
      <p:sp>
        <p:nvSpPr>
          <p:cNvPr id="3" name="Rectangle 2"/>
          <p:cNvSpPr/>
          <p:nvPr/>
        </p:nvSpPr>
        <p:spPr>
          <a:xfrm>
            <a:off x="72571" y="2362200"/>
            <a:ext cx="8915400" cy="3754874"/>
          </a:xfrm>
          <a:prstGeom prst="rect">
            <a:avLst/>
          </a:prstGeom>
        </p:spPr>
        <p:txBody>
          <a:bodyPr wrap="square">
            <a:spAutoFit/>
          </a:bodyPr>
          <a:lstStyle/>
          <a:p>
            <a:pPr marL="457200" indent="7938" algn="just">
              <a:buFont typeface="Wingdings" pitchFamily="2" charset="2"/>
              <a:buChar char="ü"/>
            </a:pPr>
            <a:r>
              <a:rPr lang="en-US" sz="3000" b="1" i="1" dirty="0" err="1" smtClean="0">
                <a:solidFill>
                  <a:srgbClr val="FFFF00"/>
                </a:solidFill>
                <a:latin typeface="Times New Roman" pitchFamily="18" charset="0"/>
                <a:cs typeface="Times New Roman" pitchFamily="18" charset="0"/>
              </a:rPr>
              <a:t>Tích</a:t>
            </a:r>
            <a:r>
              <a:rPr lang="en-US" sz="3000" b="1" i="1" dirty="0" smtClean="0">
                <a:solidFill>
                  <a:srgbClr val="FFFF00"/>
                </a:solidFill>
                <a:latin typeface="Times New Roman" pitchFamily="18" charset="0"/>
                <a:cs typeface="Times New Roman" pitchFamily="18" charset="0"/>
              </a:rPr>
              <a:t> </a:t>
            </a:r>
            <a:r>
              <a:rPr lang="en-US" sz="3000" b="1" i="1" dirty="0" err="1" smtClean="0">
                <a:solidFill>
                  <a:srgbClr val="FFFF00"/>
                </a:solidFill>
                <a:latin typeface="Times New Roman" pitchFamily="18" charset="0"/>
                <a:cs typeface="Times New Roman" pitchFamily="18" charset="0"/>
              </a:rPr>
              <a:t>cực</a:t>
            </a:r>
            <a:r>
              <a:rPr lang="en-US" sz="3000" b="1" i="1" dirty="0" smtClean="0">
                <a:solidFill>
                  <a:srgbClr val="FFFF00"/>
                </a:solidFill>
                <a:latin typeface="Times New Roman" pitchFamily="18" charset="0"/>
                <a:cs typeface="Times New Roman" pitchFamily="18" charset="0"/>
              </a:rPr>
              <a:t>:</a:t>
            </a:r>
            <a:endParaRPr lang="en-US" sz="3000" dirty="0">
              <a:solidFill>
                <a:srgbClr val="FFFF00"/>
              </a:solidFill>
              <a:latin typeface="Times New Roman" pitchFamily="18" charset="0"/>
              <a:cs typeface="Times New Roman" pitchFamily="18" charset="0"/>
            </a:endParaRPr>
          </a:p>
          <a:p>
            <a:pPr marL="914400" indent="-457200" algn="just">
              <a:buFont typeface="Arial" pitchFamily="34" charset="0"/>
              <a:buChar char="•"/>
            </a:pPr>
            <a:r>
              <a:rPr lang="en-US" sz="3000" b="1" dirty="0" smtClean="0">
                <a:solidFill>
                  <a:schemeClr val="tx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Cung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cấp</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nguồn</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lao</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động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dồi</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giào</a:t>
            </a:r>
            <a:r>
              <a:rPr lang="en-US" sz="3000" b="1" dirty="0" smtClean="0">
                <a:solidFill>
                  <a:schemeClr val="bg1"/>
                </a:solidFill>
                <a:latin typeface="Times New Roman" pitchFamily="18" charset="0"/>
                <a:cs typeface="Times New Roman" pitchFamily="18" charset="0"/>
              </a:rPr>
              <a:t>.</a:t>
            </a:r>
            <a:endParaRPr lang="en-US" sz="3000" b="1" dirty="0">
              <a:solidFill>
                <a:schemeClr val="bg1"/>
              </a:solidFill>
              <a:latin typeface="Times New Roman" pitchFamily="18" charset="0"/>
              <a:cs typeface="Times New Roman" pitchFamily="18" charset="0"/>
            </a:endParaRPr>
          </a:p>
          <a:p>
            <a:pPr marL="914400" indent="-457200">
              <a:buFont typeface="Arial" pitchFamily="34" charset="0"/>
              <a:buChar char="•"/>
            </a:pP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Xóa</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đối</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giảm</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nghèo</a:t>
            </a:r>
            <a:r>
              <a:rPr lang="en-US" sz="3000" b="1" dirty="0" smtClean="0">
                <a:solidFill>
                  <a:schemeClr val="bg1"/>
                </a:solidFill>
                <a:latin typeface="Times New Roman" pitchFamily="18" charset="0"/>
                <a:cs typeface="Times New Roman" pitchFamily="18" charset="0"/>
              </a:rPr>
              <a:t> ở </a:t>
            </a:r>
            <a:r>
              <a:rPr lang="en-US" sz="3000" b="1" dirty="0" err="1" smtClean="0">
                <a:solidFill>
                  <a:schemeClr val="bg1"/>
                </a:solidFill>
                <a:latin typeface="Times New Roman" pitchFamily="18" charset="0"/>
                <a:cs typeface="Times New Roman" pitchFamily="18" charset="0"/>
              </a:rPr>
              <a:t>các</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vùng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nông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thôn</a:t>
            </a:r>
            <a:r>
              <a:rPr lang="en-US" sz="3000" b="1" dirty="0" smtClean="0">
                <a:solidFill>
                  <a:schemeClr val="bg1"/>
                </a:solidFill>
                <a:latin typeface="Times New Roman" pitchFamily="18" charset="0"/>
                <a:cs typeface="Times New Roman" pitchFamily="18" charset="0"/>
              </a:rPr>
              <a:t>.</a:t>
            </a:r>
            <a:endParaRPr lang="en-US" sz="3000" b="1" dirty="0">
              <a:solidFill>
                <a:schemeClr val="bg1"/>
              </a:solidFill>
              <a:latin typeface="Times New Roman" pitchFamily="18" charset="0"/>
              <a:cs typeface="Times New Roman" pitchFamily="18" charset="0"/>
            </a:endParaRPr>
          </a:p>
          <a:p>
            <a:pPr marL="914400" indent="-457200">
              <a:buFont typeface="Arial" pitchFamily="34" charset="0"/>
              <a:buChar char="•"/>
            </a:pPr>
            <a:r>
              <a:rPr lang="en-US" sz="3000" b="1" dirty="0" err="1" smtClean="0">
                <a:solidFill>
                  <a:schemeClr val="bg1"/>
                </a:solidFill>
                <a:latin typeface="Times New Roman" pitchFamily="18" charset="0"/>
                <a:cs typeface="Times New Roman" pitchFamily="18" charset="0"/>
              </a:rPr>
              <a:t>Tăng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nhu</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cầu</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về</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hàng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hóa</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và</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dịch</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vụ</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trong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nước</a:t>
            </a:r>
            <a:r>
              <a:rPr lang="en-US" sz="3000" b="1" dirty="0" smtClean="0">
                <a:solidFill>
                  <a:schemeClr val="bg1"/>
                </a:solidFill>
                <a:latin typeface="Times New Roman" pitchFamily="18" charset="0"/>
                <a:cs typeface="Times New Roman" pitchFamily="18" charset="0"/>
              </a:rPr>
              <a:t>.</a:t>
            </a:r>
          </a:p>
          <a:p>
            <a:pPr marL="914400" indent="-457200">
              <a:buFont typeface="Arial" pitchFamily="34" charset="0"/>
              <a:buChar char="•"/>
            </a:pP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Góp</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phần</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trao</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đổi</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kinh</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tế</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văn</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hóa</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giữa</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các</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vùng</a:t>
            </a:r>
            <a:r>
              <a:rPr lang="en-US" sz="3000" b="1" dirty="0" smtClean="0">
                <a:solidFill>
                  <a:schemeClr val="bg1"/>
                </a:solidFill>
                <a:latin typeface="Times New Roman" pitchFamily="18" charset="0"/>
                <a:cs typeface="Times New Roman" pitchFamily="18" charset="0"/>
              </a:rPr>
              <a:t>.</a:t>
            </a:r>
            <a:r>
              <a:rPr lang="en-US" sz="2800" b="1" dirty="0" smtClean="0">
                <a:solidFill>
                  <a:schemeClr val="bg1"/>
                </a:solidFill>
                <a:latin typeface="Times New Roman" pitchFamily="18" charset="0"/>
                <a:cs typeface="Times New Roman" pitchFamily="18" charset="0"/>
              </a:rPr>
              <a:t/>
            </a:r>
            <a:br>
              <a:rPr lang="en-US" sz="2800" b="1" dirty="0" smtClean="0">
                <a:solidFill>
                  <a:schemeClr val="bg1"/>
                </a:solidFill>
                <a:latin typeface="Times New Roman" pitchFamily="18" charset="0"/>
                <a:cs typeface="Times New Roman" pitchFamily="18" charset="0"/>
              </a:rPr>
            </a:br>
            <a:r>
              <a:rPr lang="en-US" sz="2800" dirty="0" smtClean="0">
                <a:solidFill>
                  <a:srgbClr val="FFFF00"/>
                </a:solidFill>
                <a:latin typeface="Times New Roman" pitchFamily="18" charset="0"/>
                <a:cs typeface="Times New Roman" pitchFamily="18" charset="0"/>
              </a:rPr>
              <a:t> </a:t>
            </a:r>
            <a:endParaRPr lang="en-US" sz="2800" dirty="0"/>
          </a:p>
        </p:txBody>
      </p:sp>
      <p:pic>
        <p:nvPicPr>
          <p:cNvPr id="4" name="Picture 2" descr="E:\hình ảnh\Phuc Kien -TQ.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839337"/>
            <a:ext cx="4724400" cy="4800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3" descr="E:\hình ảnh\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839337"/>
            <a:ext cx="4263571" cy="48040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304800"/>
            <a:ext cx="6172200" cy="1905000"/>
          </a:xfrm>
        </p:spPr>
        <p:txBody>
          <a:bodyPr>
            <a:noAutofit/>
          </a:bodyPr>
          <a:lstStyle/>
          <a:p>
            <a:r>
              <a:rPr lang="en-US" sz="3600" dirty="0" smtClean="0">
                <a:solidFill>
                  <a:srgbClr val="FF0000"/>
                </a:solidFill>
                <a:latin typeface="Times New Roman" pitchFamily="18" charset="0"/>
                <a:cs typeface="Times New Roman" pitchFamily="18" charset="0"/>
              </a:rPr>
              <a:t>4.Ảnh </a:t>
            </a:r>
            <a:r>
              <a:rPr lang="en-US" sz="3600" dirty="0" err="1">
                <a:solidFill>
                  <a:srgbClr val="FF0000"/>
                </a:solidFill>
                <a:latin typeface="Times New Roman" pitchFamily="18" charset="0"/>
                <a:cs typeface="Times New Roman" pitchFamily="18" charset="0"/>
              </a:rPr>
              <a:t>hưởng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nhập</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cư</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đối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với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sự</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phát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triển</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Xã</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Hội</a:t>
            </a:r>
            <a:r>
              <a:rPr lang="en-US" sz="3600" dirty="0">
                <a:solidFill>
                  <a:srgbClr val="FF0000"/>
                </a:solidFill>
              </a:rPr>
              <a:t/>
            </a:r>
            <a:br>
              <a:rPr lang="en-US" sz="3600" dirty="0">
                <a:solidFill>
                  <a:srgbClr val="FF0000"/>
                </a:solidFill>
              </a:rPr>
            </a:br>
            <a:endParaRPr lang="en-US" sz="3600" dirty="0"/>
          </a:p>
        </p:txBody>
      </p:sp>
      <p:sp>
        <p:nvSpPr>
          <p:cNvPr id="3" name="Content Placeholder 2"/>
          <p:cNvSpPr>
            <a:spLocks noGrp="1"/>
          </p:cNvSpPr>
          <p:nvPr>
            <p:ph idx="4294967295"/>
          </p:nvPr>
        </p:nvSpPr>
        <p:spPr>
          <a:xfrm>
            <a:off x="685800" y="2285999"/>
            <a:ext cx="7543800" cy="3962401"/>
          </a:xfrm>
        </p:spPr>
        <p:txBody>
          <a:bodyPr>
            <a:normAutofit lnSpcReduction="10000"/>
          </a:bodyPr>
          <a:lstStyle/>
          <a:p>
            <a:pPr>
              <a:buFont typeface="Wingdings" panose="05000000000000000000" pitchFamily="2" charset="2"/>
              <a:buChar char="Ø"/>
            </a:pPr>
            <a:r>
              <a:rPr lang="en-US" sz="3000" b="1" i="1" dirty="0" err="1" smtClean="0">
                <a:solidFill>
                  <a:schemeClr val="accent1">
                    <a:lumMod val="60000"/>
                    <a:lumOff val="40000"/>
                  </a:schemeClr>
                </a:solidFill>
                <a:latin typeface="Times New Roman" pitchFamily="18" charset="0"/>
                <a:cs typeface="Times New Roman" pitchFamily="18" charset="0"/>
              </a:rPr>
              <a:t>Tiêu</a:t>
            </a:r>
            <a:r>
              <a:rPr lang="en-US" sz="3000" b="1" i="1" dirty="0" smtClean="0">
                <a:solidFill>
                  <a:schemeClr val="accent1">
                    <a:lumMod val="60000"/>
                    <a:lumOff val="40000"/>
                  </a:schemeClr>
                </a:solidFill>
                <a:latin typeface="Times New Roman" pitchFamily="18" charset="0"/>
                <a:cs typeface="Times New Roman" pitchFamily="18" charset="0"/>
              </a:rPr>
              <a:t> </a:t>
            </a:r>
            <a:r>
              <a:rPr lang="en-US" sz="3000" b="1" i="1" dirty="0" err="1" smtClean="0">
                <a:solidFill>
                  <a:schemeClr val="accent1">
                    <a:lumMod val="60000"/>
                    <a:lumOff val="40000"/>
                  </a:schemeClr>
                </a:solidFill>
                <a:latin typeface="Times New Roman" pitchFamily="18" charset="0"/>
                <a:cs typeface="Times New Roman" pitchFamily="18" charset="0"/>
              </a:rPr>
              <a:t>cực</a:t>
            </a:r>
            <a:endParaRPr lang="en-US" sz="3000" b="1" i="1" dirty="0" smtClean="0">
              <a:solidFill>
                <a:schemeClr val="accent1">
                  <a:lumMod val="60000"/>
                  <a:lumOff val="40000"/>
                </a:schemeClr>
              </a:solidFill>
              <a:latin typeface="Times New Roman" pitchFamily="18" charset="0"/>
              <a:cs typeface="Times New Roman" pitchFamily="18" charset="0"/>
            </a:endParaRPr>
          </a:p>
          <a:p>
            <a:r>
              <a:rPr lang="en-US" sz="3000" b="1" dirty="0" err="1" smtClean="0">
                <a:solidFill>
                  <a:schemeClr val="bg1"/>
                </a:solidFill>
                <a:latin typeface="Times New Roman" pitchFamily="18" charset="0"/>
                <a:cs typeface="Times New Roman" pitchFamily="18" charset="0"/>
              </a:rPr>
              <a:t>Gia</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tăng</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sức</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ép</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về</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vấn</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đề</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tạo</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việc</a:t>
            </a:r>
            <a:r>
              <a:rPr lang="en-US" sz="3000" b="1" dirty="0" smtClean="0">
                <a:solidFill>
                  <a:schemeClr val="bg1"/>
                </a:solidFill>
                <a:latin typeface="Times New Roman" pitchFamily="18" charset="0"/>
                <a:cs typeface="Times New Roman" pitchFamily="18" charset="0"/>
              </a:rPr>
              <a:t> </a:t>
            </a:r>
            <a:r>
              <a:rPr lang="en-US" sz="3000" b="1" dirty="0" err="1" smtClean="0">
                <a:solidFill>
                  <a:schemeClr val="bg1"/>
                </a:solidFill>
                <a:latin typeface="Times New Roman" pitchFamily="18" charset="0"/>
                <a:cs typeface="Times New Roman" pitchFamily="18" charset="0"/>
              </a:rPr>
              <a:t>làm</a:t>
            </a:r>
            <a:r>
              <a:rPr lang="en-US" sz="3000" b="1" dirty="0" smtClean="0">
                <a:solidFill>
                  <a:schemeClr val="bg1"/>
                </a:solidFill>
                <a:latin typeface="Times New Roman" pitchFamily="18" charset="0"/>
                <a:cs typeface="Times New Roman" pitchFamily="18" charset="0"/>
              </a:rPr>
              <a:t>.</a:t>
            </a:r>
          </a:p>
          <a:p>
            <a:r>
              <a:rPr lang="en-US" sz="3000" b="1" dirty="0" err="1" smtClean="0">
                <a:solidFill>
                  <a:schemeClr val="bg1"/>
                </a:solidFill>
                <a:latin typeface="Times New Roman" pitchFamily="18" charset="0"/>
                <a:cs typeface="Times New Roman" pitchFamily="18" charset="0"/>
              </a:rPr>
              <a:t>Gây</a:t>
            </a:r>
            <a:r>
              <a:rPr lang="en-US" sz="3000" b="1" dirty="0" smtClean="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mất</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trật</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tự</a:t>
            </a:r>
            <a:r>
              <a:rPr lang="en-US" sz="3000" b="1" dirty="0">
                <a:solidFill>
                  <a:schemeClr val="bg1"/>
                </a:solidFill>
                <a:latin typeface="Times New Roman" pitchFamily="18" charset="0"/>
                <a:cs typeface="Times New Roman" pitchFamily="18" charset="0"/>
              </a:rPr>
              <a:t>, an </a:t>
            </a:r>
            <a:r>
              <a:rPr lang="en-US" sz="3000" b="1" dirty="0" err="1">
                <a:solidFill>
                  <a:schemeClr val="bg1"/>
                </a:solidFill>
                <a:latin typeface="Times New Roman" pitchFamily="18" charset="0"/>
                <a:cs typeface="Times New Roman" pitchFamily="18" charset="0"/>
              </a:rPr>
              <a:t>ninh</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xã</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hội</a:t>
            </a:r>
            <a:r>
              <a:rPr lang="en-US" sz="3000" b="1" dirty="0">
                <a:solidFill>
                  <a:schemeClr val="bg1"/>
                </a:solidFill>
                <a:latin typeface="Times New Roman" pitchFamily="18" charset="0"/>
                <a:cs typeface="Times New Roman" pitchFamily="18" charset="0"/>
              </a:rPr>
              <a:t>, ô </a:t>
            </a:r>
            <a:r>
              <a:rPr lang="en-US" sz="3000" b="1" dirty="0" err="1">
                <a:solidFill>
                  <a:schemeClr val="bg1"/>
                </a:solidFill>
                <a:latin typeface="Times New Roman" pitchFamily="18" charset="0"/>
                <a:cs typeface="Times New Roman" pitchFamily="18" charset="0"/>
              </a:rPr>
              <a:t>nhiễm</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môi</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trường</a:t>
            </a:r>
            <a:r>
              <a:rPr lang="en-US" sz="3000" b="1" dirty="0" smtClean="0">
                <a:solidFill>
                  <a:schemeClr val="bg1"/>
                </a:solidFill>
                <a:latin typeface="Times New Roman" pitchFamily="18" charset="0"/>
                <a:cs typeface="Times New Roman" pitchFamily="18" charset="0"/>
              </a:rPr>
              <a:t>.</a:t>
            </a:r>
          </a:p>
          <a:p>
            <a:r>
              <a:rPr lang="en-US" sz="3000" b="1" dirty="0" err="1" smtClean="0">
                <a:solidFill>
                  <a:schemeClr val="bg1"/>
                </a:solidFill>
                <a:latin typeface="Times New Roman" pitchFamily="18" charset="0"/>
                <a:cs typeface="Times New Roman" pitchFamily="18" charset="0"/>
              </a:rPr>
              <a:t>Gây</a:t>
            </a:r>
            <a:r>
              <a:rPr lang="en-US" sz="3000" b="1" dirty="0" smtClean="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khó</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khăn</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trong</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việc</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đáp</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ứng</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nhu</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cầu</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đô</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thị</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hóa</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như</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trường</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học</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chăm</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sóc</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sức</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khỏe</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chỗ</a:t>
            </a:r>
            <a:r>
              <a:rPr lang="en-US" sz="3000" b="1" dirty="0">
                <a:solidFill>
                  <a:schemeClr val="bg1"/>
                </a:solidFill>
                <a:latin typeface="Times New Roman" pitchFamily="18" charset="0"/>
                <a:cs typeface="Times New Roman" pitchFamily="18" charset="0"/>
              </a:rPr>
              <a:t> ở,  </a:t>
            </a:r>
            <a:r>
              <a:rPr lang="en-US" sz="3000" b="1" dirty="0" smtClean="0">
                <a:solidFill>
                  <a:schemeClr val="bg1"/>
                </a:solidFill>
                <a:latin typeface="Times New Roman" pitchFamily="18" charset="0"/>
                <a:cs typeface="Times New Roman" pitchFamily="18" charset="0"/>
              </a:rPr>
              <a:t>…</a:t>
            </a:r>
          </a:p>
          <a:p>
            <a:r>
              <a:rPr lang="en-US" sz="3000" b="1" dirty="0" smtClean="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Xung</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đột</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xã</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hội</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diễn</a:t>
            </a:r>
            <a:r>
              <a:rPr lang="en-US" sz="3000" b="1" dirty="0">
                <a:solidFill>
                  <a:schemeClr val="bg1"/>
                </a:solidFill>
                <a:latin typeface="Times New Roman" pitchFamily="18" charset="0"/>
                <a:cs typeface="Times New Roman" pitchFamily="18" charset="0"/>
              </a:rPr>
              <a:t> </a:t>
            </a:r>
            <a:r>
              <a:rPr lang="en-US" sz="3000" b="1" dirty="0" err="1">
                <a:solidFill>
                  <a:schemeClr val="bg1"/>
                </a:solidFill>
                <a:latin typeface="Times New Roman" pitchFamily="18" charset="0"/>
                <a:cs typeface="Times New Roman" pitchFamily="18" charset="0"/>
              </a:rPr>
              <a:t>ra</a:t>
            </a:r>
            <a:r>
              <a:rPr lang="en-US" sz="3000" b="1" dirty="0">
                <a:solidFill>
                  <a:schemeClr val="bg1"/>
                </a:solidFill>
                <a:latin typeface="Times New Roman" pitchFamily="18" charset="0"/>
                <a:cs typeface="Times New Roman" pitchFamily="18" charset="0"/>
              </a:rPr>
              <a:t> gay </a:t>
            </a:r>
            <a:r>
              <a:rPr lang="en-US" sz="3000" b="1" dirty="0" err="1">
                <a:solidFill>
                  <a:schemeClr val="bg1"/>
                </a:solidFill>
                <a:latin typeface="Times New Roman" pitchFamily="18" charset="0"/>
                <a:cs typeface="Times New Roman" pitchFamily="18" charset="0"/>
              </a:rPr>
              <a:t>gắt</a:t>
            </a:r>
            <a:r>
              <a:rPr lang="en-US" sz="3000" b="1" dirty="0">
                <a:solidFill>
                  <a:schemeClr val="bg1"/>
                </a:solidFill>
                <a:latin typeface="Times New Roman" pitchFamily="18" charset="0"/>
                <a:cs typeface="Times New Roman" pitchFamily="18" charset="0"/>
              </a:rPr>
              <a:t>.</a:t>
            </a:r>
            <a:endParaRPr lang="en-US" sz="3000" dirty="0">
              <a:solidFill>
                <a:schemeClr val="bg1"/>
              </a:solidFill>
              <a:latin typeface="Times New Roman" pitchFamily="18" charset="0"/>
              <a:cs typeface="Times New Roman" pitchFamily="18" charset="0"/>
            </a:endParaRPr>
          </a:p>
          <a:p>
            <a:endParaRPr lang="en-US" sz="3000" dirty="0">
              <a:latin typeface="Times New Roman" pitchFamily="18" charset="0"/>
              <a:cs typeface="Times New Roman" pitchFamily="18" charset="0"/>
            </a:endParaRPr>
          </a:p>
        </p:txBody>
      </p:sp>
      <p:pic>
        <p:nvPicPr>
          <p:cNvPr id="4" name="Picture 2" descr="E:\hình ảnh\bans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678559"/>
            <a:ext cx="4724400" cy="38514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3" descr="E:\hình ảnh\3912801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1819" y="2678559"/>
            <a:ext cx="4575981" cy="38514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7" descr="E:\hình ảnh\image001_copy_copy_copy_copy_copy_copy_copy_copy_cop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46" y="2660362"/>
            <a:ext cx="4612388" cy="37600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E:\hình ảnh\pollutio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9008" y="2660362"/>
            <a:ext cx="4704252" cy="39123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3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152400"/>
            <a:ext cx="6096000" cy="1905000"/>
          </a:xfrm>
        </p:spPr>
        <p:txBody>
          <a:bodyPr>
            <a:noAutofit/>
          </a:bodyPr>
          <a:lstStyle/>
          <a:p>
            <a:pPr algn="just"/>
            <a:r>
              <a:rPr lang="en-US" sz="3600" dirty="0">
                <a:solidFill>
                  <a:srgbClr val="FF0000"/>
                </a:solidFill>
                <a:latin typeface="Times New Roman" pitchFamily="18" charset="0"/>
                <a:cs typeface="Times New Roman" pitchFamily="18" charset="0"/>
              </a:rPr>
              <a:t>4.Ảnh </a:t>
            </a:r>
            <a:r>
              <a:rPr lang="en-US" sz="3600" dirty="0" err="1">
                <a:solidFill>
                  <a:srgbClr val="FF0000"/>
                </a:solidFill>
                <a:latin typeface="Times New Roman" pitchFamily="18" charset="0"/>
                <a:cs typeface="Times New Roman" pitchFamily="18" charset="0"/>
              </a:rPr>
              <a:t>hưởng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nhập</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cư</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đối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với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sự</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phát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triển</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Xã</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Hội</a:t>
            </a:r>
            <a:r>
              <a:rPr lang="en-US" sz="3600" dirty="0">
                <a:solidFill>
                  <a:srgbClr val="FF0000"/>
                </a:solidFill>
              </a:rPr>
              <a:t/>
            </a:r>
            <a:br>
              <a:rPr lang="en-US" sz="3600" dirty="0">
                <a:solidFill>
                  <a:srgbClr val="FF0000"/>
                </a:solidFill>
              </a:rPr>
            </a:br>
            <a:endParaRPr lang="en-US" sz="3600" dirty="0">
              <a:latin typeface="Times New Roman" pitchFamily="18" charset="0"/>
              <a:cs typeface="Times New Roman" pitchFamily="18" charset="0"/>
            </a:endParaRPr>
          </a:p>
        </p:txBody>
      </p:sp>
      <p:sp>
        <p:nvSpPr>
          <p:cNvPr id="3" name="Content Placeholder 2"/>
          <p:cNvSpPr>
            <a:spLocks noGrp="1"/>
          </p:cNvSpPr>
          <p:nvPr>
            <p:ph idx="4294967295"/>
          </p:nvPr>
        </p:nvSpPr>
        <p:spPr>
          <a:xfrm>
            <a:off x="228600" y="1981200"/>
            <a:ext cx="8686800" cy="4648200"/>
          </a:xfrm>
        </p:spPr>
        <p:txBody>
          <a:bodyPr>
            <a:noAutofit/>
          </a:bodyPr>
          <a:lstStyle/>
          <a:p>
            <a:pPr marL="0" indent="0">
              <a:buNone/>
            </a:pPr>
            <a:r>
              <a:rPr lang="en-US" sz="2800" dirty="0" smtClean="0">
                <a:latin typeface="Times New Roman" pitchFamily="18" charset="0"/>
                <a:cs typeface="Times New Roman" pitchFamily="18" charset="0"/>
              </a:rPr>
              <a:t> 			</a:t>
            </a:r>
            <a:r>
              <a:rPr lang="en-US" sz="2800" b="1" i="1" dirty="0" smtClean="0">
                <a:solidFill>
                  <a:srgbClr val="FFFF00"/>
                </a:solidFill>
                <a:latin typeface="Times New Roman" pitchFamily="18" charset="0"/>
                <a:cs typeface="Times New Roman" pitchFamily="18" charset="0"/>
              </a:rPr>
              <a:t>     # </a:t>
            </a:r>
            <a:r>
              <a:rPr lang="en-US" sz="2800" b="1" i="1" dirty="0" err="1" smtClean="0">
                <a:solidFill>
                  <a:srgbClr val="FFFF00"/>
                </a:solidFill>
                <a:latin typeface="Times New Roman" pitchFamily="18" charset="0"/>
                <a:cs typeface="Times New Roman" pitchFamily="18" charset="0"/>
              </a:rPr>
              <a:t>Giải</a:t>
            </a:r>
            <a:r>
              <a:rPr lang="en-US" sz="2800" b="1" i="1" dirty="0" smtClean="0">
                <a:solidFill>
                  <a:srgbClr val="FFFF00"/>
                </a:solidFill>
                <a:latin typeface="Times New Roman" pitchFamily="18" charset="0"/>
                <a:cs typeface="Times New Roman" pitchFamily="18" charset="0"/>
              </a:rPr>
              <a:t> </a:t>
            </a:r>
            <a:r>
              <a:rPr lang="en-US" sz="2800" b="1" i="1" dirty="0" err="1" smtClean="0">
                <a:solidFill>
                  <a:srgbClr val="FFFF00"/>
                </a:solidFill>
                <a:latin typeface="Times New Roman" pitchFamily="18" charset="0"/>
                <a:cs typeface="Times New Roman" pitchFamily="18" charset="0"/>
              </a:rPr>
              <a:t>pháp</a:t>
            </a:r>
            <a:r>
              <a:rPr lang="en-US" sz="2800" b="1" i="1" dirty="0" smtClean="0">
                <a:solidFill>
                  <a:srgbClr val="FFFF00"/>
                </a:solidFill>
                <a:latin typeface="Times New Roman" pitchFamily="18" charset="0"/>
                <a:cs typeface="Times New Roman" pitchFamily="18" charset="0"/>
              </a:rPr>
              <a:t> :</a:t>
            </a:r>
          </a:p>
          <a:p>
            <a:pPr>
              <a:buFont typeface="Wingdings" panose="05000000000000000000" pitchFamily="2" charset="2"/>
              <a:buChar char="Ø"/>
            </a:pPr>
            <a:r>
              <a:rPr lang="en-US" sz="2800" b="1" dirty="0" err="1" smtClean="0">
                <a:solidFill>
                  <a:schemeClr val="bg1"/>
                </a:solidFill>
                <a:latin typeface="Times New Roman" pitchFamily="18" charset="0"/>
                <a:cs typeface="Times New Roman" pitchFamily="18" charset="0"/>
              </a:rPr>
              <a:t>Chuyển</a:t>
            </a:r>
            <a:r>
              <a:rPr lang="en-US" sz="2800" b="1" dirty="0" smtClean="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dần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biện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ngăn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chặn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hạn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chế</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người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nhập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cư</a:t>
            </a:r>
            <a:r>
              <a:rPr lang="en-US" sz="2800" b="1" dirty="0">
                <a:solidFill>
                  <a:schemeClr val="bg1"/>
                </a:solidFill>
                <a:latin typeface="Times New Roman" pitchFamily="18" charset="0"/>
                <a:cs typeface="Times New Roman" pitchFamily="18" charset="0"/>
              </a:rPr>
              <a:t> sang </a:t>
            </a:r>
            <a:r>
              <a:rPr lang="en-US" sz="2800" b="1" dirty="0" err="1">
                <a:solidFill>
                  <a:schemeClr val="bg1"/>
                </a:solidFill>
                <a:latin typeface="Times New Roman" pitchFamily="18" charset="0"/>
                <a:cs typeface="Times New Roman" pitchFamily="18" charset="0"/>
              </a:rPr>
              <a:t>biện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quản</a:t>
            </a:r>
            <a:r>
              <a:rPr lang="en-US" sz="2800" b="1" dirty="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lí</a:t>
            </a:r>
            <a:r>
              <a:rPr lang="en-US" sz="2800" b="1" dirty="0" smtClean="0">
                <a:solidFill>
                  <a:schemeClr val="bg1"/>
                </a:solidFill>
                <a:latin typeface="Times New Roman" pitchFamily="18" charset="0"/>
                <a:cs typeface="Times New Roman" pitchFamily="18" charset="0"/>
              </a:rPr>
              <a:t>.</a:t>
            </a:r>
            <a:endParaRPr lang="en-US" sz="2800" b="1" dirty="0">
              <a:solidFill>
                <a:schemeClr val="bg1"/>
              </a:solidFill>
              <a:latin typeface="Times New Roman" pitchFamily="18" charset="0"/>
              <a:cs typeface="Times New Roman" pitchFamily="18" charset="0"/>
            </a:endParaRPr>
          </a:p>
          <a:p>
            <a:pPr>
              <a:buFont typeface="Wingdings" panose="05000000000000000000" pitchFamily="2" charset="2"/>
              <a:buChar char="Ø"/>
            </a:pPr>
            <a:r>
              <a:rPr lang="en-US" sz="2800" b="1" dirty="0" err="1">
                <a:solidFill>
                  <a:schemeClr val="bg1"/>
                </a:solidFill>
                <a:latin typeface="Times New Roman" pitchFamily="18" charset="0"/>
                <a:cs typeface="Times New Roman" pitchFamily="18" charset="0"/>
              </a:rPr>
              <a:t>Đầu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tư</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cơ</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sở</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hạ</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tầng:điện,nước,đường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xá,trường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học,vui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chơi,giải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trí</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vào</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khu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vực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hút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dân</a:t>
            </a:r>
            <a:r>
              <a:rPr lang="en-US" sz="2800" b="1" dirty="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cư</a:t>
            </a:r>
            <a:r>
              <a:rPr lang="en-US" sz="2800" b="1" dirty="0" smtClean="0">
                <a:solidFill>
                  <a:schemeClr val="bg1"/>
                </a:solidFill>
                <a:latin typeface="Times New Roman" pitchFamily="18" charset="0"/>
                <a:cs typeface="Times New Roman" pitchFamily="18" charset="0"/>
              </a:rPr>
              <a:t>.</a:t>
            </a:r>
            <a:endParaRPr lang="en-US" sz="2800" b="1" dirty="0">
              <a:solidFill>
                <a:schemeClr val="bg1"/>
              </a:solidFill>
              <a:latin typeface="Times New Roman" pitchFamily="18" charset="0"/>
              <a:cs typeface="Times New Roman" pitchFamily="18" charset="0"/>
            </a:endParaRPr>
          </a:p>
          <a:p>
            <a:pPr>
              <a:buFont typeface="Wingdings" panose="05000000000000000000" pitchFamily="2" charset="2"/>
              <a:buChar char="Ø"/>
            </a:pPr>
            <a:r>
              <a:rPr lang="en-US" sz="2800" b="1" dirty="0" err="1">
                <a:solidFill>
                  <a:schemeClr val="bg1"/>
                </a:solidFill>
                <a:latin typeface="Times New Roman" pitchFamily="18" charset="0"/>
                <a:cs typeface="Times New Roman" pitchFamily="18" charset="0"/>
              </a:rPr>
              <a:t>Nâng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cấp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trục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đường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quanh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nội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thành:tạo</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điều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lại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dễ</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dàng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giữa</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khu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vực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đã</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được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quy</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duyệt,làm</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giảm</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mật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độ</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xe</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cộ</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người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lại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trong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khu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vực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trung</a:t>
            </a:r>
            <a:r>
              <a:rPr lang="en-US" sz="2800" b="1" dirty="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tâm</a:t>
            </a:r>
            <a:r>
              <a:rPr lang="en-US" sz="2800" b="1" dirty="0" smtClean="0">
                <a:solidFill>
                  <a:schemeClr val="bg1"/>
                </a:solidFill>
                <a:latin typeface="Times New Roman" pitchFamily="18" charset="0"/>
                <a:cs typeface="Times New Roman" pitchFamily="18" charset="0"/>
              </a:rPr>
              <a:t>.</a:t>
            </a:r>
            <a:r>
              <a:rPr lang="en-US" sz="2800" b="1" dirty="0">
                <a:solidFill>
                  <a:schemeClr val="bg1"/>
                </a:solidFill>
                <a:latin typeface="Times New Roman" pitchFamily="18" charset="0"/>
                <a:cs typeface="Times New Roman" pitchFamily="18" charset="0"/>
              </a:rPr>
              <a:t> </a:t>
            </a:r>
            <a:endParaRPr lang="en-US" sz="2800" b="1" dirty="0" smtClean="0">
              <a:solidFill>
                <a:schemeClr val="bg1"/>
              </a:solidFill>
              <a:latin typeface="Times New Roman" pitchFamily="18" charset="0"/>
              <a:cs typeface="Times New Roman" pitchFamily="18" charset="0"/>
            </a:endParaRPr>
          </a:p>
          <a:p>
            <a:pPr>
              <a:buFont typeface="Wingdings" pitchFamily="2" charset="2"/>
              <a:buChar char="ü"/>
            </a:pPr>
            <a:endParaRPr lang="en-US" sz="2800" dirty="0">
              <a:latin typeface="Times New Roman" pitchFamily="18" charset="0"/>
              <a:cs typeface="Times New Roman" pitchFamily="18" charset="0"/>
            </a:endParaRPr>
          </a:p>
          <a:p>
            <a:pPr marL="0" indent="0">
              <a:buNone/>
            </a:pPr>
            <a:endParaRPr lang="en-US" sz="2800" dirty="0"/>
          </a:p>
        </p:txBody>
      </p:sp>
    </p:spTree>
    <p:extLst>
      <p:ext uri="{BB962C8B-B14F-4D97-AF65-F5344CB8AC3E}">
        <p14:creationId xmlns:p14="http://schemas.microsoft.com/office/powerpoint/2010/main" val="120223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152400"/>
            <a:ext cx="6096000" cy="1905000"/>
          </a:xfrm>
        </p:spPr>
        <p:txBody>
          <a:bodyPr>
            <a:noAutofit/>
          </a:bodyPr>
          <a:lstStyle/>
          <a:p>
            <a:pPr algn="just"/>
            <a:r>
              <a:rPr lang="en-US" sz="3600" dirty="0">
                <a:solidFill>
                  <a:srgbClr val="FF0000"/>
                </a:solidFill>
                <a:latin typeface="Times New Roman" pitchFamily="18" charset="0"/>
                <a:cs typeface="Times New Roman" pitchFamily="18" charset="0"/>
              </a:rPr>
              <a:t>4.Ảnh </a:t>
            </a:r>
            <a:r>
              <a:rPr lang="en-US" sz="3600" dirty="0" err="1">
                <a:solidFill>
                  <a:srgbClr val="FF0000"/>
                </a:solidFill>
                <a:latin typeface="Times New Roman" pitchFamily="18" charset="0"/>
                <a:cs typeface="Times New Roman" pitchFamily="18" charset="0"/>
              </a:rPr>
              <a:t>hưởng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nhập</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cư</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đối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với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sự</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phát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triển</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Xã</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Hội</a:t>
            </a:r>
            <a:r>
              <a:rPr lang="en-US" sz="3600" dirty="0">
                <a:solidFill>
                  <a:srgbClr val="FF0000"/>
                </a:solidFill>
              </a:rPr>
              <a:t/>
            </a:r>
            <a:br>
              <a:rPr lang="en-US" sz="3600" dirty="0">
                <a:solidFill>
                  <a:srgbClr val="FF0000"/>
                </a:solidFill>
              </a:rPr>
            </a:br>
            <a:endParaRPr lang="en-US" sz="3600" dirty="0">
              <a:latin typeface="Times New Roman" pitchFamily="18" charset="0"/>
              <a:cs typeface="Times New Roman" pitchFamily="18" charset="0"/>
            </a:endParaRPr>
          </a:p>
        </p:txBody>
      </p:sp>
      <p:sp>
        <p:nvSpPr>
          <p:cNvPr id="3" name="Content Placeholder 2"/>
          <p:cNvSpPr>
            <a:spLocks noGrp="1"/>
          </p:cNvSpPr>
          <p:nvPr>
            <p:ph idx="4294967295"/>
          </p:nvPr>
        </p:nvSpPr>
        <p:spPr>
          <a:xfrm>
            <a:off x="76200" y="1981200"/>
            <a:ext cx="8839200" cy="4648200"/>
          </a:xfrm>
        </p:spPr>
        <p:txBody>
          <a:bodyPr>
            <a:noAutofit/>
          </a:bodyPr>
          <a:lstStyle/>
          <a:p>
            <a:pPr marL="0" indent="0">
              <a:buNone/>
            </a:pPr>
            <a:r>
              <a:rPr lang="en-US" sz="2800" dirty="0" smtClean="0">
                <a:latin typeface="Times New Roman" pitchFamily="18" charset="0"/>
                <a:cs typeface="Times New Roman" pitchFamily="18" charset="0"/>
              </a:rPr>
              <a:t> 			</a:t>
            </a:r>
            <a:r>
              <a:rPr lang="en-US" sz="2800" b="1" i="1" dirty="0" smtClean="0">
                <a:solidFill>
                  <a:srgbClr val="FFFF00"/>
                </a:solidFill>
                <a:latin typeface="Times New Roman" pitchFamily="18" charset="0"/>
                <a:cs typeface="Times New Roman" pitchFamily="18" charset="0"/>
              </a:rPr>
              <a:t>     # </a:t>
            </a:r>
            <a:r>
              <a:rPr lang="en-US" sz="2800" b="1" i="1" dirty="0" err="1" smtClean="0">
                <a:solidFill>
                  <a:srgbClr val="FFFF00"/>
                </a:solidFill>
                <a:latin typeface="Times New Roman" pitchFamily="18" charset="0"/>
                <a:cs typeface="Times New Roman" pitchFamily="18" charset="0"/>
              </a:rPr>
              <a:t>Giải</a:t>
            </a:r>
            <a:r>
              <a:rPr lang="en-US" sz="2800" b="1" i="1" dirty="0" smtClean="0">
                <a:solidFill>
                  <a:srgbClr val="FFFF00"/>
                </a:solidFill>
                <a:latin typeface="Times New Roman" pitchFamily="18" charset="0"/>
                <a:cs typeface="Times New Roman" pitchFamily="18" charset="0"/>
              </a:rPr>
              <a:t> </a:t>
            </a:r>
            <a:r>
              <a:rPr lang="en-US" sz="2800" b="1" i="1" dirty="0" err="1" smtClean="0">
                <a:solidFill>
                  <a:srgbClr val="FFFF00"/>
                </a:solidFill>
                <a:latin typeface="Times New Roman" pitchFamily="18" charset="0"/>
                <a:cs typeface="Times New Roman" pitchFamily="18" charset="0"/>
              </a:rPr>
              <a:t>pháp</a:t>
            </a:r>
            <a:r>
              <a:rPr lang="en-US" sz="2800" b="1" i="1" dirty="0" smtClean="0">
                <a:solidFill>
                  <a:srgbClr val="FFFF00"/>
                </a:solidFill>
                <a:latin typeface="Times New Roman" pitchFamily="18" charset="0"/>
                <a:cs typeface="Times New Roman" pitchFamily="18" charset="0"/>
              </a:rPr>
              <a:t> :</a:t>
            </a:r>
          </a:p>
          <a:p>
            <a:pPr>
              <a:buFont typeface="Wingdings" panose="05000000000000000000" pitchFamily="2" charset="2"/>
              <a:buChar char="Ø"/>
            </a:pPr>
            <a:r>
              <a:rPr lang="en-US" sz="2800" b="1" dirty="0" err="1" smtClean="0">
                <a:solidFill>
                  <a:schemeClr val="bg1"/>
                </a:solidFill>
                <a:latin typeface="Times New Roman" pitchFamily="18" charset="0"/>
                <a:cs typeface="Times New Roman" pitchFamily="18" charset="0"/>
              </a:rPr>
              <a:t>Thực</a:t>
            </a:r>
            <a:r>
              <a:rPr lang="en-US" sz="2800" b="1" dirty="0" smtClean="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một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đồng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bộ</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toàn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biện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kết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hợp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cả</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biện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về</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kinh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tế</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chính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trị</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hành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chính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luật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lẫn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giáo</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dục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để</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định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hướng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và</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điều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chỉnh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cơ</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cấu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xã</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hội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và</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phân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tầng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xã</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hội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theo</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hướng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triển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bền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vững</a:t>
            </a:r>
            <a:r>
              <a:rPr lang="en-US" sz="2800" b="1" dirty="0" smtClean="0">
                <a:solidFill>
                  <a:schemeClr val="bg1"/>
                </a:solidFill>
                <a:latin typeface="Times New Roman" pitchFamily="18" charset="0"/>
                <a:cs typeface="Times New Roman" pitchFamily="18" charset="0"/>
              </a:rPr>
              <a:t>.</a:t>
            </a:r>
          </a:p>
          <a:p>
            <a:pPr>
              <a:buFont typeface="Wingdings" panose="05000000000000000000" pitchFamily="2" charset="2"/>
              <a:buChar char="Ø"/>
            </a:pPr>
            <a:r>
              <a:rPr lang="en-US" sz="2800" b="1" dirty="0" err="1">
                <a:solidFill>
                  <a:schemeClr val="bg1"/>
                </a:solidFill>
                <a:latin typeface="Times New Roman" pitchFamily="18" charset="0"/>
                <a:cs typeface="Times New Roman" pitchFamily="18" charset="0"/>
              </a:rPr>
              <a:t>Cần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có</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chiến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lược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quy</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hoạch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mở</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rộng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thành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phố</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triển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khu</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đô</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thị</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vệ</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tinh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giảm</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áp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lực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dân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số</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trong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các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thành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phố</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lớn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đồng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thời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tạo</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ra</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lợi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thế</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triển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trong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tương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lai</a:t>
            </a:r>
            <a:r>
              <a:rPr lang="en-US" sz="2800" b="1" dirty="0" smtClean="0">
                <a:solidFill>
                  <a:schemeClr val="bg1"/>
                </a:solidFill>
                <a:latin typeface="Times New Roman" pitchFamily="18" charset="0"/>
                <a:cs typeface="Times New Roman" pitchFamily="18" charset="0"/>
              </a:rPr>
              <a:t>.</a:t>
            </a:r>
          </a:p>
          <a:p>
            <a:pPr>
              <a:buFont typeface="Wingdings" panose="05000000000000000000" pitchFamily="2" charset="2"/>
              <a:buChar char="Ø"/>
            </a:pPr>
            <a:endParaRPr lang="en-US" sz="2800" dirty="0">
              <a:latin typeface="Times New Roman" pitchFamily="18" charset="0"/>
              <a:cs typeface="Times New Roman" pitchFamily="18" charset="0"/>
            </a:endParaRPr>
          </a:p>
          <a:p>
            <a:pPr>
              <a:buFont typeface="Wingdings" panose="05000000000000000000" pitchFamily="2" charset="2"/>
              <a:buChar char="Ø"/>
            </a:pPr>
            <a:endParaRPr lang="en-US" sz="2800" dirty="0">
              <a:latin typeface="Times New Roman" pitchFamily="18" charset="0"/>
              <a:cs typeface="Times New Roman" pitchFamily="18" charset="0"/>
            </a:endParaRPr>
          </a:p>
          <a:p>
            <a:pPr>
              <a:buFont typeface="Wingdings" pitchFamily="2" charset="2"/>
              <a:buChar char="ü"/>
            </a:pPr>
            <a:endParaRPr lang="en-US" sz="2800" dirty="0">
              <a:latin typeface="Times New Roman" pitchFamily="18" charset="0"/>
              <a:cs typeface="Times New Roman" pitchFamily="18" charset="0"/>
            </a:endParaRPr>
          </a:p>
          <a:p>
            <a:pPr marL="0" indent="0">
              <a:buNone/>
            </a:pPr>
            <a:endParaRPr lang="en-US" sz="2800" dirty="0"/>
          </a:p>
        </p:txBody>
      </p:sp>
    </p:spTree>
    <p:extLst>
      <p:ext uri="{BB962C8B-B14F-4D97-AF65-F5344CB8AC3E}">
        <p14:creationId xmlns:p14="http://schemas.microsoft.com/office/powerpoint/2010/main" val="1965830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152400"/>
            <a:ext cx="6096000" cy="1905000"/>
          </a:xfrm>
        </p:spPr>
        <p:txBody>
          <a:bodyPr>
            <a:noAutofit/>
          </a:bodyPr>
          <a:lstStyle/>
          <a:p>
            <a:pPr algn="just"/>
            <a:r>
              <a:rPr lang="en-US" sz="3600" dirty="0">
                <a:solidFill>
                  <a:srgbClr val="FF0000"/>
                </a:solidFill>
                <a:latin typeface="Times New Roman" pitchFamily="18" charset="0"/>
                <a:cs typeface="Times New Roman" pitchFamily="18" charset="0"/>
              </a:rPr>
              <a:t>4.Ảnh </a:t>
            </a:r>
            <a:r>
              <a:rPr lang="en-US" sz="3600" dirty="0" err="1">
                <a:solidFill>
                  <a:srgbClr val="FF0000"/>
                </a:solidFill>
                <a:latin typeface="Times New Roman" pitchFamily="18" charset="0"/>
                <a:cs typeface="Times New Roman" pitchFamily="18" charset="0"/>
              </a:rPr>
              <a:t>hưởng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nhập</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cư</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đối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với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sự</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phát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triển</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Xã</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Hội</a:t>
            </a:r>
            <a:r>
              <a:rPr lang="en-US" sz="3600" dirty="0">
                <a:solidFill>
                  <a:srgbClr val="FF0000"/>
                </a:solidFill>
              </a:rPr>
              <a:t/>
            </a:r>
            <a:br>
              <a:rPr lang="en-US" sz="3600" dirty="0">
                <a:solidFill>
                  <a:srgbClr val="FF0000"/>
                </a:solidFill>
              </a:rPr>
            </a:br>
            <a:endParaRPr lang="en-US" sz="3600" dirty="0">
              <a:latin typeface="Times New Roman" pitchFamily="18" charset="0"/>
              <a:cs typeface="Times New Roman" pitchFamily="18" charset="0"/>
            </a:endParaRPr>
          </a:p>
        </p:txBody>
      </p:sp>
      <p:sp>
        <p:nvSpPr>
          <p:cNvPr id="3" name="Content Placeholder 2"/>
          <p:cNvSpPr>
            <a:spLocks noGrp="1"/>
          </p:cNvSpPr>
          <p:nvPr>
            <p:ph idx="4294967295"/>
          </p:nvPr>
        </p:nvSpPr>
        <p:spPr>
          <a:xfrm>
            <a:off x="0" y="1828800"/>
            <a:ext cx="9144000" cy="4800600"/>
          </a:xfrm>
        </p:spPr>
        <p:txBody>
          <a:bodyPr>
            <a:noAutofit/>
          </a:bodyPr>
          <a:lstStyle/>
          <a:p>
            <a:pPr marL="0" indent="0">
              <a:buNone/>
            </a:pPr>
            <a:r>
              <a:rPr lang="en-US" sz="2800" dirty="0" smtClean="0">
                <a:latin typeface="Times New Roman" pitchFamily="18" charset="0"/>
                <a:cs typeface="Times New Roman" pitchFamily="18" charset="0"/>
              </a:rPr>
              <a:t> 			</a:t>
            </a:r>
            <a:r>
              <a:rPr lang="en-US" sz="2800" b="1" i="1" dirty="0" smtClean="0">
                <a:solidFill>
                  <a:srgbClr val="FFFF00"/>
                </a:solidFill>
                <a:latin typeface="Times New Roman" pitchFamily="18" charset="0"/>
                <a:cs typeface="Times New Roman" pitchFamily="18" charset="0"/>
              </a:rPr>
              <a:t>     # </a:t>
            </a:r>
            <a:r>
              <a:rPr lang="en-US" sz="2800" b="1" i="1" dirty="0" err="1" smtClean="0">
                <a:solidFill>
                  <a:srgbClr val="FFFF00"/>
                </a:solidFill>
                <a:latin typeface="Times New Roman" pitchFamily="18" charset="0"/>
                <a:cs typeface="Times New Roman" pitchFamily="18" charset="0"/>
              </a:rPr>
              <a:t>Giải</a:t>
            </a:r>
            <a:r>
              <a:rPr lang="en-US" sz="2800" b="1" i="1" dirty="0" smtClean="0">
                <a:solidFill>
                  <a:srgbClr val="FFFF00"/>
                </a:solidFill>
                <a:latin typeface="Times New Roman" pitchFamily="18" charset="0"/>
                <a:cs typeface="Times New Roman" pitchFamily="18" charset="0"/>
              </a:rPr>
              <a:t> </a:t>
            </a:r>
            <a:r>
              <a:rPr lang="en-US" sz="2800" b="1" i="1" dirty="0" err="1" smtClean="0">
                <a:solidFill>
                  <a:srgbClr val="FFFF00"/>
                </a:solidFill>
                <a:latin typeface="Times New Roman" pitchFamily="18" charset="0"/>
                <a:cs typeface="Times New Roman" pitchFamily="18" charset="0"/>
              </a:rPr>
              <a:t>pháp</a:t>
            </a:r>
            <a:r>
              <a:rPr lang="en-US" sz="2800" b="1" i="1" dirty="0" smtClean="0">
                <a:solidFill>
                  <a:srgbClr val="FFFF00"/>
                </a:solidFill>
                <a:latin typeface="Times New Roman" pitchFamily="18" charset="0"/>
                <a:cs typeface="Times New Roman" pitchFamily="18" charset="0"/>
              </a:rPr>
              <a:t> :</a:t>
            </a:r>
          </a:p>
          <a:p>
            <a:pPr>
              <a:buFont typeface="Wingdings" panose="05000000000000000000" pitchFamily="2" charset="2"/>
              <a:buChar char="Ø"/>
            </a:pPr>
            <a:r>
              <a:rPr lang="en-US" sz="2800" b="1" dirty="0" err="1" smtClean="0">
                <a:solidFill>
                  <a:schemeClr val="bg1"/>
                </a:solidFill>
                <a:latin typeface="Times New Roman" pitchFamily="18" charset="0"/>
                <a:cs typeface="Times New Roman" pitchFamily="18" charset="0"/>
              </a:rPr>
              <a:t>Đẩy</a:t>
            </a:r>
            <a:r>
              <a:rPr lang="en-US" sz="2800" b="1" dirty="0" smtClean="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mạnh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phát</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triển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kinh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tế</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thị</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trường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định</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hướng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xã</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hội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chủ</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nghĩa</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thực</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công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nghiệp</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hóa</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hiện</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đại</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hóa</a:t>
            </a:r>
            <a:r>
              <a:rPr lang="en-US" sz="2800" b="1" dirty="0">
                <a:solidFill>
                  <a:schemeClr val="bg1"/>
                </a:solidFill>
                <a:latin typeface="Times New Roman" pitchFamily="18" charset="0"/>
                <a:cs typeface="Times New Roman" pitchFamily="18" charset="0"/>
              </a:rPr>
              <a:t>.</a:t>
            </a:r>
            <a:endParaRPr lang="en-US" sz="2800" b="1" dirty="0">
              <a:solidFill>
                <a:schemeClr val="bg1"/>
              </a:solidFill>
              <a:latin typeface="Times New Roman" pitchFamily="18" charset="0"/>
              <a:cs typeface="Times New Roman" pitchFamily="18" charset="0"/>
              <a:sym typeface="Times New Roman" pitchFamily="18" charset="0"/>
            </a:endParaRPr>
          </a:p>
          <a:p>
            <a:pPr>
              <a:buFont typeface="Wingdings" panose="05000000000000000000" pitchFamily="2" charset="2"/>
              <a:buChar char="Ø"/>
            </a:pPr>
            <a:endParaRPr lang="en-US" sz="2800" dirty="0">
              <a:latin typeface="Times New Roman" pitchFamily="18" charset="0"/>
              <a:cs typeface="Times New Roman" pitchFamily="18" charset="0"/>
            </a:endParaRPr>
          </a:p>
          <a:p>
            <a:pPr>
              <a:buFont typeface="Wingdings" panose="05000000000000000000" pitchFamily="2" charset="2"/>
              <a:buChar char="Ø"/>
            </a:pPr>
            <a:endParaRPr lang="en-US" sz="2800" dirty="0">
              <a:latin typeface="Times New Roman" pitchFamily="18" charset="0"/>
              <a:cs typeface="Times New Roman" pitchFamily="18" charset="0"/>
            </a:endParaRPr>
          </a:p>
          <a:p>
            <a:pPr>
              <a:buFont typeface="Wingdings" pitchFamily="2" charset="2"/>
              <a:buChar char="ü"/>
            </a:pPr>
            <a:endParaRPr lang="en-US" sz="2800" dirty="0">
              <a:latin typeface="Times New Roman" pitchFamily="18" charset="0"/>
              <a:cs typeface="Times New Roman" pitchFamily="18" charset="0"/>
            </a:endParaRPr>
          </a:p>
          <a:p>
            <a:pPr marL="0" indent="0">
              <a:buNone/>
            </a:pPr>
            <a:endParaRPr lang="en-US" sz="2800" dirty="0"/>
          </a:p>
        </p:txBody>
      </p:sp>
      <p:pic>
        <p:nvPicPr>
          <p:cNvPr id="4" name="Picture 2" descr="E:\hình ảnh\d834701a09ffa360d3b19a9bf79fdce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399" y="3387474"/>
            <a:ext cx="4234281" cy="33702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3" descr="E:\hình ảnh\284257_1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387474"/>
            <a:ext cx="4343400" cy="33702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77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Rectangle 1"/>
          <p:cNvSpPr/>
          <p:nvPr/>
        </p:nvSpPr>
        <p:spPr>
          <a:xfrm>
            <a:off x="3574630" y="40656"/>
            <a:ext cx="563880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3429000" y="716753"/>
            <a:ext cx="5257800"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1. </a:t>
            </a:r>
            <a:r>
              <a:rPr lang="en-US" sz="3200" b="1" dirty="0" err="1" smtClean="0">
                <a:solidFill>
                  <a:srgbClr val="FF0000"/>
                </a:solidFill>
                <a:latin typeface="Times New Roman" panose="02020603050405020304" pitchFamily="18" charset="0"/>
                <a:cs typeface="Times New Roman" panose="02020603050405020304" pitchFamily="18" charset="0"/>
              </a:rPr>
              <a:t>Biến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đổi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xã</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hội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là</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gì</a:t>
            </a:r>
            <a:r>
              <a:rPr lang="en-US" sz="3200" b="1" dirty="0" smtClean="0">
                <a:solidFill>
                  <a:srgbClr val="FF0000"/>
                </a:solidFill>
                <a:latin typeface="Times New Roman" panose="02020603050405020304" pitchFamily="18" charset="0"/>
                <a:cs typeface="Times New Roman" panose="02020603050405020304" pitchFamily="18" charset="0"/>
              </a:rPr>
              <a:t>?</a:t>
            </a:r>
          </a:p>
        </p:txBody>
      </p:sp>
      <p:sp>
        <p:nvSpPr>
          <p:cNvPr id="48129" name="Rectangle 1"/>
          <p:cNvSpPr>
            <a:spLocks noChangeArrowheads="1"/>
          </p:cNvSpPr>
          <p:nvPr/>
        </p:nvSpPr>
        <p:spPr bwMode="auto">
          <a:xfrm>
            <a:off x="253675" y="1447800"/>
            <a:ext cx="8890325"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itchFamily="2" charset="2"/>
              <a:buChar char="v"/>
              <a:tabLst/>
            </a:pPr>
            <a:r>
              <a:rPr kumimoji="0" lang="en-US" sz="3000" b="1" i="1" u="none" strike="noStrike" cap="none" normalizeH="0" baseline="0" dirty="0" err="1" smtClean="0">
                <a:ln>
                  <a:noFill/>
                </a:ln>
                <a:solidFill>
                  <a:srgbClr val="00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Khái</a:t>
            </a:r>
            <a:r>
              <a:rPr kumimoji="0" lang="en-US" sz="3000" b="1" i="1" u="none" strike="noStrike" cap="none" normalizeH="0" dirty="0" smtClean="0">
                <a:ln>
                  <a:noFill/>
                </a:ln>
                <a:solidFill>
                  <a:srgbClr val="00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 </a:t>
            </a:r>
            <a:r>
              <a:rPr kumimoji="0" lang="en-US" sz="3000" b="1" i="1" u="none" strike="noStrike" cap="none" normalizeH="0" dirty="0" err="1" smtClean="0">
                <a:ln>
                  <a:noFill/>
                </a:ln>
                <a:solidFill>
                  <a:srgbClr val="00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niệm</a:t>
            </a:r>
            <a:r>
              <a:rPr kumimoji="0" lang="en-US" sz="3000" b="1" i="1" u="none" strike="noStrike" cap="none" normalizeH="0" dirty="0" smtClean="0">
                <a:ln>
                  <a:noFill/>
                </a:ln>
                <a:solidFill>
                  <a:srgbClr val="00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 :</a:t>
            </a:r>
          </a:p>
          <a:p>
            <a:pPr marR="0" lvl="0" algn="l" defTabSz="914400" rtl="0" eaLnBrk="1" fontAlgn="base" latinLnBrk="0" hangingPunct="1">
              <a:lnSpc>
                <a:spcPct val="100000"/>
              </a:lnSpc>
              <a:spcBef>
                <a:spcPct val="0"/>
              </a:spcBef>
              <a:spcAft>
                <a:spcPct val="0"/>
              </a:spcAft>
              <a:buClrTx/>
              <a:buSzTx/>
              <a:tabLst/>
            </a:pPr>
            <a:endParaRPr kumimoji="0" lang="en-US" sz="3000" b="1" i="1" u="none" strike="noStrike" cap="none" normalizeH="0" baseline="0" dirty="0" smtClean="0">
              <a:ln>
                <a:noFill/>
              </a:ln>
              <a:solidFill>
                <a:srgbClr val="00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endParaRPr>
          </a:p>
          <a:p>
            <a:pPr marL="922338"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Ø"/>
              <a:tabLst/>
            </a:pPr>
            <a:r>
              <a:rPr kumimoji="0" lang="vi-VN" sz="3000" i="0" u="none" strike="noStrike" cap="none" normalizeH="0" baseline="0" dirty="0" smtClean="0">
                <a:ln>
                  <a:noFill/>
                </a:ln>
                <a:solidFill>
                  <a:schemeClr val="bg1"/>
                </a:solidFill>
                <a:effectLst/>
                <a:latin typeface="+mj-lt"/>
                <a:ea typeface="Times New Roman" pitchFamily="18" charset="0"/>
                <a:cs typeface="Arial" pitchFamily="34" charset="0"/>
              </a:rPr>
              <a:t>Biến đổi xã hội</a:t>
            </a:r>
            <a:r>
              <a:rPr kumimoji="0" lang="vi-VN" sz="3000" b="0" i="0" u="none" strike="noStrike" cap="none" normalizeH="0" baseline="0" dirty="0" smtClean="0">
                <a:ln>
                  <a:noFill/>
                </a:ln>
                <a:solidFill>
                  <a:schemeClr val="bg1"/>
                </a:solidFill>
                <a:effectLst/>
                <a:latin typeface="+mj-lt"/>
                <a:ea typeface="Times New Roman" pitchFamily="18" charset="0"/>
                <a:cs typeface="Arial" pitchFamily="34" charset="0"/>
              </a:rPr>
              <a:t> ( </a:t>
            </a:r>
            <a:r>
              <a:rPr kumimoji="0" lang="vi-VN" sz="3000" b="0" i="1" u="none" strike="noStrike" cap="none" normalizeH="0" baseline="0" dirty="0" smtClean="0">
                <a:ln>
                  <a:noFill/>
                </a:ln>
                <a:solidFill>
                  <a:schemeClr val="bg1"/>
                </a:solidFill>
                <a:effectLst/>
                <a:latin typeface="+mj-lt"/>
                <a:ea typeface="Times New Roman" pitchFamily="18" charset="0"/>
                <a:cs typeface="Arial" pitchFamily="34" charset="0"/>
              </a:rPr>
              <a:t>Social change</a:t>
            </a:r>
            <a:r>
              <a:rPr kumimoji="0" lang="vi-VN" sz="3000" b="0" i="0" u="none" strike="noStrike" cap="none" normalizeH="0" baseline="0" dirty="0" smtClean="0">
                <a:ln>
                  <a:noFill/>
                </a:ln>
                <a:solidFill>
                  <a:schemeClr val="bg1"/>
                </a:solidFill>
                <a:effectLst/>
                <a:latin typeface="+mj-lt"/>
                <a:ea typeface="Times New Roman" pitchFamily="18" charset="0"/>
                <a:cs typeface="Arial" pitchFamily="34" charset="0"/>
              </a:rPr>
              <a:t>) là một quá trình qua đó những khuôn mẫu của các hành vi xã hội, các quan hệ xã hội, các thiết chế xã hội và các hệ thống phân tầng xã hội được thay đổi theo thời gian.</a:t>
            </a:r>
            <a:endParaRPr kumimoji="0" lang="en-US" sz="3000" b="0" i="0" u="none" strike="noStrike" cap="none" normalizeH="0" baseline="0" dirty="0" smtClean="0">
              <a:ln>
                <a:noFill/>
              </a:ln>
              <a:solidFill>
                <a:schemeClr val="bg1"/>
              </a:solidFill>
              <a:effectLst/>
              <a:latin typeface="+mj-lt"/>
              <a:cs typeface="Arial" pitchFamily="34" charset="0"/>
            </a:endParaRPr>
          </a:p>
          <a:p>
            <a:pPr marL="922338" marR="0" lvl="0" indent="-4572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vi-VN" sz="3000" b="0" i="0" u="none" strike="noStrike" cap="none" normalizeH="0" baseline="0" dirty="0" smtClean="0">
                <a:ln>
                  <a:noFill/>
                </a:ln>
                <a:solidFill>
                  <a:schemeClr val="bg1"/>
                </a:solidFill>
                <a:effectLst/>
                <a:latin typeface="+mj-lt"/>
                <a:ea typeface="Times New Roman" pitchFamily="18" charset="0"/>
                <a:cs typeface="Arial" pitchFamily="34" charset="0"/>
              </a:rPr>
              <a:t>Cũng giống như t</a:t>
            </a:r>
            <a:r>
              <a:rPr kumimoji="0" lang="en-US" sz="3000" b="0" i="0" u="none" strike="noStrike" cap="none" normalizeH="0" baseline="0" dirty="0" smtClean="0">
                <a:ln>
                  <a:noFill/>
                </a:ln>
                <a:solidFill>
                  <a:schemeClr val="bg1"/>
                </a:solidFill>
                <a:effectLst/>
                <a:latin typeface="+mj-lt"/>
                <a:ea typeface="Times New Roman" pitchFamily="18" charset="0"/>
                <a:cs typeface="Arial" pitchFamily="34" charset="0"/>
              </a:rPr>
              <a:t>ự</a:t>
            </a:r>
            <a:r>
              <a:rPr kumimoji="0" lang="en-US" sz="3000" b="0" i="0" u="none" strike="noStrike" cap="none" normalizeH="0" dirty="0" smtClean="0">
                <a:ln>
                  <a:noFill/>
                </a:ln>
                <a:solidFill>
                  <a:schemeClr val="bg1"/>
                </a:solidFill>
                <a:effectLst/>
                <a:latin typeface="+mj-lt"/>
                <a:ea typeface="Times New Roman" pitchFamily="18" charset="0"/>
                <a:cs typeface="Arial" pitchFamily="34" charset="0"/>
              </a:rPr>
              <a:t> </a:t>
            </a:r>
            <a:r>
              <a:rPr kumimoji="0" lang="en-US" sz="3000" b="0" i="0" u="none" strike="noStrike" cap="none" normalizeH="0" dirty="0" err="1" smtClean="0">
                <a:ln>
                  <a:noFill/>
                </a:ln>
                <a:solidFill>
                  <a:schemeClr val="bg1"/>
                </a:solidFill>
                <a:effectLst/>
                <a:latin typeface="+mj-lt"/>
                <a:ea typeface="Times New Roman" pitchFamily="18" charset="0"/>
                <a:cs typeface="Arial" pitchFamily="34" charset="0"/>
              </a:rPr>
              <a:t>nhiên</a:t>
            </a:r>
            <a:r>
              <a:rPr kumimoji="0" lang="vi-VN" sz="3000" b="0" i="0" u="none" strike="noStrike" cap="none" normalizeH="0" baseline="0" dirty="0" smtClean="0">
                <a:ln>
                  <a:noFill/>
                </a:ln>
                <a:solidFill>
                  <a:schemeClr val="bg1"/>
                </a:solidFill>
                <a:effectLst/>
                <a:latin typeface="+mj-lt"/>
                <a:ea typeface="Times New Roman" pitchFamily="18" charset="0"/>
                <a:cs typeface="Arial" pitchFamily="34" charset="0"/>
              </a:rPr>
              <a:t>, mọi </a:t>
            </a:r>
            <a:r>
              <a:rPr kumimoji="0" lang="en-US" sz="3000" b="0" i="0" u="none" strike="noStrike" cap="none" normalizeH="0" baseline="0" dirty="0" err="1" smtClean="0">
                <a:ln>
                  <a:noFill/>
                </a:ln>
                <a:solidFill>
                  <a:schemeClr val="bg1"/>
                </a:solidFill>
                <a:effectLst/>
                <a:latin typeface="+mj-lt"/>
                <a:ea typeface="Times New Roman" pitchFamily="18" charset="0"/>
                <a:cs typeface="Arial" pitchFamily="34" charset="0"/>
              </a:rPr>
              <a:t>xã</a:t>
            </a:r>
            <a:r>
              <a:rPr kumimoji="0" lang="en-US" sz="3000" b="0" i="0" u="none" strike="noStrike" cap="none" normalizeH="0" dirty="0" smtClean="0">
                <a:ln>
                  <a:noFill/>
                </a:ln>
                <a:solidFill>
                  <a:schemeClr val="bg1"/>
                </a:solidFill>
                <a:effectLst/>
                <a:latin typeface="+mj-lt"/>
                <a:ea typeface="Times New Roman" pitchFamily="18" charset="0"/>
                <a:cs typeface="Arial" pitchFamily="34" charset="0"/>
              </a:rPr>
              <a:t> </a:t>
            </a:r>
            <a:r>
              <a:rPr kumimoji="0" lang="en-US" sz="3000" b="0" i="0" u="none" strike="noStrike" cap="none" normalizeH="0" dirty="0" err="1" smtClean="0">
                <a:ln>
                  <a:noFill/>
                </a:ln>
                <a:solidFill>
                  <a:schemeClr val="bg1"/>
                </a:solidFill>
                <a:effectLst/>
                <a:latin typeface="+mj-lt"/>
                <a:ea typeface="Times New Roman" pitchFamily="18" charset="0"/>
                <a:cs typeface="Arial" pitchFamily="34" charset="0"/>
              </a:rPr>
              <a:t>hội</a:t>
            </a:r>
            <a:r>
              <a:rPr kumimoji="0" lang="vi-VN" sz="3000" b="0" i="0" u="none" strike="noStrike" cap="none" normalizeH="0" baseline="0" dirty="0" smtClean="0">
                <a:ln>
                  <a:noFill/>
                </a:ln>
                <a:solidFill>
                  <a:schemeClr val="bg1"/>
                </a:solidFill>
                <a:effectLst/>
                <a:latin typeface="+mj-lt"/>
                <a:ea typeface="Times New Roman" pitchFamily="18" charset="0"/>
                <a:cs typeface="Arial" pitchFamily="34" charset="0"/>
              </a:rPr>
              <a:t> không ngừng biến đổi. Sự ổn định của xã hội chỉ là sự ổn định của bề ngoài, còn thực tế nó không ngừng thay đổi bên trong bản thân nó. </a:t>
            </a:r>
            <a:endParaRPr kumimoji="0" lang="vi-VN" sz="3000" b="0" i="0" u="none" strike="noStrike" cap="none" normalizeH="0" baseline="0" dirty="0" smtClean="0">
              <a:ln>
                <a:noFill/>
              </a:ln>
              <a:solidFill>
                <a:schemeClr val="bg1"/>
              </a:solidFill>
              <a:effectLst/>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29">
                                            <p:txEl>
                                              <p:pRg st="2" end="2"/>
                                            </p:txEl>
                                          </p:spTgt>
                                        </p:tgtEl>
                                        <p:attrNameLst>
                                          <p:attrName>style.visibility</p:attrName>
                                        </p:attrNameLst>
                                      </p:cBhvr>
                                      <p:to>
                                        <p:strVal val="visible"/>
                                      </p:to>
                                    </p:set>
                                    <p:anim calcmode="lin" valueType="num">
                                      <p:cBhvr additive="base">
                                        <p:cTn id="7" dur="500" fill="hold"/>
                                        <p:tgtEl>
                                          <p:spTgt spid="4812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29">
                                            <p:txEl>
                                              <p:pRg st="3" end="3"/>
                                            </p:txEl>
                                          </p:spTgt>
                                        </p:tgtEl>
                                        <p:attrNameLst>
                                          <p:attrName>style.visibility</p:attrName>
                                        </p:attrNameLst>
                                      </p:cBhvr>
                                      <p:to>
                                        <p:strVal val="visible"/>
                                      </p:to>
                                    </p:set>
                                    <p:anim calcmode="lin" valueType="num">
                                      <p:cBhvr additive="base">
                                        <p:cTn id="13" dur="500" fill="hold"/>
                                        <p:tgtEl>
                                          <p:spTgt spid="4812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2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Rectangle 1"/>
          <p:cNvSpPr/>
          <p:nvPr/>
        </p:nvSpPr>
        <p:spPr>
          <a:xfrm>
            <a:off x="3574630" y="40656"/>
            <a:ext cx="563880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3429000" y="716753"/>
            <a:ext cx="5257800"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1. </a:t>
            </a:r>
            <a:r>
              <a:rPr lang="en-US" sz="3200" b="1" dirty="0" err="1" smtClean="0">
                <a:solidFill>
                  <a:srgbClr val="FF0000"/>
                </a:solidFill>
                <a:latin typeface="Times New Roman" panose="02020603050405020304" pitchFamily="18" charset="0"/>
                <a:cs typeface="Times New Roman" panose="02020603050405020304" pitchFamily="18" charset="0"/>
              </a:rPr>
              <a:t>Biến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đổi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xã</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hội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là</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gì</a:t>
            </a:r>
            <a:r>
              <a:rPr lang="en-US" sz="3200" b="1" dirty="0" smtClean="0">
                <a:solidFill>
                  <a:srgbClr val="FF0000"/>
                </a:solidFill>
                <a:latin typeface="Times New Roman" panose="02020603050405020304" pitchFamily="18" charset="0"/>
                <a:cs typeface="Times New Roman" panose="02020603050405020304" pitchFamily="18" charset="0"/>
              </a:rPr>
              <a:t>?</a:t>
            </a:r>
          </a:p>
        </p:txBody>
      </p:sp>
      <p:sp>
        <p:nvSpPr>
          <p:cNvPr id="48129" name="Rectangle 1"/>
          <p:cNvSpPr>
            <a:spLocks noChangeArrowheads="1"/>
          </p:cNvSpPr>
          <p:nvPr/>
        </p:nvSpPr>
        <p:spPr bwMode="auto">
          <a:xfrm>
            <a:off x="1" y="1219200"/>
            <a:ext cx="921343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indent="-457200">
              <a:buFont typeface="Wingdings" panose="05000000000000000000" pitchFamily="2" charset="2"/>
              <a:buChar char="v"/>
            </a:pPr>
            <a:r>
              <a:rPr lang="en-US" sz="3000" b="1" i="1" dirty="0">
                <a:latin typeface="Times New Roman" pitchFamily="18" charset="0"/>
                <a:cs typeface="Times New Roman" pitchFamily="18" charset="0"/>
              </a:rPr>
              <a:t> </a:t>
            </a:r>
            <a:r>
              <a:rPr lang="en-US" sz="3000" b="1" i="1" dirty="0" err="1">
                <a:latin typeface="Times New Roman" pitchFamily="18" charset="0"/>
                <a:cs typeface="Times New Roman" pitchFamily="18" charset="0"/>
              </a:rPr>
              <a:t>Phạm</a:t>
            </a:r>
            <a:r>
              <a:rPr lang="en-US" sz="3000" b="1" i="1" dirty="0">
                <a:latin typeface="Times New Roman" pitchFamily="18" charset="0"/>
                <a:cs typeface="Times New Roman" pitchFamily="18" charset="0"/>
              </a:rPr>
              <a:t> vi </a:t>
            </a:r>
            <a:r>
              <a:rPr lang="en-US" sz="3000" b="1" i="1" dirty="0" err="1">
                <a:latin typeface="Times New Roman" pitchFamily="18" charset="0"/>
                <a:cs typeface="Times New Roman" pitchFamily="18" charset="0"/>
              </a:rPr>
              <a:t>và</a:t>
            </a:r>
            <a:r>
              <a:rPr lang="en-US" sz="3000" b="1" i="1" dirty="0">
                <a:latin typeface="Times New Roman" pitchFamily="18" charset="0"/>
                <a:cs typeface="Times New Roman" pitchFamily="18" charset="0"/>
              </a:rPr>
              <a:t> </a:t>
            </a:r>
            <a:r>
              <a:rPr lang="en-US" sz="3000" b="1" i="1" dirty="0" err="1">
                <a:latin typeface="Times New Roman" pitchFamily="18" charset="0"/>
                <a:cs typeface="Times New Roman" pitchFamily="18" charset="0"/>
              </a:rPr>
              <a:t>cấp</a:t>
            </a:r>
            <a:r>
              <a:rPr lang="en-US" sz="3000" b="1" i="1" dirty="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độ</a:t>
            </a:r>
            <a:r>
              <a:rPr lang="en-US" sz="3000" b="1" i="1" dirty="0" smtClean="0">
                <a:latin typeface="Times New Roman" pitchFamily="18" charset="0"/>
                <a:cs typeface="Times New Roman" pitchFamily="18" charset="0"/>
              </a:rPr>
              <a:t>:</a:t>
            </a:r>
          </a:p>
          <a:p>
            <a:pPr marL="914400" lvl="1" indent="-457200">
              <a:buFont typeface="Wingdings" panose="05000000000000000000" pitchFamily="2" charset="2"/>
              <a:buChar char="Ø"/>
            </a:pPr>
            <a:r>
              <a:rPr lang="en-US" sz="3000" dirty="0" err="1" smtClean="0">
                <a:latin typeface="Times New Roman" pitchFamily="18" charset="0"/>
                <a:cs typeface="Times New Roman" pitchFamily="18" charset="0"/>
              </a:rPr>
              <a:t>Phạm</a:t>
            </a:r>
            <a:r>
              <a:rPr lang="en-US" sz="3000" dirty="0" smtClean="0">
                <a:latin typeface="Times New Roman" pitchFamily="18" charset="0"/>
                <a:cs typeface="Times New Roman" pitchFamily="18" charset="0"/>
              </a:rPr>
              <a:t> </a:t>
            </a:r>
            <a:r>
              <a:rPr lang="en-US" sz="3000" dirty="0">
                <a:latin typeface="Times New Roman" pitchFamily="18" charset="0"/>
                <a:cs typeface="Times New Roman" pitchFamily="18" charset="0"/>
              </a:rPr>
              <a:t>vi: </a:t>
            </a:r>
          </a:p>
          <a:p>
            <a:pPr marL="1428750" lvl="2" indent="-514350">
              <a:buFont typeface="Courier New" panose="02070309020205020404" pitchFamily="49" charset="0"/>
              <a:buChar char="o"/>
            </a:pPr>
            <a:r>
              <a:rPr lang="en-US" sz="3000" dirty="0" smtClean="0">
                <a:latin typeface="Times New Roman" pitchFamily="18" charset="0"/>
                <a:cs typeface="Times New Roman" pitchFamily="18" charset="0"/>
              </a:rPr>
              <a:t> </a:t>
            </a:r>
            <a:r>
              <a:rPr lang="en-US" sz="3000" b="1" i="1" dirty="0" err="1">
                <a:solidFill>
                  <a:schemeClr val="bg1"/>
                </a:solidFill>
                <a:latin typeface="Times New Roman" pitchFamily="18" charset="0"/>
                <a:cs typeface="Times New Roman" pitchFamily="18" charset="0"/>
              </a:rPr>
              <a:t>Phạm</a:t>
            </a:r>
            <a:r>
              <a:rPr lang="en-US" sz="3000" b="1" i="1" dirty="0">
                <a:solidFill>
                  <a:schemeClr val="bg1"/>
                </a:solidFill>
                <a:latin typeface="Times New Roman" pitchFamily="18" charset="0"/>
                <a:cs typeface="Times New Roman" pitchFamily="18" charset="0"/>
              </a:rPr>
              <a:t> vi </a:t>
            </a:r>
            <a:r>
              <a:rPr lang="en-US" sz="3000" b="1" i="1" dirty="0" err="1">
                <a:solidFill>
                  <a:schemeClr val="bg1"/>
                </a:solidFill>
                <a:latin typeface="Times New Roman" pitchFamily="18" charset="0"/>
                <a:cs typeface="Times New Roman" pitchFamily="18" charset="0"/>
              </a:rPr>
              <a:t>rộng</a:t>
            </a:r>
            <a:r>
              <a:rPr lang="en-US" sz="3000" b="1" i="1"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Biến</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đổi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xã</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hội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là</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một</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sự</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thay</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đổi</a:t>
            </a:r>
            <a:r>
              <a:rPr lang="en-US" sz="3000" dirty="0">
                <a:solidFill>
                  <a:schemeClr val="bg1"/>
                </a:solidFill>
                <a:latin typeface="Times New Roman" pitchFamily="18" charset="0"/>
                <a:cs typeface="Times New Roman" pitchFamily="18" charset="0"/>
              </a:rPr>
              <a:t> so </a:t>
            </a:r>
            <a:r>
              <a:rPr lang="en-US" sz="3000" dirty="0" err="1">
                <a:solidFill>
                  <a:schemeClr val="bg1"/>
                </a:solidFill>
                <a:latin typeface="Times New Roman" pitchFamily="18" charset="0"/>
                <a:cs typeface="Times New Roman" pitchFamily="18" charset="0"/>
              </a:rPr>
              <a:t>sánh</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với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một</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tình</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trạng</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xã</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hội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hoặc</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một</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nếp</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sống</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cho</a:t>
            </a:r>
            <a:r>
              <a:rPr lang="en-US" sz="3000" dirty="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trước</a:t>
            </a:r>
            <a:endParaRPr lang="en-US" sz="3000" dirty="0">
              <a:solidFill>
                <a:schemeClr val="bg1"/>
              </a:solidFill>
              <a:latin typeface="Times New Roman" pitchFamily="18" charset="0"/>
              <a:cs typeface="Times New Roman" pitchFamily="18" charset="0"/>
            </a:endParaRPr>
          </a:p>
          <a:p>
            <a:pPr marL="1428750" lvl="2" indent="-514350">
              <a:buFont typeface="Courier New" panose="02070309020205020404" pitchFamily="49" charset="0"/>
              <a:buChar char="o"/>
            </a:pPr>
            <a:r>
              <a:rPr lang="en-US" sz="3000" b="1" i="1" dirty="0" err="1">
                <a:solidFill>
                  <a:schemeClr val="bg1"/>
                </a:solidFill>
                <a:latin typeface="Times New Roman" pitchFamily="18" charset="0"/>
                <a:cs typeface="Times New Roman" pitchFamily="18" charset="0"/>
              </a:rPr>
              <a:t>Phạm</a:t>
            </a:r>
            <a:r>
              <a:rPr lang="en-US" sz="3000" b="1" i="1" dirty="0">
                <a:solidFill>
                  <a:schemeClr val="bg1"/>
                </a:solidFill>
                <a:latin typeface="Times New Roman" pitchFamily="18" charset="0"/>
                <a:cs typeface="Times New Roman" pitchFamily="18" charset="0"/>
              </a:rPr>
              <a:t> vi </a:t>
            </a:r>
            <a:r>
              <a:rPr lang="en-US" sz="3000" b="1" i="1" dirty="0" err="1">
                <a:solidFill>
                  <a:schemeClr val="bg1"/>
                </a:solidFill>
                <a:latin typeface="Times New Roman" pitchFamily="18" charset="0"/>
                <a:cs typeface="Times New Roman" pitchFamily="18" charset="0"/>
              </a:rPr>
              <a:t>hẹp</a:t>
            </a:r>
            <a:r>
              <a:rPr lang="en-US" sz="3000" dirty="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Biến</a:t>
            </a:r>
            <a:r>
              <a:rPr lang="en-US" sz="3000" dirty="0" smtClean="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đổi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xã</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họi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là</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sự</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biến</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đổi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cấu</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trúc</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xã</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hội</a:t>
            </a:r>
            <a:r>
              <a:rPr lang="en-US" sz="3000" dirty="0">
                <a:solidFill>
                  <a:schemeClr val="bg1"/>
                </a:solidFill>
                <a:latin typeface="Times New Roman" pitchFamily="18" charset="0"/>
                <a:cs typeface="Times New Roman" pitchFamily="18" charset="0"/>
              </a:rPr>
              <a:t> hay </a:t>
            </a:r>
            <a:r>
              <a:rPr lang="en-US" sz="3000" dirty="0" err="1">
                <a:solidFill>
                  <a:schemeClr val="bg1"/>
                </a:solidFill>
                <a:latin typeface="Times New Roman" pitchFamily="18" charset="0"/>
                <a:cs typeface="Times New Roman" pitchFamily="18" charset="0"/>
              </a:rPr>
              <a:t>tổ</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chức</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xã</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hội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của</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xã</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hội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đó</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mà</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sự</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thay</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đổi</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đó</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làm</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ảnh</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hưởng</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sâu</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sắc</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đến</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phần</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lớn</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các</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thành</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viên</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trong</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xã</a:t>
            </a:r>
            <a:r>
              <a:rPr lang="en-US" sz="3000" dirty="0">
                <a:solidFill>
                  <a:schemeClr val="bg1"/>
                </a:solidFill>
                <a:latin typeface="Times New Roman" pitchFamily="18" charset="0"/>
                <a:cs typeface="Times New Roman" pitchFamily="18" charset="0"/>
              </a:rPr>
              <a:t> </a:t>
            </a:r>
            <a:r>
              <a:rPr lang="en-US" sz="3000" dirty="0" err="1">
                <a:solidFill>
                  <a:schemeClr val="bg1"/>
                </a:solidFill>
                <a:latin typeface="Times New Roman" pitchFamily="18" charset="0"/>
                <a:cs typeface="Times New Roman" pitchFamily="18" charset="0"/>
              </a:rPr>
              <a:t>hội</a:t>
            </a:r>
            <a:r>
              <a:rPr lang="en-US" sz="3000" dirty="0" smtClean="0">
                <a:solidFill>
                  <a:schemeClr val="bg1"/>
                </a:solidFill>
                <a:latin typeface="Times New Roman" pitchFamily="18" charset="0"/>
                <a:cs typeface="Times New Roman" pitchFamily="18" charset="0"/>
              </a:rPr>
              <a:t>.</a:t>
            </a:r>
            <a:endParaRPr lang="en-US" sz="3000" dirty="0">
              <a:solidFill>
                <a:schemeClr val="bg1"/>
              </a:solidFill>
              <a:latin typeface="Times New Roman" pitchFamily="18" charset="0"/>
              <a:cs typeface="Times New Roman" pitchFamily="18" charset="0"/>
            </a:endParaRPr>
          </a:p>
          <a:p>
            <a:pPr marL="914400" lvl="1" indent="-457200" fontAlgn="base">
              <a:spcBef>
                <a:spcPct val="0"/>
              </a:spcBef>
              <a:spcAft>
                <a:spcPct val="0"/>
              </a:spcAft>
              <a:buFont typeface="Wingdings" panose="05000000000000000000" pitchFamily="2" charset="2"/>
              <a:buChar char="Ø"/>
            </a:pPr>
            <a:r>
              <a:rPr lang="en-US" sz="3000" dirty="0" err="1" smtClean="0">
                <a:latin typeface="Times New Roman" pitchFamily="18" charset="0"/>
                <a:cs typeface="Times New Roman" pitchFamily="18" charset="0"/>
              </a:rPr>
              <a:t>Cấp</a:t>
            </a:r>
            <a:r>
              <a:rPr lang="en-US" sz="3000" dirty="0" smtClean="0">
                <a:latin typeface="Times New Roman" pitchFamily="18" charset="0"/>
                <a:cs typeface="Times New Roman" pitchFamily="18" charset="0"/>
              </a:rPr>
              <a:t> </a:t>
            </a:r>
            <a:r>
              <a:rPr lang="en-US" sz="3000" dirty="0" err="1">
                <a:latin typeface="Times New Roman" pitchFamily="18" charset="0"/>
                <a:cs typeface="Times New Roman" pitchFamily="18" charset="0"/>
              </a:rPr>
              <a:t>độ</a:t>
            </a:r>
            <a:r>
              <a:rPr lang="en-US" sz="3000" dirty="0" smtClean="0">
                <a:latin typeface="Times New Roman" pitchFamily="18" charset="0"/>
                <a:cs typeface="Times New Roman" pitchFamily="18" charset="0"/>
              </a:rPr>
              <a:t>:</a:t>
            </a:r>
          </a:p>
          <a:p>
            <a:pPr marL="1371600" lvl="2" indent="-457200">
              <a:buFont typeface="Courier New" panose="02070309020205020404" pitchFamily="49" charset="0"/>
              <a:buChar char="o"/>
            </a:pPr>
            <a:r>
              <a:rPr lang="en-US" sz="3000" b="1" i="1" dirty="0" err="1">
                <a:solidFill>
                  <a:schemeClr val="bg1"/>
                </a:solidFill>
                <a:latin typeface="Times New Roman" pitchFamily="18" charset="0"/>
                <a:cs typeface="Times New Roman" pitchFamily="18" charset="0"/>
              </a:rPr>
              <a:t>Biến</a:t>
            </a:r>
            <a:r>
              <a:rPr lang="en-US" sz="3000" b="1" i="1" dirty="0">
                <a:solidFill>
                  <a:schemeClr val="bg1"/>
                </a:solidFill>
                <a:latin typeface="Times New Roman" pitchFamily="18" charset="0"/>
                <a:cs typeface="Times New Roman" pitchFamily="18" charset="0"/>
              </a:rPr>
              <a:t> </a:t>
            </a:r>
            <a:r>
              <a:rPr lang="en-US" sz="3000" b="1" i="1" dirty="0" err="1">
                <a:solidFill>
                  <a:schemeClr val="bg1"/>
                </a:solidFill>
                <a:latin typeface="Times New Roman" pitchFamily="18" charset="0"/>
                <a:cs typeface="Times New Roman" pitchFamily="18" charset="0"/>
              </a:rPr>
              <a:t>đổi</a:t>
            </a:r>
            <a:r>
              <a:rPr lang="en-US" sz="3000" b="1" i="1" dirty="0">
                <a:solidFill>
                  <a:schemeClr val="bg1"/>
                </a:solidFill>
                <a:latin typeface="Times New Roman" pitchFamily="18" charset="0"/>
                <a:cs typeface="Times New Roman" pitchFamily="18" charset="0"/>
              </a:rPr>
              <a:t> </a:t>
            </a:r>
            <a:r>
              <a:rPr lang="en-US" sz="3000" b="1" i="1" dirty="0" err="1">
                <a:solidFill>
                  <a:schemeClr val="bg1"/>
                </a:solidFill>
                <a:latin typeface="Times New Roman" pitchFamily="18" charset="0"/>
                <a:cs typeface="Times New Roman" pitchFamily="18" charset="0"/>
              </a:rPr>
              <a:t>vĩ</a:t>
            </a:r>
            <a:r>
              <a:rPr lang="en-US" sz="3000" b="1" i="1" dirty="0">
                <a:solidFill>
                  <a:schemeClr val="bg1"/>
                </a:solidFill>
                <a:latin typeface="Times New Roman" pitchFamily="18" charset="0"/>
                <a:cs typeface="Times New Roman" pitchFamily="18" charset="0"/>
              </a:rPr>
              <a:t> </a:t>
            </a:r>
            <a:r>
              <a:rPr lang="en-US" sz="3000" b="1" i="1" dirty="0" err="1">
                <a:solidFill>
                  <a:schemeClr val="bg1"/>
                </a:solidFill>
                <a:latin typeface="Times New Roman" pitchFamily="18" charset="0"/>
                <a:cs typeface="Times New Roman" pitchFamily="18" charset="0"/>
              </a:rPr>
              <a:t>mô</a:t>
            </a:r>
            <a:endParaRPr lang="en-US" sz="3000" b="1" i="1" dirty="0">
              <a:solidFill>
                <a:schemeClr val="bg1"/>
              </a:solidFill>
              <a:latin typeface="Times New Roman" pitchFamily="18" charset="0"/>
              <a:cs typeface="Times New Roman" pitchFamily="18" charset="0"/>
            </a:endParaRPr>
          </a:p>
          <a:p>
            <a:pPr marL="1371600" lvl="2" indent="-457200">
              <a:buFont typeface="Courier New" panose="02070309020205020404" pitchFamily="49" charset="0"/>
              <a:buChar char="o"/>
            </a:pPr>
            <a:r>
              <a:rPr lang="en-US" sz="3000" b="1" i="1" dirty="0" err="1">
                <a:solidFill>
                  <a:schemeClr val="bg1"/>
                </a:solidFill>
                <a:latin typeface="Times New Roman" pitchFamily="18" charset="0"/>
                <a:cs typeface="Times New Roman" pitchFamily="18" charset="0"/>
              </a:rPr>
              <a:t>Biến</a:t>
            </a:r>
            <a:r>
              <a:rPr lang="en-US" sz="3000" b="1" i="1" dirty="0">
                <a:solidFill>
                  <a:schemeClr val="bg1"/>
                </a:solidFill>
                <a:latin typeface="Times New Roman" pitchFamily="18" charset="0"/>
                <a:cs typeface="Times New Roman" pitchFamily="18" charset="0"/>
              </a:rPr>
              <a:t> </a:t>
            </a:r>
            <a:r>
              <a:rPr lang="en-US" sz="3000" b="1" i="1" dirty="0" err="1">
                <a:solidFill>
                  <a:schemeClr val="bg1"/>
                </a:solidFill>
                <a:latin typeface="Times New Roman" pitchFamily="18" charset="0"/>
                <a:cs typeface="Times New Roman" pitchFamily="18" charset="0"/>
              </a:rPr>
              <a:t>đổi</a:t>
            </a:r>
            <a:r>
              <a:rPr lang="en-US" sz="3000" b="1" i="1" dirty="0">
                <a:solidFill>
                  <a:schemeClr val="bg1"/>
                </a:solidFill>
                <a:latin typeface="Times New Roman" pitchFamily="18" charset="0"/>
                <a:cs typeface="Times New Roman" pitchFamily="18" charset="0"/>
              </a:rPr>
              <a:t> vi </a:t>
            </a:r>
            <a:r>
              <a:rPr lang="en-US" sz="3000" b="1" i="1" dirty="0" err="1">
                <a:solidFill>
                  <a:schemeClr val="bg1"/>
                </a:solidFill>
                <a:latin typeface="Times New Roman" pitchFamily="18" charset="0"/>
                <a:cs typeface="Times New Roman" pitchFamily="18" charset="0"/>
              </a:rPr>
              <a:t>mô</a:t>
            </a:r>
            <a:endParaRPr lang="en-US" sz="3000" b="1" i="1" dirty="0">
              <a:solidFill>
                <a:schemeClr val="bg1"/>
              </a:solidFill>
              <a:latin typeface="Times New Roman" pitchFamily="18" charset="0"/>
              <a:cs typeface="Times New Roman" pitchFamily="18" charset="0"/>
            </a:endParaRPr>
          </a:p>
          <a:p>
            <a:pPr marL="914400" lvl="1" indent="-457200" fontAlgn="base">
              <a:spcBef>
                <a:spcPct val="0"/>
              </a:spcBef>
              <a:spcAft>
                <a:spcPct val="0"/>
              </a:spcAft>
              <a:buFont typeface="Courier New" panose="02070309020205020404" pitchFamily="49" charset="0"/>
              <a:buChar char="o"/>
            </a:pPr>
            <a:endParaRPr lang="en-US" sz="3000" dirty="0">
              <a:latin typeface="Times New Roman" pitchFamily="18" charset="0"/>
              <a:cs typeface="Times New Roman" pitchFamily="18" charset="0"/>
            </a:endParaRPr>
          </a:p>
          <a:p>
            <a:pPr lvl="0" fontAlgn="base">
              <a:spcBef>
                <a:spcPct val="0"/>
              </a:spcBef>
              <a:spcAft>
                <a:spcPct val="0"/>
              </a:spcAft>
            </a:pPr>
            <a:endParaRPr kumimoji="0" lang="en-US" sz="3000" b="1" i="1" u="none" strike="noStrike" cap="none" normalizeH="0" baseline="0" dirty="0" smtClean="0">
              <a:ln>
                <a:noFill/>
              </a:ln>
              <a:solidFill>
                <a:srgbClr val="00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344523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29">
                                            <p:txEl>
                                              <p:pRg st="2" end="2"/>
                                            </p:txEl>
                                          </p:spTgt>
                                        </p:tgtEl>
                                        <p:attrNameLst>
                                          <p:attrName>style.visibility</p:attrName>
                                        </p:attrNameLst>
                                      </p:cBhvr>
                                      <p:to>
                                        <p:strVal val="visible"/>
                                      </p:to>
                                    </p:set>
                                    <p:anim calcmode="lin" valueType="num">
                                      <p:cBhvr additive="base">
                                        <p:cTn id="7" dur="500" fill="hold"/>
                                        <p:tgtEl>
                                          <p:spTgt spid="4812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29">
                                            <p:txEl>
                                              <p:pRg st="3" end="3"/>
                                            </p:txEl>
                                          </p:spTgt>
                                        </p:tgtEl>
                                        <p:attrNameLst>
                                          <p:attrName>style.visibility</p:attrName>
                                        </p:attrNameLst>
                                      </p:cBhvr>
                                      <p:to>
                                        <p:strVal val="visible"/>
                                      </p:to>
                                    </p:set>
                                    <p:anim calcmode="lin" valueType="num">
                                      <p:cBhvr additive="base">
                                        <p:cTn id="13" dur="500" fill="hold"/>
                                        <p:tgtEl>
                                          <p:spTgt spid="4812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29">
                                            <p:txEl>
                                              <p:pRg st="4" end="4"/>
                                            </p:txEl>
                                          </p:spTgt>
                                        </p:tgtEl>
                                        <p:attrNameLst>
                                          <p:attrName>style.visibility</p:attrName>
                                        </p:attrNameLst>
                                      </p:cBhvr>
                                      <p:to>
                                        <p:strVal val="visible"/>
                                      </p:to>
                                    </p:set>
                                    <p:anim calcmode="lin" valueType="num">
                                      <p:cBhvr additive="base">
                                        <p:cTn id="19" dur="500" fill="hold"/>
                                        <p:tgtEl>
                                          <p:spTgt spid="4812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2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129">
                                            <p:txEl>
                                              <p:pRg st="5" end="5"/>
                                            </p:txEl>
                                          </p:spTgt>
                                        </p:tgtEl>
                                        <p:attrNameLst>
                                          <p:attrName>style.visibility</p:attrName>
                                        </p:attrNameLst>
                                      </p:cBhvr>
                                      <p:to>
                                        <p:strVal val="visible"/>
                                      </p:to>
                                    </p:set>
                                    <p:anim calcmode="lin" valueType="num">
                                      <p:cBhvr additive="base">
                                        <p:cTn id="25" dur="500" fill="hold"/>
                                        <p:tgtEl>
                                          <p:spTgt spid="4812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2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8129">
                                            <p:txEl>
                                              <p:pRg st="6" end="6"/>
                                            </p:txEl>
                                          </p:spTgt>
                                        </p:tgtEl>
                                        <p:attrNameLst>
                                          <p:attrName>style.visibility</p:attrName>
                                        </p:attrNameLst>
                                      </p:cBhvr>
                                      <p:to>
                                        <p:strVal val="visible"/>
                                      </p:to>
                                    </p:set>
                                    <p:anim calcmode="lin" valueType="num">
                                      <p:cBhvr additive="base">
                                        <p:cTn id="31" dur="500" fill="hold"/>
                                        <p:tgtEl>
                                          <p:spTgt spid="4812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812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Rectangle 1"/>
          <p:cNvSpPr/>
          <p:nvPr/>
        </p:nvSpPr>
        <p:spPr>
          <a:xfrm>
            <a:off x="3574630" y="40656"/>
            <a:ext cx="563880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3429000" y="716753"/>
            <a:ext cx="5257800"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1. </a:t>
            </a:r>
            <a:r>
              <a:rPr lang="en-US" sz="3200" b="1" dirty="0" err="1" smtClean="0">
                <a:solidFill>
                  <a:srgbClr val="FF0000"/>
                </a:solidFill>
                <a:latin typeface="Times New Roman" panose="02020603050405020304" pitchFamily="18" charset="0"/>
                <a:cs typeface="Times New Roman" panose="02020603050405020304" pitchFamily="18" charset="0"/>
              </a:rPr>
              <a:t>Biến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đổi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xã</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hội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là</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gì</a:t>
            </a:r>
            <a:r>
              <a:rPr lang="en-US" sz="3200" b="1" dirty="0" smtClean="0">
                <a:solidFill>
                  <a:srgbClr val="FF0000"/>
                </a:solidFill>
                <a:latin typeface="Times New Roman" panose="02020603050405020304" pitchFamily="18" charset="0"/>
                <a:cs typeface="Times New Roman" panose="02020603050405020304" pitchFamily="18" charset="0"/>
              </a:rPr>
              <a:t>?</a:t>
            </a:r>
          </a:p>
        </p:txBody>
      </p:sp>
      <p:sp>
        <p:nvSpPr>
          <p:cNvPr id="48129" name="Rectangle 1"/>
          <p:cNvSpPr>
            <a:spLocks noChangeArrowheads="1"/>
          </p:cNvSpPr>
          <p:nvPr/>
        </p:nvSpPr>
        <p:spPr bwMode="auto">
          <a:xfrm>
            <a:off x="381000" y="1978968"/>
            <a:ext cx="40386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vi-VN" sz="3000" b="1" dirty="0">
                <a:solidFill>
                  <a:srgbClr val="FFFF00"/>
                </a:solidFill>
                <a:latin typeface="Times New Roman" pitchFamily="18" charset="0"/>
                <a:cs typeface="Times New Roman" pitchFamily="18" charset="0"/>
              </a:rPr>
              <a:t>August Comte </a:t>
            </a:r>
            <a:r>
              <a:rPr lang="vi-VN" sz="3000" b="1" dirty="0">
                <a:solidFill>
                  <a:schemeClr val="bg1"/>
                </a:solidFill>
                <a:latin typeface="Times New Roman" pitchFamily="18" charset="0"/>
                <a:cs typeface="Times New Roman" pitchFamily="18" charset="0"/>
              </a:rPr>
              <a:t>người đưa ra thuật ngữ </a:t>
            </a:r>
            <a:r>
              <a:rPr lang="vi-VN" sz="3000" i="1" dirty="0">
                <a:solidFill>
                  <a:schemeClr val="bg1"/>
                </a:solidFill>
                <a:latin typeface="Times New Roman" pitchFamily="18" charset="0"/>
                <a:cs typeface="Times New Roman" pitchFamily="18" charset="0"/>
              </a:rPr>
              <a:t>xã hội học</a:t>
            </a:r>
            <a:r>
              <a:rPr lang="vi-VN" sz="3000" b="1" dirty="0">
                <a:solidFill>
                  <a:schemeClr val="bg1"/>
                </a:solidFill>
                <a:latin typeface="Times New Roman" pitchFamily="18" charset="0"/>
                <a:cs typeface="Times New Roman" pitchFamily="18" charset="0"/>
              </a:rPr>
              <a:t> đã tin tưởng rằng khi các nhà xã hội học xác định những nguồn gốc của sự biến đổi xã hội, thì họ có thể giúp cho xã hội một tương lai tốt hơn</a:t>
            </a:r>
            <a:endParaRPr kumimoji="0" lang="en-US" sz="3000" b="1" i="1" u="none" strike="noStrike" cap="none" normalizeH="0" baseline="0" dirty="0" smtClean="0">
              <a:ln>
                <a:noFill/>
              </a:ln>
              <a:solidFill>
                <a:schemeClr val="bg1"/>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endParaRPr>
          </a:p>
        </p:txBody>
      </p:sp>
      <p:pic>
        <p:nvPicPr>
          <p:cNvPr id="5" name="Content Placeholder 13" descr="Kinh-teVN2.jpg"/>
          <p:cNvPicPr>
            <a:picLocks noChangeAspect="1"/>
          </p:cNvPicPr>
          <p:nvPr/>
        </p:nvPicPr>
        <p:blipFill>
          <a:blip r:embed="rId3"/>
          <a:stretch>
            <a:fillRect/>
          </a:stretch>
        </p:blipFill>
        <p:spPr>
          <a:xfrm>
            <a:off x="4653887" y="1978968"/>
            <a:ext cx="4261038" cy="4421832"/>
          </a:xfrm>
          <a:prstGeom prst="rect">
            <a:avLst/>
          </a:prstGeom>
          <a:ln>
            <a:noFill/>
          </a:ln>
          <a:effectLst>
            <a:softEdge rad="112500"/>
          </a:effectLst>
        </p:spPr>
      </p:pic>
    </p:spTree>
    <p:extLst>
      <p:ext uri="{BB962C8B-B14F-4D97-AF65-F5344CB8AC3E}">
        <p14:creationId xmlns:p14="http://schemas.microsoft.com/office/powerpoint/2010/main" val="39949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Rectangle 1"/>
          <p:cNvSpPr/>
          <p:nvPr/>
        </p:nvSpPr>
        <p:spPr>
          <a:xfrm>
            <a:off x="3574630" y="40656"/>
            <a:ext cx="563880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3429000" y="716753"/>
            <a:ext cx="5257800"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1. </a:t>
            </a:r>
            <a:r>
              <a:rPr lang="en-US" sz="3200" b="1" dirty="0" err="1" smtClean="0">
                <a:solidFill>
                  <a:srgbClr val="FF0000"/>
                </a:solidFill>
                <a:latin typeface="Times New Roman" panose="02020603050405020304" pitchFamily="18" charset="0"/>
                <a:cs typeface="Times New Roman" panose="02020603050405020304" pitchFamily="18" charset="0"/>
              </a:rPr>
              <a:t>Biến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đổi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xã</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hội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là</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gì</a:t>
            </a:r>
            <a:r>
              <a:rPr lang="en-US" sz="3200" b="1" dirty="0" smtClean="0">
                <a:solidFill>
                  <a:srgbClr val="FF0000"/>
                </a:solidFill>
                <a:latin typeface="Times New Roman" panose="02020603050405020304" pitchFamily="18" charset="0"/>
                <a:cs typeface="Times New Roman" panose="02020603050405020304" pitchFamily="18" charset="0"/>
              </a:rPr>
              <a:t>?</a:t>
            </a:r>
          </a:p>
        </p:txBody>
      </p:sp>
      <p:pic>
        <p:nvPicPr>
          <p:cNvPr id="6" name="Picture 2" descr="E:\hình ảnh\che_tao_cong_c_5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4772" y="1295400"/>
            <a:ext cx="3048000" cy="2286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3" descr="E:\hình ảnh\20140102_Hano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608287"/>
            <a:ext cx="3200400" cy="22859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4" descr="E:\hình ảnh\run139036926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4772" y="4542746"/>
            <a:ext cx="3047999" cy="23152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5" descr="E:\hình ảnh\tải xuống.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086" y="1295400"/>
            <a:ext cx="3200400" cy="2362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Right Arrow 9"/>
          <p:cNvSpPr/>
          <p:nvPr/>
        </p:nvSpPr>
        <p:spPr>
          <a:xfrm>
            <a:off x="3810000" y="2133600"/>
            <a:ext cx="1156670" cy="241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6498770" y="3642814"/>
            <a:ext cx="206829" cy="8999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10800000">
            <a:off x="3679795" y="5563096"/>
            <a:ext cx="1286875" cy="24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rot="10800000">
            <a:off x="1877786" y="3714748"/>
            <a:ext cx="190500" cy="8935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1826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latin typeface="Times New Roman" pitchFamily="18" charset="0"/>
                <a:cs typeface="Times New Roman" pitchFamily="18" charset="0"/>
              </a:rPr>
              <a:t>Danh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10</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buNone/>
            </a:pPr>
            <a:r>
              <a:rPr lang="en-US" dirty="0" smtClean="0">
                <a:latin typeface="Times New Roman" pitchFamily="18" charset="0"/>
                <a:cs typeface="Times New Roman" pitchFamily="18" charset="0"/>
              </a:rPr>
              <a:t>1. </a:t>
            </a:r>
            <a:r>
              <a:rPr lang="en-US" dirty="0" err="1" smtClean="0">
                <a:latin typeface="Times New Roman" pitchFamily="18" charset="0"/>
                <a:cs typeface="Times New Roman" pitchFamily="18" charset="0"/>
              </a:rPr>
              <a:t>Trương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Hoài</a:t>
            </a:r>
            <a:r>
              <a:rPr lang="en-US" dirty="0" smtClean="0">
                <a:latin typeface="Times New Roman" pitchFamily="18" charset="0"/>
                <a:cs typeface="Times New Roman" pitchFamily="18" charset="0"/>
              </a:rPr>
              <a:t>                       13116398</a:t>
            </a:r>
          </a:p>
          <a:p>
            <a:pPr marL="0" indent="0">
              <a:buNone/>
            </a:pPr>
            <a:r>
              <a:rPr lang="en-US" dirty="0" smtClean="0">
                <a:latin typeface="Times New Roman" pitchFamily="18" charset="0"/>
                <a:cs typeface="Times New Roman" pitchFamily="18" charset="0"/>
              </a:rPr>
              <a:t>2. </a:t>
            </a:r>
            <a:r>
              <a:rPr lang="en-US" dirty="0" err="1" smtClean="0">
                <a:latin typeface="Times New Roman" pitchFamily="18" charset="0"/>
                <a:cs typeface="Times New Roman" pitchFamily="18" charset="0"/>
              </a:rPr>
              <a:t>Nguyễn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Thơ</a:t>
            </a:r>
            <a:r>
              <a:rPr lang="en-US" dirty="0" smtClean="0">
                <a:latin typeface="Times New Roman" pitchFamily="18" charset="0"/>
                <a:cs typeface="Times New Roman" pitchFamily="18" charset="0"/>
              </a:rPr>
              <a:t>                           13116211</a:t>
            </a:r>
          </a:p>
          <a:p>
            <a:pPr marL="0" indent="0">
              <a:buNone/>
            </a:pPr>
            <a:r>
              <a:rPr lang="en-US" dirty="0" smtClean="0">
                <a:latin typeface="Times New Roman" pitchFamily="18" charset="0"/>
                <a:cs typeface="Times New Roman" pitchFamily="18" charset="0"/>
              </a:rPr>
              <a:t>3. </a:t>
            </a:r>
            <a:r>
              <a:rPr lang="en-US" dirty="0" err="1" smtClean="0">
                <a:latin typeface="Times New Roman" pitchFamily="18" charset="0"/>
                <a:cs typeface="Times New Roman" pitchFamily="18" charset="0"/>
              </a:rPr>
              <a:t>Lê</a:t>
            </a:r>
            <a:r>
              <a:rPr lang="en-US" dirty="0" smtClean="0">
                <a:latin typeface="Times New Roman" pitchFamily="18" charset="0"/>
                <a:cs typeface="Times New Roman" pitchFamily="18" charset="0"/>
              </a:rPr>
              <a:t> Minh </a:t>
            </a:r>
            <a:r>
              <a:rPr lang="en-US" dirty="0" err="1" smtClean="0">
                <a:latin typeface="Times New Roman" pitchFamily="18" charset="0"/>
                <a:cs typeface="Times New Roman" pitchFamily="18" charset="0"/>
              </a:rPr>
              <a:t>Quang</a:t>
            </a:r>
            <a:r>
              <a:rPr lang="en-US" dirty="0" smtClean="0">
                <a:latin typeface="Times New Roman" pitchFamily="18" charset="0"/>
                <a:cs typeface="Times New Roman" pitchFamily="18" charset="0"/>
              </a:rPr>
              <a:t>                            12113231</a:t>
            </a:r>
          </a:p>
          <a:p>
            <a:pPr marL="0" indent="0">
              <a:buNone/>
              <a:tabLst>
                <a:tab pos="5486400" algn="l"/>
              </a:tabLst>
            </a:pPr>
            <a:r>
              <a:rPr lang="en-US" dirty="0" smtClean="0">
                <a:latin typeface="Times New Roman" pitchFamily="18" charset="0"/>
                <a:cs typeface="Times New Roman" pitchFamily="18" charset="0"/>
              </a:rPr>
              <a:t>4.Nguyễn </a:t>
            </a:r>
            <a:r>
              <a:rPr lang="en-US" dirty="0" err="1">
                <a:latin typeface="Times New Roman" pitchFamily="18" charset="0"/>
                <a:cs typeface="Times New Roman" pitchFamily="18" charset="0"/>
              </a:rPr>
              <a:t>T</a:t>
            </a:r>
            <a:r>
              <a:rPr lang="en-US" dirty="0" err="1" smtClean="0">
                <a:latin typeface="Times New Roman" pitchFamily="18" charset="0"/>
                <a:cs typeface="Times New Roman" pitchFamily="18" charset="0"/>
              </a:rPr>
              <a:t>hị</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a:t>
            </a:r>
            <a:r>
              <a:rPr lang="en-US" dirty="0" err="1" smtClean="0">
                <a:latin typeface="Times New Roman" pitchFamily="18" charset="0"/>
                <a:cs typeface="Times New Roman" pitchFamily="18" charset="0"/>
              </a:rPr>
              <a: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Nhàn</a:t>
            </a:r>
            <a:r>
              <a:rPr lang="en-US" dirty="0" smtClean="0">
                <a:latin typeface="Times New Roman" pitchFamily="18" charset="0"/>
                <a:cs typeface="Times New Roman" pitchFamily="18" charset="0"/>
              </a:rPr>
              <a:t>	13122344</a:t>
            </a:r>
          </a:p>
          <a:p>
            <a:pPr marL="0" indent="0">
              <a:buNone/>
            </a:pPr>
            <a:endParaRPr lang="en-US" dirty="0"/>
          </a:p>
        </p:txBody>
      </p:sp>
    </p:spTree>
    <p:extLst>
      <p:ext uri="{BB962C8B-B14F-4D97-AF65-F5344CB8AC3E}">
        <p14:creationId xmlns:p14="http://schemas.microsoft.com/office/powerpoint/2010/main" val="26245383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Rectangle 1"/>
          <p:cNvSpPr/>
          <p:nvPr/>
        </p:nvSpPr>
        <p:spPr>
          <a:xfrm>
            <a:off x="3574630" y="40656"/>
            <a:ext cx="563880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3429000" y="716753"/>
            <a:ext cx="5257800"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1. </a:t>
            </a:r>
            <a:r>
              <a:rPr lang="en-US" sz="3200" b="1" dirty="0" err="1" smtClean="0">
                <a:solidFill>
                  <a:srgbClr val="FF0000"/>
                </a:solidFill>
                <a:latin typeface="Times New Roman" panose="02020603050405020304" pitchFamily="18" charset="0"/>
                <a:cs typeface="Times New Roman" panose="02020603050405020304" pitchFamily="18" charset="0"/>
              </a:rPr>
              <a:t>Biến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đổi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xã</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hội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là</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gì</a:t>
            </a:r>
            <a:r>
              <a:rPr lang="en-US" sz="3200" b="1" dirty="0" smtClean="0">
                <a:solidFill>
                  <a:srgbClr val="FF000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533400" y="1752600"/>
            <a:ext cx="8458200" cy="5447645"/>
          </a:xfrm>
          <a:prstGeom prst="rect">
            <a:avLst/>
          </a:prstGeom>
        </p:spPr>
        <p:txBody>
          <a:bodyPr wrap="square">
            <a:spAutoFit/>
          </a:bodyPr>
          <a:lstStyle/>
          <a:p>
            <a:pPr marL="457200" indent="-457200">
              <a:buFont typeface="Wingdings" panose="05000000000000000000" pitchFamily="2" charset="2"/>
              <a:buChar char="v"/>
            </a:pPr>
            <a:r>
              <a:rPr lang="vi-VN" sz="3000" b="1" dirty="0" smtClean="0">
                <a:latin typeface="Times New Roman" panose="02020603050405020304" pitchFamily="18" charset="0"/>
                <a:cs typeface="Times New Roman" panose="02020603050405020304" pitchFamily="18" charset="0"/>
              </a:rPr>
              <a:t> Những </a:t>
            </a:r>
            <a:r>
              <a:rPr lang="vi-VN" sz="3000" b="1" dirty="0">
                <a:latin typeface="Times New Roman" panose="02020603050405020304" pitchFamily="18" charset="0"/>
                <a:cs typeface="Times New Roman" panose="02020603050405020304" pitchFamily="18" charset="0"/>
              </a:rPr>
              <a:t>sắc thái của sự biến </a:t>
            </a:r>
            <a:r>
              <a:rPr lang="vi-VN" sz="3000" b="1" dirty="0" smtClean="0">
                <a:latin typeface="Times New Roman" panose="02020603050405020304" pitchFamily="18" charset="0"/>
                <a:cs typeface="Times New Roman" panose="02020603050405020304" pitchFamily="18" charset="0"/>
              </a:rPr>
              <a:t>đổi : </a:t>
            </a:r>
          </a:p>
          <a:p>
            <a:pPr>
              <a:buFont typeface="Wingdings" pitchFamily="2" charset="2"/>
              <a:buChar char="ü"/>
            </a:pPr>
            <a:r>
              <a:rPr lang="vi-VN" sz="3200" b="1" dirty="0" smtClean="0">
                <a:solidFill>
                  <a:schemeClr val="bg1"/>
                </a:solidFill>
                <a:latin typeface="Times New Roman" panose="02020603050405020304" pitchFamily="18" charset="0"/>
                <a:cs typeface="Times New Roman" panose="02020603050405020304" pitchFamily="18" charset="0"/>
              </a:rPr>
              <a:t> Sự </a:t>
            </a:r>
            <a:r>
              <a:rPr lang="vi-VN" sz="3200" b="1" dirty="0">
                <a:solidFill>
                  <a:schemeClr val="bg1"/>
                </a:solidFill>
                <a:latin typeface="Times New Roman" panose="02020603050405020304" pitchFamily="18" charset="0"/>
                <a:cs typeface="Times New Roman" panose="02020603050405020304" pitchFamily="18" charset="0"/>
              </a:rPr>
              <a:t>biến đổi nào cũng phải có thời gian.Thời gian là điều kiện quan trọng để có thể có sự biến đổi nhưng thời gian không tự nó tạo ra sự biến đổi được.</a:t>
            </a:r>
            <a:endParaRPr lang="en-US" sz="3200" b="1" dirty="0">
              <a:solidFill>
                <a:schemeClr val="bg1"/>
              </a:solidFill>
              <a:latin typeface="Times New Roman" panose="02020603050405020304" pitchFamily="18" charset="0"/>
              <a:cs typeface="Times New Roman" panose="02020603050405020304" pitchFamily="18" charset="0"/>
            </a:endParaRPr>
          </a:p>
          <a:p>
            <a:pPr>
              <a:buFont typeface="Wingdings" pitchFamily="2" charset="2"/>
              <a:buChar char="ü"/>
            </a:pPr>
            <a:r>
              <a:rPr lang="vi-VN" sz="3200" b="1" dirty="0" smtClean="0">
                <a:solidFill>
                  <a:schemeClr val="bg1"/>
                </a:solidFill>
                <a:latin typeface="Times New Roman" panose="02020603050405020304" pitchFamily="18" charset="0"/>
                <a:cs typeface="Times New Roman" panose="02020603050405020304" pitchFamily="18" charset="0"/>
              </a:rPr>
              <a:t> Sự </a:t>
            </a:r>
            <a:r>
              <a:rPr lang="vi-VN" sz="3200" b="1" dirty="0">
                <a:solidFill>
                  <a:schemeClr val="bg1"/>
                </a:solidFill>
                <a:latin typeface="Times New Roman" panose="02020603050405020304" pitchFamily="18" charset="0"/>
                <a:cs typeface="Times New Roman" panose="02020603050405020304" pitchFamily="18" charset="0"/>
              </a:rPr>
              <a:t>biến đổi phải được thể hiện trong một khung cảnh cụ thể, vừa vật chất vừa văn hoá.</a:t>
            </a:r>
            <a:endParaRPr lang="en-US" sz="3200" b="1" dirty="0">
              <a:solidFill>
                <a:schemeClr val="bg1"/>
              </a:solidFill>
              <a:latin typeface="Times New Roman" panose="02020603050405020304" pitchFamily="18" charset="0"/>
              <a:cs typeface="Times New Roman" panose="02020603050405020304" pitchFamily="18" charset="0"/>
            </a:endParaRPr>
          </a:p>
          <a:p>
            <a:pPr>
              <a:buFont typeface="Wingdings" pitchFamily="2" charset="2"/>
              <a:buChar char="ü"/>
            </a:pPr>
            <a:r>
              <a:rPr lang="vi-VN" sz="3200" b="1" dirty="0" smtClean="0">
                <a:solidFill>
                  <a:schemeClr val="bg1"/>
                </a:solidFill>
                <a:latin typeface="Times New Roman" panose="02020603050405020304" pitchFamily="18" charset="0"/>
                <a:cs typeface="Times New Roman" panose="02020603050405020304" pitchFamily="18" charset="0"/>
              </a:rPr>
              <a:t> Bất </a:t>
            </a:r>
            <a:r>
              <a:rPr lang="vi-VN" sz="3200" b="1" dirty="0">
                <a:solidFill>
                  <a:schemeClr val="bg1"/>
                </a:solidFill>
                <a:latin typeface="Times New Roman" panose="02020603050405020304" pitchFamily="18" charset="0"/>
                <a:cs typeface="Times New Roman" panose="02020603050405020304" pitchFamily="18" charset="0"/>
              </a:rPr>
              <a:t>cứ sự biến đổi nào cũng có sắc thái nhân bản. Con người tạo nên sự biến đổi và cũng chịu sự ảnh hưởng của sự biến đổi.</a:t>
            </a:r>
          </a:p>
          <a:p>
            <a:pPr marL="285750" indent="-285750">
              <a:buFont typeface="Wingdings" panose="05000000000000000000" pitchFamily="2" charset="2"/>
              <a:buChar char="v"/>
            </a:pPr>
            <a:endParaRPr lang="vi-VN" sz="3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184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505200" y="12510"/>
            <a:ext cx="616543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3276600" y="716753"/>
            <a:ext cx="6019800" cy="1077218"/>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2. </a:t>
            </a:r>
            <a:r>
              <a:rPr lang="en-US" sz="3200" b="1" dirty="0" err="1" smtClean="0">
                <a:solidFill>
                  <a:srgbClr val="FF0000"/>
                </a:solidFill>
                <a:latin typeface="Times New Roman" pitchFamily="18" charset="0"/>
                <a:cs typeface="Times New Roman" pitchFamily="18" charset="0"/>
              </a:rPr>
              <a:t>Các</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nhân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tố</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ảnh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hưởng</a:t>
            </a:r>
            <a:r>
              <a:rPr lang="en-US" sz="3200" b="1" dirty="0">
                <a:solidFill>
                  <a:srgbClr val="FF0000"/>
                </a:solidFill>
                <a:latin typeface="Times New Roman" pitchFamily="18" charset="0"/>
                <a:cs typeface="Times New Roman" pitchFamily="18" charset="0"/>
              </a:rPr>
              <a:t> </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đến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sự</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biến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đổi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xã</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hội</a:t>
            </a:r>
            <a:endParaRPr lang="en-US" sz="3200" b="1" dirty="0" smtClean="0">
              <a:solidFill>
                <a:srgbClr val="FF0000"/>
              </a:solidFill>
              <a:latin typeface="Times New Roman" panose="02020603050405020304" pitchFamily="18" charset="0"/>
              <a:cs typeface="Times New Roman" panose="02020603050405020304" pitchFamily="18" charset="0"/>
            </a:endParaRPr>
          </a:p>
        </p:txBody>
      </p:sp>
      <p:sp>
        <p:nvSpPr>
          <p:cNvPr id="48129" name="Rectangle 1"/>
          <p:cNvSpPr>
            <a:spLocks noChangeArrowheads="1"/>
          </p:cNvSpPr>
          <p:nvPr/>
        </p:nvSpPr>
        <p:spPr bwMode="auto">
          <a:xfrm>
            <a:off x="29571" y="1641523"/>
            <a:ext cx="4419599"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buFont typeface="Wingdings" pitchFamily="2" charset="2"/>
              <a:buChar char="v"/>
            </a:pPr>
            <a:r>
              <a:rPr lang="vi-VN" sz="3000" b="1" dirty="0">
                <a:latin typeface="Times New Roman" pitchFamily="18" charset="0"/>
                <a:cs typeface="Times New Roman" pitchFamily="18" charset="0"/>
              </a:rPr>
              <a:t>Dân </a:t>
            </a:r>
            <a:r>
              <a:rPr lang="vi-VN" sz="3000" b="1" dirty="0" smtClean="0">
                <a:latin typeface="Times New Roman" pitchFamily="18" charset="0"/>
                <a:cs typeface="Times New Roman" pitchFamily="18" charset="0"/>
              </a:rPr>
              <a:t>số</a:t>
            </a:r>
          </a:p>
          <a:p>
            <a:pPr algn="just"/>
            <a:endParaRPr lang="vi-VN" sz="3000" b="1" dirty="0">
              <a:latin typeface="Times New Roman" pitchFamily="18" charset="0"/>
              <a:cs typeface="Times New Roman" pitchFamily="18" charset="0"/>
            </a:endParaRPr>
          </a:p>
          <a:p>
            <a:pPr marL="465138" indent="449263" algn="just">
              <a:buFont typeface="Wingdings" pitchFamily="2" charset="2"/>
              <a:buChar char="ü"/>
            </a:pPr>
            <a:r>
              <a:rPr lang="en-US" sz="3000" b="1" dirty="0">
                <a:solidFill>
                  <a:schemeClr val="bg1"/>
                </a:solidFill>
                <a:latin typeface="Times New Roman" pitchFamily="18" charset="0"/>
                <a:cs typeface="Times New Roman" pitchFamily="18" charset="0"/>
              </a:rPr>
              <a:t> </a:t>
            </a:r>
            <a:r>
              <a:rPr lang="vi-VN" sz="3000" b="1" dirty="0">
                <a:solidFill>
                  <a:schemeClr val="bg1"/>
                </a:solidFill>
                <a:latin typeface="Times New Roman" pitchFamily="18" charset="0"/>
                <a:cs typeface="Times New Roman" pitchFamily="18" charset="0"/>
              </a:rPr>
              <a:t>Sự biến đổi về dân số dẫn tới sự bùng nổ dân số và biến đổi về cơ cấu xã hội, biến đổi về văn hoá và biến đổi về thiết chế xã hội.</a:t>
            </a:r>
            <a:endParaRPr lang="en-US" sz="3000" b="1" dirty="0">
              <a:solidFill>
                <a:schemeClr val="bg1"/>
              </a:solidFill>
              <a:latin typeface="Times New Roman" pitchFamily="18" charset="0"/>
              <a:cs typeface="Times New Roman" pitchFamily="18" charset="0"/>
            </a:endParaRPr>
          </a:p>
          <a:p>
            <a:pPr marL="465138" algn="just"/>
            <a:endParaRPr kumimoji="0" lang="vi-VN" sz="3000" b="1" i="0" u="none" strike="noStrike" cap="none" normalizeH="0" baseline="0" dirty="0" smtClean="0">
              <a:ln>
                <a:noFill/>
              </a:ln>
              <a:solidFill>
                <a:schemeClr val="bg1"/>
              </a:solidFill>
              <a:effectLst/>
              <a:latin typeface="+mj-lt"/>
              <a:cs typeface="Arial" pitchFamily="34" charset="0"/>
            </a:endParaRPr>
          </a:p>
        </p:txBody>
      </p:sp>
      <p:pic>
        <p:nvPicPr>
          <p:cNvPr id="5" name="Picture 2" descr="E:\hình ảnh\dan s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1878" y="2286000"/>
            <a:ext cx="4562122" cy="4038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228600" y="2286000"/>
            <a:ext cx="4191000" cy="4319052"/>
          </a:xfrm>
          <a:prstGeom prst="rect">
            <a:avLst/>
          </a:prstGeom>
        </p:spPr>
        <p:txBody>
          <a:bodyPr wrap="square">
            <a:spAutoFit/>
          </a:bodyPr>
          <a:lstStyle/>
          <a:p>
            <a:pPr marL="465138" indent="390525" algn="just">
              <a:buFont typeface="Wingdings" pitchFamily="2" charset="2"/>
              <a:buChar char="ü"/>
            </a:pPr>
            <a:r>
              <a:rPr lang="vi-VN" sz="3000" b="1" i="1" dirty="0">
                <a:effectLst>
                  <a:outerShdw blurRad="38100" dist="38100" dir="2700000" algn="tl">
                    <a:srgbClr val="000000">
                      <a:alpha val="43137"/>
                    </a:srgbClr>
                  </a:outerShdw>
                </a:effectLst>
                <a:latin typeface="Times New Roman" pitchFamily="18" charset="0"/>
                <a:cs typeface="Times New Roman" pitchFamily="18" charset="0"/>
              </a:rPr>
              <a:t>Di cư: </a:t>
            </a:r>
            <a:r>
              <a:rPr lang="vi-VN" sz="3000" b="1" dirty="0">
                <a:latin typeface="Times New Roman" pitchFamily="18" charset="0"/>
                <a:cs typeface="Times New Roman" pitchFamily="18" charset="0"/>
              </a:rPr>
              <a:t>Di cư diễn ra chủ yếu dưới tác động của các yếu tố kinh tế - xã hội, nó vừa chịu tác động của các quy luật khách quan và chịu tác động của chính sách dân số. </a:t>
            </a:r>
            <a:r>
              <a:rPr lang="vi-VN" sz="3000" b="1" dirty="0">
                <a:ea typeface="Times New Roman" pitchFamily="18" charset="0"/>
                <a:cs typeface="Arial" pitchFamily="34" charset="0"/>
              </a:rPr>
              <a:t> </a:t>
            </a:r>
            <a:endParaRPr lang="vi-VN" sz="3000" b="1" dirty="0">
              <a:cs typeface="Arial" pitchFamily="34" charset="0"/>
            </a:endParaRPr>
          </a:p>
        </p:txBody>
      </p:sp>
    </p:spTree>
    <p:extLst>
      <p:ext uri="{BB962C8B-B14F-4D97-AF65-F5344CB8AC3E}">
        <p14:creationId xmlns:p14="http://schemas.microsoft.com/office/powerpoint/2010/main" val="46917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8129"/>
                                        </p:tgtEl>
                                        <p:attrNameLst>
                                          <p:attrName>ppt_x</p:attrName>
                                        </p:attrNameLst>
                                      </p:cBhvr>
                                      <p:tavLst>
                                        <p:tav tm="0">
                                          <p:val>
                                            <p:strVal val="ppt_x"/>
                                          </p:val>
                                        </p:tav>
                                        <p:tav tm="100000">
                                          <p:val>
                                            <p:strVal val="ppt_x"/>
                                          </p:val>
                                        </p:tav>
                                      </p:tavLst>
                                    </p:anim>
                                    <p:anim calcmode="lin" valueType="num">
                                      <p:cBhvr additive="base">
                                        <p:cTn id="7" dur="500"/>
                                        <p:tgtEl>
                                          <p:spTgt spid="48129"/>
                                        </p:tgtEl>
                                        <p:attrNameLst>
                                          <p:attrName>ppt_y</p:attrName>
                                        </p:attrNameLst>
                                      </p:cBhvr>
                                      <p:tavLst>
                                        <p:tav tm="0">
                                          <p:val>
                                            <p:strVal val="ppt_y"/>
                                          </p:val>
                                        </p:tav>
                                        <p:tav tm="100000">
                                          <p:val>
                                            <p:strVal val="1+ppt_h/2"/>
                                          </p:val>
                                        </p:tav>
                                      </p:tavLst>
                                    </p:anim>
                                    <p:set>
                                      <p:cBhvr>
                                        <p:cTn id="8" dur="1" fill="hold">
                                          <p:stCondLst>
                                            <p:cond delay="499"/>
                                          </p:stCondLst>
                                        </p:cTn>
                                        <p:tgtEl>
                                          <p:spTgt spid="4812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04800" y="12510"/>
            <a:ext cx="616543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659073" y="697145"/>
            <a:ext cx="9803073"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smtClean="0">
                <a:solidFill>
                  <a:srgbClr val="00B0F0"/>
                </a:solidFill>
                <a:latin typeface="Times New Roman" panose="02020603050405020304" pitchFamily="18" charset="0"/>
                <a:cs typeface="Times New Roman" panose="02020603050405020304" pitchFamily="18" charset="0"/>
              </a:rPr>
              <a:t>2. </a:t>
            </a:r>
            <a:r>
              <a:rPr lang="en-US" sz="3200" b="1" dirty="0" err="1" smtClean="0">
                <a:solidFill>
                  <a:srgbClr val="00B0F0"/>
                </a:solidFill>
                <a:latin typeface="Times New Roman" pitchFamily="18" charset="0"/>
                <a:cs typeface="Times New Roman" pitchFamily="18" charset="0"/>
              </a:rPr>
              <a:t>Các</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nhân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tố</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ảnh</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hưởng</a:t>
            </a:r>
            <a:r>
              <a:rPr lang="en-US" sz="3200" b="1" dirty="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đến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sự</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biến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đổi</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xã</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hội</a:t>
            </a:r>
            <a:endParaRPr lang="en-US" sz="3200" b="1" dirty="0" smtClean="0">
              <a:solidFill>
                <a:srgbClr val="00B0F0"/>
              </a:solidFill>
              <a:latin typeface="Times New Roman" panose="02020603050405020304" pitchFamily="18" charset="0"/>
              <a:cs typeface="Times New Roman" panose="02020603050405020304" pitchFamily="18" charset="0"/>
            </a:endParaRPr>
          </a:p>
        </p:txBody>
      </p:sp>
      <p:sp>
        <p:nvSpPr>
          <p:cNvPr id="6" name="Title 5"/>
          <p:cNvSpPr>
            <a:spLocks noGrp="1"/>
          </p:cNvSpPr>
          <p:nvPr>
            <p:ph type="title"/>
          </p:nvPr>
        </p:nvSpPr>
        <p:spPr>
          <a:xfrm>
            <a:off x="76200" y="2209799"/>
            <a:ext cx="3951027" cy="609601"/>
          </a:xfrm>
        </p:spPr>
        <p:txBody>
          <a:bodyPr/>
          <a:lstStyle/>
          <a:p>
            <a:pPr marL="804863" indent="-457200">
              <a:buFont typeface="Wingdings" panose="05000000000000000000" pitchFamily="2" charset="2"/>
              <a:buChar char="v"/>
            </a:pPr>
            <a:r>
              <a:rPr lang="vi-VN" sz="3000" dirty="0" smtClean="0"/>
              <a:t>Đô thị hoá: </a:t>
            </a:r>
            <a:br>
              <a:rPr lang="vi-VN" sz="3000" dirty="0" smtClean="0"/>
            </a:br>
            <a:r>
              <a:rPr lang="vi-VN" sz="3000" dirty="0" smtClean="0"/>
              <a:t> </a:t>
            </a:r>
            <a:endParaRPr lang="vi-VN" sz="3000" dirty="0"/>
          </a:p>
        </p:txBody>
      </p:sp>
      <p:sp>
        <p:nvSpPr>
          <p:cNvPr id="7" name="Rectangle 6"/>
          <p:cNvSpPr/>
          <p:nvPr/>
        </p:nvSpPr>
        <p:spPr>
          <a:xfrm>
            <a:off x="217227" y="2514599"/>
            <a:ext cx="7620000" cy="4247317"/>
          </a:xfrm>
          <a:prstGeom prst="rect">
            <a:avLst/>
          </a:prstGeom>
        </p:spPr>
        <p:txBody>
          <a:bodyPr wrap="square">
            <a:spAutoFit/>
          </a:bodyPr>
          <a:lstStyle/>
          <a:p>
            <a:pPr marL="457200" indent="-457200">
              <a:buFont typeface="Wingdings" panose="05000000000000000000" pitchFamily="2" charset="2"/>
              <a:buChar char="Ø"/>
            </a:pPr>
            <a:r>
              <a:rPr lang="vi-VN" sz="3000" b="1" dirty="0">
                <a:solidFill>
                  <a:schemeClr val="bg1"/>
                </a:solidFill>
                <a:latin typeface="Times New Roman" pitchFamily="18" charset="0"/>
                <a:cs typeface="Times New Roman" pitchFamily="18" charset="0"/>
              </a:rPr>
              <a:t>Sự đô thị hoá kéo theo sự biến đối xã </a:t>
            </a:r>
            <a:r>
              <a:rPr lang="vi-VN" sz="3000" b="1" dirty="0" smtClean="0">
                <a:solidFill>
                  <a:schemeClr val="bg1"/>
                </a:solidFill>
                <a:latin typeface="Times New Roman" pitchFamily="18" charset="0"/>
                <a:cs typeface="Times New Roman" pitchFamily="18" charset="0"/>
              </a:rPr>
              <a:t>hội.</a:t>
            </a:r>
          </a:p>
          <a:p>
            <a:pPr marL="457200" indent="-457200">
              <a:buFont typeface="Wingdings" panose="05000000000000000000" pitchFamily="2" charset="2"/>
              <a:buChar char="Ø"/>
            </a:pPr>
            <a:r>
              <a:rPr lang="vi-VN" sz="3000" b="1" dirty="0" smtClean="0">
                <a:solidFill>
                  <a:schemeClr val="bg1"/>
                </a:solidFill>
                <a:latin typeface="Times New Roman" pitchFamily="18" charset="0"/>
                <a:cs typeface="Times New Roman" pitchFamily="18" charset="0"/>
              </a:rPr>
              <a:t>Quan </a:t>
            </a:r>
            <a:r>
              <a:rPr lang="vi-VN" sz="3000" b="1" dirty="0">
                <a:solidFill>
                  <a:schemeClr val="bg1"/>
                </a:solidFill>
                <a:latin typeface="Times New Roman" pitchFamily="18" charset="0"/>
                <a:cs typeface="Times New Roman" pitchFamily="18" charset="0"/>
              </a:rPr>
              <a:t>hệ xã hội đô thị thay đổi tính cộng đồng yếu đi, tính cá nhân tăng lên, tính truyền thống </a:t>
            </a:r>
            <a:r>
              <a:rPr lang="vi-VN" sz="3000" b="1" dirty="0" smtClean="0">
                <a:solidFill>
                  <a:schemeClr val="bg1"/>
                </a:solidFill>
                <a:latin typeface="Times New Roman" pitchFamily="18" charset="0"/>
                <a:cs typeface="Times New Roman" pitchFamily="18" charset="0"/>
              </a:rPr>
              <a:t>giảm.</a:t>
            </a:r>
          </a:p>
          <a:p>
            <a:pPr marL="457200" indent="-457200">
              <a:buFont typeface="Wingdings" panose="05000000000000000000" pitchFamily="2" charset="2"/>
              <a:buChar char="Ø"/>
            </a:pPr>
            <a:r>
              <a:rPr lang="vi-VN" sz="3000" b="1" dirty="0" smtClean="0">
                <a:solidFill>
                  <a:schemeClr val="bg1"/>
                </a:solidFill>
                <a:latin typeface="Times New Roman" pitchFamily="18" charset="0"/>
                <a:cs typeface="Times New Roman" pitchFamily="18" charset="0"/>
              </a:rPr>
              <a:t>Lối </a:t>
            </a:r>
            <a:r>
              <a:rPr lang="vi-VN" sz="3000" b="1" dirty="0">
                <a:solidFill>
                  <a:schemeClr val="bg1"/>
                </a:solidFill>
                <a:latin typeface="Times New Roman" pitchFamily="18" charset="0"/>
                <a:cs typeface="Times New Roman" pitchFamily="18" charset="0"/>
              </a:rPr>
              <a:t>sống thành thị kích thích cạnh tranh, sống độc lập làm yếu quan hệ gia đình và xã hội, những “căn bệnh” đô thị phát triển.</a:t>
            </a:r>
            <a:r>
              <a:rPr lang="en-US" sz="3000" b="1" dirty="0">
                <a:latin typeface="Times New Roman" pitchFamily="18" charset="0"/>
                <a:cs typeface="Times New Roman" pitchFamily="18" charset="0"/>
              </a:rPr>
              <a:t/>
            </a:r>
            <a:br>
              <a:rPr lang="en-US" sz="3000" b="1" dirty="0">
                <a:latin typeface="Times New Roman" pitchFamily="18" charset="0"/>
                <a:cs typeface="Times New Roman" pitchFamily="18" charset="0"/>
              </a:rPr>
            </a:br>
            <a:endParaRPr lang="vi-VN" sz="3000" b="1" dirty="0"/>
          </a:p>
        </p:txBody>
      </p:sp>
    </p:spTree>
    <p:extLst>
      <p:ext uri="{BB962C8B-B14F-4D97-AF65-F5344CB8AC3E}">
        <p14:creationId xmlns:p14="http://schemas.microsoft.com/office/powerpoint/2010/main" val="148497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04800" y="143386"/>
            <a:ext cx="616543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569794" y="732878"/>
            <a:ext cx="9677400"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smtClean="0">
                <a:solidFill>
                  <a:srgbClr val="00B0F0"/>
                </a:solidFill>
                <a:latin typeface="Times New Roman" panose="02020603050405020304" pitchFamily="18" charset="0"/>
                <a:cs typeface="Times New Roman" panose="02020603050405020304" pitchFamily="18" charset="0"/>
              </a:rPr>
              <a:t>2. </a:t>
            </a:r>
            <a:r>
              <a:rPr lang="en-US" sz="3200" b="1" dirty="0" err="1" smtClean="0">
                <a:solidFill>
                  <a:srgbClr val="00B0F0"/>
                </a:solidFill>
                <a:latin typeface="Times New Roman" pitchFamily="18" charset="0"/>
                <a:cs typeface="Times New Roman" pitchFamily="18" charset="0"/>
              </a:rPr>
              <a:t>Các</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nhân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tố</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ảnh</a:t>
            </a:r>
            <a:r>
              <a:rPr lang="en-US" sz="3200" b="1" dirty="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hưởng</a:t>
            </a:r>
            <a:r>
              <a:rPr lang="en-US" sz="3200" b="1" dirty="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đến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sự</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biến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đổi</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xã</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hội</a:t>
            </a:r>
            <a:endParaRPr lang="en-US" sz="3200" b="1" dirty="0" smtClean="0">
              <a:solidFill>
                <a:srgbClr val="00B0F0"/>
              </a:solidFill>
              <a:latin typeface="Times New Roman" panose="02020603050405020304" pitchFamily="18" charset="0"/>
              <a:cs typeface="Times New Roman" panose="02020603050405020304" pitchFamily="18" charset="0"/>
            </a:endParaRPr>
          </a:p>
        </p:txBody>
      </p:sp>
      <p:sp>
        <p:nvSpPr>
          <p:cNvPr id="6" name="Title 5"/>
          <p:cNvSpPr>
            <a:spLocks noGrp="1"/>
          </p:cNvSpPr>
          <p:nvPr>
            <p:ph type="title"/>
          </p:nvPr>
        </p:nvSpPr>
        <p:spPr>
          <a:xfrm>
            <a:off x="76200" y="2209799"/>
            <a:ext cx="3951027" cy="609601"/>
          </a:xfrm>
        </p:spPr>
        <p:txBody>
          <a:bodyPr/>
          <a:lstStyle/>
          <a:p>
            <a:pPr marL="804863" indent="-457200">
              <a:buFont typeface="Wingdings" panose="05000000000000000000" pitchFamily="2" charset="2"/>
              <a:buChar char="v"/>
            </a:pPr>
            <a:r>
              <a:rPr lang="vi-VN" sz="3000" dirty="0" smtClean="0"/>
              <a:t>Đô thị hoá: </a:t>
            </a:r>
            <a:br>
              <a:rPr lang="vi-VN" sz="3000" dirty="0" smtClean="0"/>
            </a:br>
            <a:r>
              <a:rPr lang="vi-VN" sz="3000" dirty="0" smtClean="0"/>
              <a:t> </a:t>
            </a:r>
            <a:endParaRPr lang="vi-VN" sz="3000" dirty="0"/>
          </a:p>
        </p:txBody>
      </p:sp>
      <p:sp>
        <p:nvSpPr>
          <p:cNvPr id="7" name="Rectangle 6"/>
          <p:cNvSpPr/>
          <p:nvPr/>
        </p:nvSpPr>
        <p:spPr>
          <a:xfrm>
            <a:off x="838200" y="2514599"/>
            <a:ext cx="7620000" cy="553998"/>
          </a:xfrm>
          <a:prstGeom prst="rect">
            <a:avLst/>
          </a:prstGeom>
        </p:spPr>
        <p:txBody>
          <a:bodyPr wrap="square">
            <a:spAutoFit/>
          </a:bodyPr>
          <a:lstStyle/>
          <a:p>
            <a:pPr marL="457200" indent="-457200">
              <a:buFont typeface="Wingdings" panose="05000000000000000000" pitchFamily="2" charset="2"/>
              <a:buChar char="Ø"/>
            </a:pPr>
            <a:endParaRPr lang="vi-VN" sz="3000" b="1" dirty="0"/>
          </a:p>
        </p:txBody>
      </p:sp>
      <p:pic>
        <p:nvPicPr>
          <p:cNvPr id="11" name="Picture 2" descr="E:\hình ảnh\11109347-Hado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7300" y="3054949"/>
            <a:ext cx="4000500" cy="2819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Picture 3" descr="E:\hình ảnh\halong6_Vietnamese Village Near Hano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3054949"/>
            <a:ext cx="3962400" cy="2819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Right Arrow 12"/>
          <p:cNvSpPr/>
          <p:nvPr/>
        </p:nvSpPr>
        <p:spPr>
          <a:xfrm>
            <a:off x="4114800" y="3802435"/>
            <a:ext cx="1028700" cy="8382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903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04800" y="0"/>
            <a:ext cx="616543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1154374" y="689452"/>
            <a:ext cx="10298373"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smtClean="0">
                <a:solidFill>
                  <a:srgbClr val="00B0F0"/>
                </a:solidFill>
                <a:latin typeface="Times New Roman" panose="02020603050405020304" pitchFamily="18" charset="0"/>
                <a:cs typeface="Times New Roman" panose="02020603050405020304" pitchFamily="18" charset="0"/>
              </a:rPr>
              <a:t>2. </a:t>
            </a:r>
            <a:r>
              <a:rPr lang="en-US" sz="3200" b="1" dirty="0" err="1" smtClean="0">
                <a:solidFill>
                  <a:srgbClr val="00B0F0"/>
                </a:solidFill>
                <a:latin typeface="Times New Roman" pitchFamily="18" charset="0"/>
                <a:cs typeface="Times New Roman" pitchFamily="18" charset="0"/>
              </a:rPr>
              <a:t>Các</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nhân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tố</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ảnh</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hưởng</a:t>
            </a:r>
            <a:r>
              <a:rPr lang="en-US" sz="3200" b="1" dirty="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đến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sự</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biến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đổi</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xã</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hội</a:t>
            </a:r>
            <a:endParaRPr lang="en-US" sz="3200" b="1" dirty="0" smtClean="0">
              <a:solidFill>
                <a:srgbClr val="00B0F0"/>
              </a:solidFill>
              <a:latin typeface="Times New Roman" panose="02020603050405020304" pitchFamily="18" charset="0"/>
              <a:cs typeface="Times New Roman" panose="02020603050405020304" pitchFamily="18" charset="0"/>
            </a:endParaRPr>
          </a:p>
        </p:txBody>
      </p:sp>
      <p:sp>
        <p:nvSpPr>
          <p:cNvPr id="7" name="Rectangle 6"/>
          <p:cNvSpPr/>
          <p:nvPr/>
        </p:nvSpPr>
        <p:spPr>
          <a:xfrm>
            <a:off x="838200" y="2514599"/>
            <a:ext cx="7620000" cy="553998"/>
          </a:xfrm>
          <a:prstGeom prst="rect">
            <a:avLst/>
          </a:prstGeom>
        </p:spPr>
        <p:txBody>
          <a:bodyPr wrap="square">
            <a:spAutoFit/>
          </a:bodyPr>
          <a:lstStyle/>
          <a:p>
            <a:pPr marL="457200" indent="-457200">
              <a:buFont typeface="Wingdings" panose="05000000000000000000" pitchFamily="2" charset="2"/>
              <a:buChar char="Ø"/>
            </a:pPr>
            <a:endParaRPr lang="vi-VN" sz="3000" b="1" dirty="0"/>
          </a:p>
        </p:txBody>
      </p:sp>
      <p:sp>
        <p:nvSpPr>
          <p:cNvPr id="4" name="Title 3"/>
          <p:cNvSpPr>
            <a:spLocks noGrp="1"/>
          </p:cNvSpPr>
          <p:nvPr>
            <p:ph type="title"/>
          </p:nvPr>
        </p:nvSpPr>
        <p:spPr>
          <a:xfrm>
            <a:off x="244522" y="1864055"/>
            <a:ext cx="7543800" cy="685801"/>
          </a:xfrm>
        </p:spPr>
        <p:txBody>
          <a:bodyPr/>
          <a:lstStyle/>
          <a:p>
            <a:pPr marL="457200" indent="-457200">
              <a:buFont typeface="Wingdings" panose="05000000000000000000" pitchFamily="2" charset="2"/>
              <a:buChar char="v"/>
            </a:pPr>
            <a:r>
              <a:rPr lang="vi-VN" sz="3000" dirty="0"/>
              <a:t>Công nghệ</a:t>
            </a:r>
          </a:p>
        </p:txBody>
      </p:sp>
      <p:sp>
        <p:nvSpPr>
          <p:cNvPr id="5" name="Rectangle 4"/>
          <p:cNvSpPr/>
          <p:nvPr/>
        </p:nvSpPr>
        <p:spPr>
          <a:xfrm>
            <a:off x="1026994" y="3068597"/>
            <a:ext cx="7736006" cy="2862322"/>
          </a:xfrm>
          <a:prstGeom prst="rect">
            <a:avLst/>
          </a:prstGeom>
        </p:spPr>
        <p:txBody>
          <a:bodyPr wrap="square">
            <a:spAutoFit/>
          </a:bodyPr>
          <a:lstStyle/>
          <a:p>
            <a:pPr>
              <a:buFont typeface="Wingdings" pitchFamily="2" charset="2"/>
              <a:buChar char="ü"/>
            </a:pPr>
            <a:r>
              <a:rPr lang="vi-VN" sz="3000" b="1" dirty="0">
                <a:solidFill>
                  <a:schemeClr val="bg1"/>
                </a:solidFill>
                <a:latin typeface="Times New Roman" pitchFamily="18" charset="0"/>
                <a:cs typeface="Times New Roman" pitchFamily="18" charset="0"/>
              </a:rPr>
              <a:t>Một số tác động của quá trình công nghệ tới  </a:t>
            </a:r>
            <a:r>
              <a:rPr lang="vi-VN" sz="3000" b="1" dirty="0" smtClean="0">
                <a:solidFill>
                  <a:schemeClr val="bg1"/>
                </a:solidFill>
                <a:latin typeface="Times New Roman" pitchFamily="18" charset="0"/>
                <a:cs typeface="Times New Roman" pitchFamily="18" charset="0"/>
              </a:rPr>
              <a:t>   	sự </a:t>
            </a:r>
            <a:r>
              <a:rPr lang="vi-VN" sz="3000" b="1" dirty="0">
                <a:solidFill>
                  <a:schemeClr val="bg1"/>
                </a:solidFill>
                <a:latin typeface="Times New Roman" pitchFamily="18" charset="0"/>
                <a:cs typeface="Times New Roman" pitchFamily="18" charset="0"/>
              </a:rPr>
              <a:t>biến đổi xã hội</a:t>
            </a:r>
            <a:r>
              <a:rPr lang="vi-VN" sz="3000" b="1" dirty="0" smtClean="0">
                <a:solidFill>
                  <a:schemeClr val="bg1"/>
                </a:solidFill>
                <a:latin typeface="Times New Roman" pitchFamily="18" charset="0"/>
                <a:cs typeface="Times New Roman" pitchFamily="18" charset="0"/>
              </a:rPr>
              <a:t>:</a:t>
            </a:r>
          </a:p>
          <a:p>
            <a:endParaRPr lang="en-US" sz="3000" b="1" dirty="0">
              <a:solidFill>
                <a:schemeClr val="bg1"/>
              </a:solidFill>
              <a:latin typeface="Times New Roman" pitchFamily="18" charset="0"/>
              <a:cs typeface="Times New Roman" pitchFamily="18" charset="0"/>
            </a:endParaRPr>
          </a:p>
          <a:p>
            <a:pPr marL="960438" indent="-457200">
              <a:buFont typeface="Courier New" panose="02070309020205020404" pitchFamily="49" charset="0"/>
              <a:buChar char="o"/>
            </a:pPr>
            <a:r>
              <a:rPr lang="vi-VN" sz="3000" b="1" dirty="0">
                <a:solidFill>
                  <a:schemeClr val="bg1"/>
                </a:solidFill>
                <a:latin typeface="Times New Roman" pitchFamily="18" charset="0"/>
                <a:cs typeface="Times New Roman" pitchFamily="18" charset="0"/>
              </a:rPr>
              <a:t>Biến đổi gia đình</a:t>
            </a:r>
            <a:endParaRPr lang="en-US" sz="3000" b="1" dirty="0">
              <a:solidFill>
                <a:schemeClr val="bg1"/>
              </a:solidFill>
              <a:latin typeface="Times New Roman" pitchFamily="18" charset="0"/>
              <a:cs typeface="Times New Roman" pitchFamily="18" charset="0"/>
            </a:endParaRPr>
          </a:p>
          <a:p>
            <a:pPr marL="960438" indent="-457200">
              <a:buFont typeface="Courier New" panose="02070309020205020404" pitchFamily="49" charset="0"/>
              <a:buChar char="o"/>
            </a:pPr>
            <a:r>
              <a:rPr lang="vi-VN" sz="3000" b="1" dirty="0">
                <a:solidFill>
                  <a:schemeClr val="bg1"/>
                </a:solidFill>
                <a:latin typeface="Times New Roman" pitchFamily="18" charset="0"/>
                <a:cs typeface="Times New Roman" pitchFamily="18" charset="0"/>
              </a:rPr>
              <a:t>Biến đổi cơ cấu xã hội</a:t>
            </a:r>
            <a:endParaRPr lang="en-US" sz="3000" b="1" dirty="0">
              <a:solidFill>
                <a:schemeClr val="bg1"/>
              </a:solidFill>
              <a:latin typeface="Times New Roman" pitchFamily="18" charset="0"/>
              <a:cs typeface="Times New Roman" pitchFamily="18" charset="0"/>
            </a:endParaRPr>
          </a:p>
          <a:p>
            <a:pPr marL="960438" indent="-457200">
              <a:buFont typeface="Courier New" panose="02070309020205020404" pitchFamily="49" charset="0"/>
              <a:buChar char="o"/>
            </a:pPr>
            <a:r>
              <a:rPr lang="vi-VN" sz="3000" b="1" dirty="0">
                <a:solidFill>
                  <a:schemeClr val="bg1"/>
                </a:solidFill>
                <a:latin typeface="Times New Roman" pitchFamily="18" charset="0"/>
                <a:cs typeface="Times New Roman" pitchFamily="18" charset="0"/>
              </a:rPr>
              <a:t> Biến đổi văn hoá và các thiết chế xã hội</a:t>
            </a:r>
            <a:endParaRPr lang="en-US" sz="3000" b="1" dirty="0">
              <a:solidFill>
                <a:schemeClr val="bg1"/>
              </a:solidFill>
              <a:latin typeface="Times New Roman" pitchFamily="18" charset="0"/>
              <a:cs typeface="Times New Roman" pitchFamily="18" charset="0"/>
            </a:endParaRPr>
          </a:p>
        </p:txBody>
      </p:sp>
      <p:pic>
        <p:nvPicPr>
          <p:cNvPr id="14" name="Picture 2" descr="C:\Users\levandoi\Downloads\Music\images.jpg"/>
          <p:cNvPicPr>
            <a:picLocks noChangeAspect="1" noChangeArrowheads="1"/>
          </p:cNvPicPr>
          <p:nvPr/>
        </p:nvPicPr>
        <p:blipFill>
          <a:blip r:embed="rId3"/>
          <a:srcRect/>
          <a:stretch>
            <a:fillRect/>
          </a:stretch>
        </p:blipFill>
        <p:spPr bwMode="auto">
          <a:xfrm>
            <a:off x="152400" y="2979738"/>
            <a:ext cx="4499651" cy="3078708"/>
          </a:xfrm>
          <a:prstGeom prst="rect">
            <a:avLst/>
          </a:prstGeom>
          <a:ln>
            <a:noFill/>
          </a:ln>
          <a:effectLst>
            <a:softEdge rad="112500"/>
          </a:effectLst>
        </p:spPr>
      </p:pic>
      <p:pic>
        <p:nvPicPr>
          <p:cNvPr id="15" name="Picture 3" descr="C:\Users\levandoi\Downloads\Music\images (3).jpg"/>
          <p:cNvPicPr>
            <a:picLocks noChangeAspect="1" noChangeArrowheads="1"/>
          </p:cNvPicPr>
          <p:nvPr/>
        </p:nvPicPr>
        <p:blipFill>
          <a:blip r:embed="rId4"/>
          <a:srcRect/>
          <a:stretch>
            <a:fillRect/>
          </a:stretch>
        </p:blipFill>
        <p:spPr bwMode="auto">
          <a:xfrm>
            <a:off x="4652051" y="2960403"/>
            <a:ext cx="4335000" cy="3173839"/>
          </a:xfrm>
          <a:prstGeom prst="rect">
            <a:avLst/>
          </a:prstGeom>
          <a:ln>
            <a:noFill/>
          </a:ln>
          <a:effectLst>
            <a:softEdge rad="112500"/>
          </a:effectLst>
        </p:spPr>
      </p:pic>
      <p:pic>
        <p:nvPicPr>
          <p:cNvPr id="18" name="Picture 5" descr="C:\Users\levandoi\Downloads\Music\images (5).jpg"/>
          <p:cNvPicPr>
            <a:picLocks noChangeAspect="1" noChangeArrowheads="1"/>
          </p:cNvPicPr>
          <p:nvPr/>
        </p:nvPicPr>
        <p:blipFill>
          <a:blip r:embed="rId5"/>
          <a:srcRect/>
          <a:stretch>
            <a:fillRect/>
          </a:stretch>
        </p:blipFill>
        <p:spPr bwMode="auto">
          <a:xfrm>
            <a:off x="4062495" y="2968448"/>
            <a:ext cx="5005734" cy="3128584"/>
          </a:xfrm>
          <a:prstGeom prst="rect">
            <a:avLst/>
          </a:prstGeom>
          <a:ln>
            <a:noFill/>
          </a:ln>
          <a:effectLst>
            <a:softEdge rad="112500"/>
          </a:effectLst>
        </p:spPr>
      </p:pic>
      <p:pic>
        <p:nvPicPr>
          <p:cNvPr id="19" name="Picture 4" descr="C:\Users\levandoi\Downloads\Music\images (4).jpg"/>
          <p:cNvPicPr>
            <a:picLocks noChangeAspect="1" noChangeArrowheads="1"/>
          </p:cNvPicPr>
          <p:nvPr/>
        </p:nvPicPr>
        <p:blipFill>
          <a:blip r:embed="rId6"/>
          <a:srcRect/>
          <a:stretch>
            <a:fillRect/>
          </a:stretch>
        </p:blipFill>
        <p:spPr bwMode="auto">
          <a:xfrm>
            <a:off x="276367" y="3052675"/>
            <a:ext cx="3846833" cy="2857500"/>
          </a:xfrm>
          <a:prstGeom prst="rect">
            <a:avLst/>
          </a:prstGeom>
          <a:ln>
            <a:noFill/>
          </a:ln>
          <a:effectLst>
            <a:softEdge rad="112500"/>
          </a:effectLst>
        </p:spPr>
      </p:pic>
    </p:spTree>
    <p:extLst>
      <p:ext uri="{BB962C8B-B14F-4D97-AF65-F5344CB8AC3E}">
        <p14:creationId xmlns:p14="http://schemas.microsoft.com/office/powerpoint/2010/main" val="208355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57200" y="50687"/>
            <a:ext cx="6165430" cy="646331"/>
          </a:xfrm>
          <a:prstGeom prst="rect">
            <a:avLst/>
          </a:prstGeom>
        </p:spPr>
        <p:txBody>
          <a:bodyPr wrap="square">
            <a:spAutoFit/>
          </a:bodyPr>
          <a:lstStyle/>
          <a:p>
            <a:pPr marL="514350" indent="-514350">
              <a:spcBef>
                <a:spcPct val="20000"/>
              </a:spcBef>
            </a:pP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III.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Sự</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biến</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đổi</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xã</a:t>
            </a:r>
            <a:r>
              <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1">
                    <a:lumMod val="60000"/>
                    <a:lumOff val="40000"/>
                  </a:schemeClr>
                </a:solidFill>
                <a:latin typeface="Times New Roman" panose="02020603050405020304" pitchFamily="18" charset="0"/>
                <a:cs typeface="Times New Roman" panose="02020603050405020304" pitchFamily="18" charset="0"/>
              </a:rPr>
              <a:t>hội</a:t>
            </a:r>
            <a:endParaRPr lang="en-US" sz="36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990600" y="569991"/>
            <a:ext cx="10116404" cy="584775"/>
          </a:xfrm>
          <a:prstGeom prst="rect">
            <a:avLst/>
          </a:prstGeom>
        </p:spPr>
        <p:txBody>
          <a:bodyPr wrap="square">
            <a:spAutoFit/>
          </a:bodyPr>
          <a:lstStyle/>
          <a:p>
            <a:pPr marL="514350" indent="-514350">
              <a:spcBef>
                <a:spcPct val="20000"/>
              </a:spcBef>
            </a:pP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smtClean="0">
                <a:solidFill>
                  <a:srgbClr val="00B0F0"/>
                </a:solidFill>
                <a:latin typeface="Times New Roman" panose="02020603050405020304" pitchFamily="18" charset="0"/>
                <a:cs typeface="Times New Roman" panose="02020603050405020304" pitchFamily="18" charset="0"/>
              </a:rPr>
              <a:t>2. </a:t>
            </a:r>
            <a:r>
              <a:rPr lang="en-US" sz="3200" b="1" dirty="0" err="1" smtClean="0">
                <a:solidFill>
                  <a:srgbClr val="00B0F0"/>
                </a:solidFill>
                <a:latin typeface="Times New Roman" pitchFamily="18" charset="0"/>
                <a:cs typeface="Times New Roman" pitchFamily="18" charset="0"/>
              </a:rPr>
              <a:t>Các</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nhân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tố</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ảnh</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hưởng</a:t>
            </a:r>
            <a:r>
              <a:rPr lang="en-US" sz="3200" b="1" dirty="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đến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sự</a:t>
            </a:r>
            <a:r>
              <a:rPr lang="en-US" sz="3200" b="1" dirty="0" smtClean="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biến</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đổi</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xã</a:t>
            </a:r>
            <a:r>
              <a:rPr lang="en-US" sz="3200" b="1" dirty="0">
                <a:solidFill>
                  <a:srgbClr val="00B0F0"/>
                </a:solidFill>
                <a:latin typeface="Times New Roman" pitchFamily="18" charset="0"/>
                <a:cs typeface="Times New Roman" pitchFamily="18" charset="0"/>
              </a:rPr>
              <a:t> </a:t>
            </a:r>
            <a:r>
              <a:rPr lang="en-US" sz="3200" b="1" dirty="0" err="1">
                <a:solidFill>
                  <a:srgbClr val="00B0F0"/>
                </a:solidFill>
                <a:latin typeface="Times New Roman" pitchFamily="18" charset="0"/>
                <a:cs typeface="Times New Roman" pitchFamily="18" charset="0"/>
              </a:rPr>
              <a:t>hội</a:t>
            </a:r>
            <a:endParaRPr lang="en-US" sz="3200" b="1" dirty="0" smtClean="0">
              <a:solidFill>
                <a:srgbClr val="00B0F0"/>
              </a:solidFill>
              <a:latin typeface="Times New Roman" panose="02020603050405020304" pitchFamily="18" charset="0"/>
              <a:cs typeface="Times New Roman" panose="02020603050405020304" pitchFamily="18" charset="0"/>
            </a:endParaRPr>
          </a:p>
        </p:txBody>
      </p:sp>
      <p:sp>
        <p:nvSpPr>
          <p:cNvPr id="7" name="Rectangle 6"/>
          <p:cNvSpPr/>
          <p:nvPr/>
        </p:nvSpPr>
        <p:spPr>
          <a:xfrm>
            <a:off x="-152400" y="2194783"/>
            <a:ext cx="4876800" cy="4708981"/>
          </a:xfrm>
          <a:prstGeom prst="rect">
            <a:avLst/>
          </a:prstGeom>
        </p:spPr>
        <p:txBody>
          <a:bodyPr wrap="square">
            <a:spAutoFit/>
          </a:bodyPr>
          <a:lstStyle/>
          <a:p>
            <a:pPr marL="457200" lvl="0" indent="457200" algn="just" eaLnBrk="0" fontAlgn="base" hangingPunct="0">
              <a:spcBef>
                <a:spcPct val="0"/>
              </a:spcBef>
              <a:spcAft>
                <a:spcPct val="0"/>
              </a:spcAft>
              <a:buFont typeface="Wingdings" pitchFamily="2" charset="2"/>
              <a:buChar char="ü"/>
            </a:pPr>
            <a:r>
              <a:rPr lang="vi-VN" sz="3000" b="1" dirty="0">
                <a:solidFill>
                  <a:schemeClr val="bg1"/>
                </a:solidFill>
                <a:latin typeface="Times New Roman" panose="02020603050405020304" pitchFamily="18" charset="0"/>
                <a:ea typeface="Times New Roman" pitchFamily="18" charset="0"/>
                <a:cs typeface="Times New Roman" panose="02020603050405020304" pitchFamily="18" charset="0"/>
              </a:rPr>
              <a:t>Trong xã hội có nhiều sự thay đổi do những nguyên nhân xung đột tạo nên, xung đột giữa các nhóm khác nhau của các xã hội - đó là những mâu thuẫn giữa các giai cấp, chủng tộc, các nhóm dân tộc ít người, sự khác biệt về tôn giáo.</a:t>
            </a:r>
            <a:endParaRPr lang="en-US" sz="3000" b="1" dirty="0">
              <a:solidFill>
                <a:schemeClr val="bg1"/>
              </a:solidFill>
              <a:latin typeface="Times New Roman" panose="02020603050405020304" pitchFamily="18" charset="0"/>
              <a:ea typeface="Times New Roman" pitchFamily="18" charset="0"/>
              <a:cs typeface="Times New Roman" panose="02020603050405020304" pitchFamily="18" charset="0"/>
            </a:endParaRPr>
          </a:p>
        </p:txBody>
      </p:sp>
      <p:sp>
        <p:nvSpPr>
          <p:cNvPr id="4" name="Title 3"/>
          <p:cNvSpPr>
            <a:spLocks noGrp="1"/>
          </p:cNvSpPr>
          <p:nvPr>
            <p:ph type="title"/>
          </p:nvPr>
        </p:nvSpPr>
        <p:spPr>
          <a:xfrm>
            <a:off x="152400" y="1508982"/>
            <a:ext cx="7543800" cy="685801"/>
          </a:xfrm>
        </p:spPr>
        <p:txBody>
          <a:bodyPr/>
          <a:lstStyle/>
          <a:p>
            <a:pPr marL="457200" lvl="0" indent="-457200" algn="just" eaLnBrk="0" hangingPunct="0">
              <a:buFont typeface="Wingdings" pitchFamily="2" charset="2"/>
              <a:buChar char="v"/>
              <a:tabLst>
                <a:tab pos="457200" algn="l"/>
              </a:tabLst>
            </a:pPr>
            <a:r>
              <a:rPr lang="vi-VN" sz="3000" dirty="0" smtClean="0">
                <a:solidFill>
                  <a:srgbClr val="000000"/>
                </a:solidFill>
                <a:latin typeface="Times New Roman" panose="02020603050405020304" pitchFamily="18" charset="0"/>
                <a:ea typeface="Times New Roman" pitchFamily="18" charset="0"/>
                <a:cs typeface="Times New Roman" panose="02020603050405020304" pitchFamily="18" charset="0"/>
              </a:rPr>
              <a:t>Xung đột</a:t>
            </a:r>
            <a:r>
              <a:rPr lang="en-US" sz="3000" dirty="0" smtClean="0">
                <a:solidFill>
                  <a:srgbClr val="000000"/>
                </a:solidFill>
                <a:latin typeface="Times New Roman" panose="02020603050405020304" pitchFamily="18" charset="0"/>
                <a:ea typeface="Times New Roman" pitchFamily="18" charset="0"/>
                <a:cs typeface="Times New Roman" panose="02020603050405020304" pitchFamily="18" charset="0"/>
              </a:rPr>
              <a:t> </a:t>
            </a:r>
            <a:r>
              <a:rPr lang="en-US" sz="3000" dirty="0" err="1" smtClean="0">
                <a:solidFill>
                  <a:srgbClr val="000000"/>
                </a:solidFill>
                <a:latin typeface="Times New Roman" panose="02020603050405020304" pitchFamily="18" charset="0"/>
                <a:ea typeface="Times New Roman" pitchFamily="18" charset="0"/>
                <a:cs typeface="Times New Roman" panose="02020603050405020304" pitchFamily="18" charset="0"/>
              </a:rPr>
              <a:t>xã</a:t>
            </a:r>
            <a:r>
              <a:rPr lang="en-US" sz="3000" dirty="0" smtClean="0">
                <a:solidFill>
                  <a:srgbClr val="000000"/>
                </a:solidFill>
                <a:latin typeface="Times New Roman" panose="02020603050405020304" pitchFamily="18" charset="0"/>
                <a:ea typeface="Times New Roman" pitchFamily="18" charset="0"/>
                <a:cs typeface="Times New Roman" panose="02020603050405020304" pitchFamily="18" charset="0"/>
              </a:rPr>
              <a:t> </a:t>
            </a:r>
            <a:r>
              <a:rPr lang="en-US" sz="3000" dirty="0" err="1" smtClean="0">
                <a:solidFill>
                  <a:srgbClr val="000000"/>
                </a:solidFill>
                <a:latin typeface="Times New Roman" panose="02020603050405020304" pitchFamily="18" charset="0"/>
                <a:ea typeface="Times New Roman" pitchFamily="18" charset="0"/>
                <a:cs typeface="Times New Roman" panose="02020603050405020304" pitchFamily="18" charset="0"/>
              </a:rPr>
              <a:t>hội</a:t>
            </a:r>
            <a:endParaRPr lang="en-US" sz="3000" b="0" dirty="0">
              <a:solidFill>
                <a:schemeClr val="tx1"/>
              </a:solidFill>
              <a:latin typeface="Times New Roman" panose="02020603050405020304" pitchFamily="18" charset="0"/>
              <a:cs typeface="Times New Roman" panose="02020603050405020304" pitchFamily="18" charset="0"/>
            </a:endParaRPr>
          </a:p>
        </p:txBody>
      </p:sp>
      <p:pic>
        <p:nvPicPr>
          <p:cNvPr id="11" name="Picture 2" descr="E:\hình ảnh\0A6767C4-28A0-4F18-8D17-8DBFB174F284_mw1024_s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0810" y="2608105"/>
            <a:ext cx="4504993" cy="33239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Picture 3" descr="E:\hình ảnh\136875390103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2263" y="2608105"/>
            <a:ext cx="4650698" cy="34869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021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ontent Placeholder 3"/>
          <p:cNvSpPr>
            <a:spLocks noGrp="1"/>
          </p:cNvSpPr>
          <p:nvPr>
            <p:ph/>
          </p:nvPr>
        </p:nvSpPr>
        <p:spPr>
          <a:xfrm>
            <a:off x="1295400" y="122238"/>
            <a:ext cx="7848600" cy="6008687"/>
          </a:xfrm>
        </p:spPr>
        <p:txBody>
          <a:bodyPr/>
          <a:lstStyle/>
          <a:p>
            <a:endParaRPr lang="vi-VN" dirty="0"/>
          </a:p>
        </p:txBody>
      </p:sp>
      <p:sp>
        <p:nvSpPr>
          <p:cNvPr id="5" name="Rectangle 4"/>
          <p:cNvSpPr/>
          <p:nvPr/>
        </p:nvSpPr>
        <p:spPr>
          <a:xfrm>
            <a:off x="457200" y="1752600"/>
            <a:ext cx="7848601" cy="3416320"/>
          </a:xfrm>
          <a:prstGeom prst="rect">
            <a:avLst/>
          </a:prstGeom>
          <a:noFill/>
        </p:spPr>
        <p:txBody>
          <a:bodyPr wrap="square" lIns="91440" tIns="45720" rIns="91440" bIns="45720">
            <a:spAutoFit/>
          </a:bodyPr>
          <a:lstStyle/>
          <a:p>
            <a:pPr algn="ctr"/>
            <a:r>
              <a:rPr lang="vi-VN" sz="5400" b="1" cap="none" spc="50" dirty="0" smtClean="0">
                <a:ln w="9525" cmpd="sng">
                  <a:solidFill>
                    <a:schemeClr val="accent1"/>
                  </a:solidFill>
                  <a:prstDash val="solid"/>
                </a:ln>
                <a:solidFill>
                  <a:srgbClr val="FF0000"/>
                </a:solidFill>
                <a:effectLst>
                  <a:glow rad="38100">
                    <a:schemeClr val="accent1">
                      <a:alpha val="40000"/>
                    </a:schemeClr>
                  </a:glow>
                </a:effectLst>
              </a:rPr>
              <a:t>    Xin </a:t>
            </a:r>
            <a:r>
              <a:rPr lang="vi-VN" sz="5000" b="1" cap="none" spc="50" dirty="0" smtClean="0">
                <a:ln w="9525" cmpd="sng">
                  <a:solidFill>
                    <a:schemeClr val="accent1"/>
                  </a:solidFill>
                  <a:prstDash val="solid"/>
                </a:ln>
                <a:solidFill>
                  <a:srgbClr val="FF0000"/>
                </a:solidFill>
                <a:effectLst>
                  <a:glow rad="38100">
                    <a:schemeClr val="accent1">
                      <a:alpha val="40000"/>
                    </a:schemeClr>
                  </a:glow>
                </a:effectLst>
              </a:rPr>
              <a:t>chân thành cảm      	</a:t>
            </a:r>
            <a:r>
              <a:rPr lang="vi-VN" sz="5400" b="1" cap="none" spc="50" dirty="0" smtClean="0">
                <a:ln w="9525" cmpd="sng">
                  <a:solidFill>
                    <a:schemeClr val="accent1"/>
                  </a:solidFill>
                  <a:prstDash val="solid"/>
                </a:ln>
                <a:solidFill>
                  <a:srgbClr val="FF0000"/>
                </a:solidFill>
                <a:effectLst>
                  <a:glow rad="38100">
                    <a:schemeClr val="accent1">
                      <a:alpha val="40000"/>
                    </a:schemeClr>
                  </a:glow>
                </a:effectLst>
              </a:rPr>
              <a:t>ơn</a:t>
            </a:r>
            <a:r>
              <a:rPr lang="vi-VN" sz="5000" b="1" cap="none" spc="50" dirty="0" smtClean="0">
                <a:ln w="9525" cmpd="sng">
                  <a:solidFill>
                    <a:schemeClr val="accent1"/>
                  </a:solidFill>
                  <a:prstDash val="solid"/>
                </a:ln>
                <a:solidFill>
                  <a:srgbClr val="FF0000"/>
                </a:solidFill>
                <a:effectLst>
                  <a:glow rad="38100">
                    <a:schemeClr val="accent1">
                      <a:alpha val="40000"/>
                    </a:schemeClr>
                  </a:glow>
                </a:effectLst>
              </a:rPr>
              <a:t> </a:t>
            </a:r>
            <a:r>
              <a:rPr lang="vi-VN" sz="5000" b="1" spc="50" dirty="0">
                <a:ln w="9525" cmpd="sng">
                  <a:solidFill>
                    <a:schemeClr val="accent1"/>
                  </a:solidFill>
                  <a:prstDash val="solid"/>
                </a:ln>
                <a:solidFill>
                  <a:srgbClr val="FF0000"/>
                </a:solidFill>
                <a:effectLst>
                  <a:glow rad="38100">
                    <a:schemeClr val="accent1">
                      <a:alpha val="40000"/>
                    </a:schemeClr>
                  </a:glow>
                </a:effectLst>
              </a:rPr>
              <a:t>t</a:t>
            </a:r>
            <a:r>
              <a:rPr lang="vi-VN" sz="5000" b="1" spc="50" dirty="0" smtClean="0">
                <a:ln w="9525" cmpd="sng">
                  <a:solidFill>
                    <a:schemeClr val="accent1"/>
                  </a:solidFill>
                  <a:prstDash val="solid"/>
                </a:ln>
                <a:solidFill>
                  <a:srgbClr val="FF0000"/>
                </a:solidFill>
                <a:effectLst>
                  <a:glow rad="38100">
                    <a:schemeClr val="accent1">
                      <a:alpha val="40000"/>
                    </a:schemeClr>
                  </a:glow>
                </a:effectLst>
              </a:rPr>
              <a:t>hầy và các bạn </a:t>
            </a:r>
          </a:p>
          <a:p>
            <a:pPr algn="ctr"/>
            <a:r>
              <a:rPr lang="vi-VN" sz="5000" b="1" spc="50" dirty="0" smtClean="0">
                <a:ln w="9525" cmpd="sng">
                  <a:solidFill>
                    <a:schemeClr val="accent1"/>
                  </a:solidFill>
                  <a:prstDash val="solid"/>
                </a:ln>
                <a:solidFill>
                  <a:srgbClr val="FF0000"/>
                </a:solidFill>
                <a:effectLst>
                  <a:glow rad="38100">
                    <a:schemeClr val="accent1">
                      <a:alpha val="40000"/>
                    </a:schemeClr>
                  </a:glow>
                </a:effectLst>
              </a:rPr>
              <a:t>      </a:t>
            </a:r>
            <a:r>
              <a:rPr lang="vi-VN" sz="5400" b="1" spc="50" dirty="0" smtClean="0">
                <a:ln w="9525" cmpd="sng">
                  <a:solidFill>
                    <a:schemeClr val="accent1"/>
                  </a:solidFill>
                  <a:prstDash val="solid"/>
                </a:ln>
                <a:solidFill>
                  <a:srgbClr val="FF0000"/>
                </a:solidFill>
                <a:effectLst>
                  <a:glow rad="38100">
                    <a:schemeClr val="accent1">
                      <a:alpha val="40000"/>
                    </a:schemeClr>
                  </a:glow>
                </a:effectLst>
              </a:rPr>
              <a:t>đã</a:t>
            </a:r>
            <a:r>
              <a:rPr lang="vi-VN" sz="5000" b="1" spc="50" dirty="0" smtClean="0">
                <a:ln w="9525" cmpd="sng">
                  <a:solidFill>
                    <a:schemeClr val="accent1"/>
                  </a:solidFill>
                  <a:prstDash val="solid"/>
                </a:ln>
                <a:solidFill>
                  <a:srgbClr val="FF0000"/>
                </a:solidFill>
                <a:effectLst>
                  <a:glow rad="38100">
                    <a:schemeClr val="accent1">
                      <a:alpha val="40000"/>
                    </a:schemeClr>
                  </a:glow>
                </a:effectLst>
              </a:rPr>
              <a:t> theo dõi bài    	</a:t>
            </a:r>
            <a:r>
              <a:rPr lang="vi-VN" sz="5400" b="1" spc="50" dirty="0" smtClean="0">
                <a:ln w="9525" cmpd="sng">
                  <a:solidFill>
                    <a:schemeClr val="accent1"/>
                  </a:solidFill>
                  <a:prstDash val="solid"/>
                </a:ln>
                <a:solidFill>
                  <a:srgbClr val="FF0000"/>
                </a:solidFill>
                <a:effectLst>
                  <a:glow rad="38100">
                    <a:schemeClr val="accent1">
                      <a:alpha val="40000"/>
                    </a:schemeClr>
                  </a:glow>
                </a:effectLst>
              </a:rPr>
              <a:t>thuyết</a:t>
            </a:r>
            <a:r>
              <a:rPr lang="vi-VN" sz="5000" b="1" spc="50" dirty="0" smtClean="0">
                <a:ln w="9525" cmpd="sng">
                  <a:solidFill>
                    <a:schemeClr val="accent1"/>
                  </a:solidFill>
                  <a:prstDash val="solid"/>
                </a:ln>
                <a:solidFill>
                  <a:srgbClr val="FF0000"/>
                </a:solidFill>
                <a:effectLst>
                  <a:glow rad="38100">
                    <a:schemeClr val="accent1">
                      <a:alpha val="40000"/>
                    </a:schemeClr>
                  </a:glow>
                </a:effectLst>
              </a:rPr>
              <a:t> trình !</a:t>
            </a:r>
            <a:endParaRPr lang="en-US" sz="5000" b="1" cap="none" spc="50" dirty="0">
              <a:ln w="9525" cmpd="sng">
                <a:solidFill>
                  <a:schemeClr val="accent1"/>
                </a:solidFill>
                <a:prstDash val="solid"/>
              </a:ln>
              <a:solidFill>
                <a:srgbClr val="FF0000"/>
              </a:solidFill>
              <a:effectLst>
                <a:glow rad="38100">
                  <a:schemeClr val="accent1">
                    <a:alpha val="40000"/>
                  </a:schemeClr>
                </a:glow>
              </a:effectLst>
            </a:endParaRPr>
          </a:p>
        </p:txBody>
      </p:sp>
    </p:spTree>
    <p:extLst>
      <p:ext uri="{BB962C8B-B14F-4D97-AF65-F5344CB8AC3E}">
        <p14:creationId xmlns:p14="http://schemas.microsoft.com/office/powerpoint/2010/main" val="27017969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Title 1"/>
          <p:cNvSpPr txBox="1">
            <a:spLocks/>
          </p:cNvSpPr>
          <p:nvPr/>
        </p:nvSpPr>
        <p:spPr>
          <a:xfrm>
            <a:off x="152400" y="228600"/>
            <a:ext cx="8861596" cy="1905001"/>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800" b="1" dirty="0" err="1" smtClean="0">
                <a:solidFill>
                  <a:srgbClr val="FFFF00"/>
                </a:solidFill>
                <a:latin typeface="Times New Roman" panose="02020603050405020304" pitchFamily="18" charset="0"/>
                <a:ea typeface="+mj-ea"/>
                <a:cs typeface="Times New Roman" panose="02020603050405020304" pitchFamily="18" charset="0"/>
              </a:rPr>
              <a:t>Nội</a:t>
            </a:r>
            <a:r>
              <a:rPr lang="en-US" sz="4800" b="1" dirty="0" smtClean="0">
                <a:solidFill>
                  <a:srgbClr val="FFFF00"/>
                </a:solidFill>
                <a:latin typeface="Times New Roman" panose="02020603050405020304" pitchFamily="18" charset="0"/>
                <a:ea typeface="+mj-ea"/>
                <a:cs typeface="Times New Roman" panose="02020603050405020304" pitchFamily="18" charset="0"/>
              </a:rPr>
              <a:t> Dung </a:t>
            </a:r>
            <a:r>
              <a:rPr lang="en-US" sz="4800" b="1" dirty="0" err="1" smtClean="0">
                <a:solidFill>
                  <a:srgbClr val="FFFF00"/>
                </a:solidFill>
                <a:latin typeface="Times New Roman" panose="02020603050405020304" pitchFamily="18" charset="0"/>
                <a:ea typeface="+mj-ea"/>
                <a:cs typeface="Times New Roman" panose="02020603050405020304" pitchFamily="18" charset="0"/>
              </a:rPr>
              <a:t>Chủ</a:t>
            </a:r>
            <a:r>
              <a:rPr lang="en-US" sz="4800" b="1" dirty="0" smtClean="0">
                <a:solidFill>
                  <a:srgbClr val="FFFF00"/>
                </a:solidFill>
                <a:latin typeface="Times New Roman" panose="02020603050405020304" pitchFamily="18" charset="0"/>
                <a:ea typeface="+mj-ea"/>
                <a:cs typeface="Times New Roman" panose="02020603050405020304" pitchFamily="18" charset="0"/>
              </a:rPr>
              <a:t> </a:t>
            </a:r>
            <a:r>
              <a:rPr lang="en-US" sz="4800" b="1" dirty="0" err="1" smtClean="0">
                <a:solidFill>
                  <a:srgbClr val="FFFF00"/>
                </a:solidFill>
                <a:latin typeface="Times New Roman" panose="02020603050405020304" pitchFamily="18" charset="0"/>
                <a:ea typeface="+mj-ea"/>
                <a:cs typeface="Times New Roman" panose="02020603050405020304" pitchFamily="18" charset="0"/>
              </a:rPr>
              <a:t>Đề</a:t>
            </a:r>
            <a:endParaRPr kumimoji="0" lang="en-US" sz="4800" b="1" i="0" u="none" strike="noStrike" kern="1200" cap="none" spc="0" normalizeH="0" baseline="0" noProof="0" dirty="0">
              <a:ln>
                <a:noFill/>
              </a:ln>
              <a:solidFill>
                <a:srgbClr val="FFFF00"/>
              </a:solidFill>
              <a:effectLst/>
              <a:uLnTx/>
              <a:uFillTx/>
              <a:latin typeface="Times New Roman" panose="02020603050405020304" pitchFamily="18" charset="0"/>
              <a:ea typeface="+mj-ea"/>
              <a:cs typeface="Times New Roman" panose="02020603050405020304" pitchFamily="18" charset="0"/>
            </a:endParaRPr>
          </a:p>
        </p:txBody>
      </p:sp>
      <p:sp>
        <p:nvSpPr>
          <p:cNvPr id="4" name="Content Placeholder 2"/>
          <p:cNvSpPr txBox="1">
            <a:spLocks/>
          </p:cNvSpPr>
          <p:nvPr/>
        </p:nvSpPr>
        <p:spPr>
          <a:xfrm>
            <a:off x="457200" y="1752600"/>
            <a:ext cx="8686800" cy="4953000"/>
          </a:xfrm>
          <a:prstGeom prst="rect">
            <a:avLst/>
          </a:prstGeom>
        </p:spPr>
        <p:txBody>
          <a:bodyPr>
            <a:noAutofit/>
          </a:bodyPr>
          <a:lstStyle/>
          <a:p>
            <a:pPr marL="514350" marR="0" lvl="0" indent="-514350" algn="l" defTabSz="914400" rtl="0" eaLnBrk="1" fontAlgn="auto" latinLnBrk="0" hangingPunct="1">
              <a:lnSpc>
                <a:spcPct val="100000"/>
              </a:lnSpc>
              <a:spcBef>
                <a:spcPct val="20000"/>
              </a:spcBef>
              <a:spcAft>
                <a:spcPts val="0"/>
              </a:spcAft>
              <a:buClrTx/>
              <a:buSzTx/>
              <a:buFont typeface="Arial" pitchFamily="34" charset="0"/>
              <a:buAutoNum type="romanUcPeriod"/>
              <a:tabLst/>
              <a:defRPr/>
            </a:pPr>
            <a:r>
              <a:rPr lang="en-US" sz="4000" b="1" dirty="0">
                <a:solidFill>
                  <a:schemeClr val="tx2">
                    <a:lumMod val="75000"/>
                  </a:schemeClr>
                </a:solidFill>
                <a:latin typeface="Times New Roman" panose="02020603050405020304" pitchFamily="18" charset="0"/>
                <a:cs typeface="Times New Roman" panose="02020603050405020304" pitchFamily="18" charset="0"/>
              </a:rPr>
              <a:t>K</a:t>
            </a:r>
            <a:r>
              <a:rPr kumimoji="0" lang="en-US" sz="4000" b="1" i="0" u="none" strike="noStrike" kern="1200" cap="none" spc="0" normalizeH="0" noProof="0" dirty="0" err="1"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hái</a:t>
            </a:r>
            <a:r>
              <a:rPr kumimoji="0" lang="en-US" sz="4000" b="1" i="0" u="none" strike="noStrike" kern="1200" cap="none" spc="0" normalizeH="0" noProof="0" dirty="0"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noProof="0" dirty="0" err="1"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niệm</a:t>
            </a:r>
            <a:r>
              <a:rPr kumimoji="0" lang="en-US" sz="4000" b="1" i="0" u="none" strike="noStrike" kern="1200" cap="none" spc="0" normalizeH="0" noProof="0" dirty="0"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noProof="0" dirty="0" err="1"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nguyên</a:t>
            </a:r>
            <a:r>
              <a:rPr kumimoji="0" lang="en-US" sz="4000" b="1" i="0" u="none" strike="noStrike" kern="1200" cap="none" spc="0" normalizeH="0" noProof="0" dirty="0"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noProof="0" dirty="0" err="1"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nhân</a:t>
            </a:r>
            <a:r>
              <a:rPr kumimoji="0" lang="en-US" sz="4000" b="1" i="0" u="none" strike="noStrike" kern="1200" cap="none" spc="0" normalizeH="0" noProof="0" dirty="0"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nhập</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cư</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tình</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hình</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nhập</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cư</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tại</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Việt</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Nam.</a:t>
            </a:r>
            <a:endParaRPr kumimoji="0" lang="en-US" sz="4000" b="1" i="0"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cs typeface="Times New Roman" panose="02020603050405020304" pitchFamily="18" charset="0"/>
            </a:endParaRPr>
          </a:p>
          <a:p>
            <a:pPr marL="514350" marR="0" lvl="0" indent="-514350" algn="l" defTabSz="914400" rtl="0" eaLnBrk="1" fontAlgn="auto" latinLnBrk="0" hangingPunct="1">
              <a:lnSpc>
                <a:spcPct val="100000"/>
              </a:lnSpc>
              <a:spcBef>
                <a:spcPct val="20000"/>
              </a:spcBef>
              <a:spcAft>
                <a:spcPts val="0"/>
              </a:spcAft>
              <a:buClrTx/>
              <a:buSzTx/>
              <a:buFont typeface="Arial" pitchFamily="34" charset="0"/>
              <a:buAutoNum type="romanUcPeriod"/>
              <a:tabLst/>
              <a:defRPr/>
            </a:pP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Phân</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tầng</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xã</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hội</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và</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phát</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triển</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xã</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hội</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a:t>
            </a:r>
          </a:p>
          <a:p>
            <a:pPr marL="514350" marR="0" lvl="0" indent="-514350" algn="l" defTabSz="914400" rtl="0" eaLnBrk="1" fontAlgn="auto" latinLnBrk="0" hangingPunct="1">
              <a:lnSpc>
                <a:spcPct val="100000"/>
              </a:lnSpc>
              <a:spcBef>
                <a:spcPct val="20000"/>
              </a:spcBef>
              <a:spcAft>
                <a:spcPts val="0"/>
              </a:spcAft>
              <a:buClrTx/>
              <a:buSzTx/>
              <a:buFont typeface="Arial" pitchFamily="34" charset="0"/>
              <a:buAutoNum type="romanUcPeriod"/>
              <a:tabLst/>
              <a:defRPr/>
            </a:pP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Sự</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a:solidFill>
                  <a:schemeClr val="tx2">
                    <a:lumMod val="75000"/>
                  </a:schemeClr>
                </a:solidFill>
                <a:latin typeface="Times New Roman" panose="02020603050405020304" pitchFamily="18" charset="0"/>
                <a:cs typeface="Times New Roman" panose="02020603050405020304" pitchFamily="18" charset="0"/>
              </a:rPr>
              <a:t>b</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iến</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đổi</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xã</a:t>
            </a:r>
            <a:r>
              <a:rPr lang="en-US" sz="4000" b="1" dirty="0" smtClean="0">
                <a:solidFill>
                  <a:schemeClr val="tx2">
                    <a:lumMod val="75000"/>
                  </a:schemeClr>
                </a:solidFill>
                <a:latin typeface="Times New Roman" panose="02020603050405020304" pitchFamily="18" charset="0"/>
                <a:cs typeface="Times New Roman" panose="02020603050405020304" pitchFamily="18" charset="0"/>
              </a:rPr>
              <a:t> </a:t>
            </a:r>
            <a:r>
              <a:rPr lang="en-US" sz="4000" b="1" dirty="0" err="1" smtClean="0">
                <a:solidFill>
                  <a:schemeClr val="tx2">
                    <a:lumMod val="75000"/>
                  </a:schemeClr>
                </a:solidFill>
                <a:latin typeface="Times New Roman" panose="02020603050405020304" pitchFamily="18" charset="0"/>
                <a:cs typeface="Times New Roman" panose="02020603050405020304" pitchFamily="18" charset="0"/>
              </a:rPr>
              <a:t>hội</a:t>
            </a:r>
            <a:endParaRPr kumimoji="0" lang="en-US" sz="4000" b="1" i="0" u="none" strike="noStrike" kern="1200" cap="none" spc="0" normalizeH="0" baseline="0" noProof="0" dirty="0">
              <a:ln>
                <a:noFill/>
              </a:ln>
              <a:solidFill>
                <a:schemeClr val="tx2">
                  <a:lumMod val="75000"/>
                </a:schemeClr>
              </a:solidFill>
              <a:effectLst/>
              <a:uLnTx/>
              <a:uFillTx/>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4000" cy="6857999"/>
          </a:xfrm>
        </p:spPr>
        <p:txBody>
          <a:bodyPr>
            <a:normAutofit/>
          </a:bodyPr>
          <a:lstStyle/>
          <a:p>
            <a:pPr marL="571500" indent="-571500" algn="l">
              <a:buAutoNum type="romanUcPeriod"/>
            </a:pPr>
            <a:r>
              <a:rPr lang="en-US" sz="3200" b="1" dirty="0" err="1" smtClean="0">
                <a:solidFill>
                  <a:srgbClr val="FF0000"/>
                </a:solidFill>
                <a:latin typeface="Times New Roman" panose="02020603050405020304" pitchFamily="18" charset="0"/>
                <a:cs typeface="Times New Roman" panose="02020603050405020304" pitchFamily="18" charset="0"/>
              </a:rPr>
              <a:t>Khái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niệm</a:t>
            </a:r>
            <a:r>
              <a:rPr lang="en-US" b="1" dirty="0" smtClean="0">
                <a:solidFill>
                  <a:srgbClr val="FF0000"/>
                </a:solidFill>
                <a:latin typeface="Times New Roman" panose="02020603050405020304" pitchFamily="18" charset="0"/>
                <a:cs typeface="Times New Roman" panose="02020603050405020304" pitchFamily="18" charset="0"/>
              </a:rPr>
              <a:t>,</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nguyên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nhân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nhập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cư</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hình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nhập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cư</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tại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Việt</a:t>
            </a:r>
            <a:r>
              <a:rPr lang="en-US" b="1" dirty="0" smtClean="0">
                <a:solidFill>
                  <a:srgbClr val="FF0000"/>
                </a:solidFill>
                <a:latin typeface="Times New Roman" panose="02020603050405020304" pitchFamily="18" charset="0"/>
                <a:cs typeface="Times New Roman" panose="02020603050405020304" pitchFamily="18" charset="0"/>
              </a:rPr>
              <a:t> Nam</a:t>
            </a:r>
            <a:endParaRPr lang="en-US" sz="3200" b="1" dirty="0" smtClean="0">
              <a:solidFill>
                <a:srgbClr val="FF0000"/>
              </a:solidFill>
              <a:latin typeface="Times New Roman" panose="02020603050405020304" pitchFamily="18" charset="0"/>
              <a:cs typeface="Times New Roman" panose="02020603050405020304" pitchFamily="18" charset="0"/>
            </a:endParaRPr>
          </a:p>
          <a:p>
            <a:pPr marL="514350" indent="-514350" algn="l">
              <a:buAutoNum type="arabicPeriod"/>
            </a:pPr>
            <a:r>
              <a:rPr lang="en-US" sz="3000" dirty="0" err="1" smtClean="0">
                <a:solidFill>
                  <a:schemeClr val="tx2">
                    <a:lumMod val="50000"/>
                  </a:schemeClr>
                </a:solidFill>
                <a:latin typeface="Times New Roman" panose="02020603050405020304" pitchFamily="18" charset="0"/>
                <a:cs typeface="Times New Roman" panose="02020603050405020304" pitchFamily="18" charset="0"/>
              </a:rPr>
              <a:t>Nhập</a:t>
            </a:r>
            <a:r>
              <a:rPr lang="en-US" sz="30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3000" dirty="0" err="1" smtClean="0">
                <a:solidFill>
                  <a:schemeClr val="tx2">
                    <a:lumMod val="50000"/>
                  </a:schemeClr>
                </a:solidFill>
                <a:latin typeface="Times New Roman" panose="02020603050405020304" pitchFamily="18" charset="0"/>
                <a:cs typeface="Times New Roman" panose="02020603050405020304" pitchFamily="18" charset="0"/>
              </a:rPr>
              <a:t>cư</a:t>
            </a:r>
            <a:r>
              <a:rPr lang="en-US" sz="30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3000" dirty="0" err="1" smtClean="0">
                <a:solidFill>
                  <a:schemeClr val="tx2">
                    <a:lumMod val="50000"/>
                  </a:schemeClr>
                </a:solidFill>
                <a:latin typeface="Times New Roman" panose="02020603050405020304" pitchFamily="18" charset="0"/>
                <a:cs typeface="Times New Roman" panose="02020603050405020304" pitchFamily="18" charset="0"/>
              </a:rPr>
              <a:t>là</a:t>
            </a:r>
            <a:r>
              <a:rPr lang="en-US" sz="30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3000" dirty="0" err="1" smtClean="0">
                <a:solidFill>
                  <a:schemeClr val="tx2">
                    <a:lumMod val="50000"/>
                  </a:schemeClr>
                </a:solidFill>
                <a:latin typeface="Times New Roman" panose="02020603050405020304" pitchFamily="18" charset="0"/>
                <a:cs typeface="Times New Roman" panose="02020603050405020304" pitchFamily="18" charset="0"/>
              </a:rPr>
              <a:t>gì</a:t>
            </a:r>
            <a:r>
              <a:rPr lang="en-US" sz="3000" dirty="0" smtClean="0">
                <a:solidFill>
                  <a:schemeClr val="tx2">
                    <a:lumMod val="50000"/>
                  </a:schemeClr>
                </a:solidFill>
                <a:latin typeface="Times New Roman" panose="02020603050405020304" pitchFamily="18" charset="0"/>
                <a:cs typeface="Times New Roman" panose="02020603050405020304" pitchFamily="18" charset="0"/>
              </a:rPr>
              <a:t>?</a:t>
            </a:r>
          </a:p>
          <a:p>
            <a:pPr marL="457200" indent="457200" algn="l">
              <a:buFont typeface="Arial" pitchFamily="34" charset="0"/>
              <a:buChar char="•"/>
            </a:pPr>
            <a:r>
              <a:rPr lang="en-US" sz="3000" dirty="0" err="1" smtClean="0">
                <a:solidFill>
                  <a:schemeClr val="tx1"/>
                </a:solidFill>
                <a:latin typeface="Times New Roman" pitchFamily="18" charset="0"/>
                <a:cs typeface="Times New Roman" pitchFamily="18" charset="0"/>
              </a:rPr>
              <a:t>Nhập</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cư</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là</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hoạt</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động</a:t>
            </a:r>
            <a:r>
              <a:rPr lang="en-US" sz="3000" dirty="0">
                <a:solidFill>
                  <a:schemeClr val="tx1"/>
                </a:solidFill>
                <a:latin typeface="Times New Roman" pitchFamily="18" charset="0"/>
                <a:cs typeface="Times New Roman" pitchFamily="18" charset="0"/>
              </a:rPr>
              <a:t> di </a:t>
            </a:r>
            <a:r>
              <a:rPr lang="en-US" sz="3000" dirty="0" err="1">
                <a:solidFill>
                  <a:schemeClr val="tx1"/>
                </a:solidFill>
                <a:latin typeface="Times New Roman" pitchFamily="18" charset="0"/>
                <a:cs typeface="Times New Roman" pitchFamily="18" charset="0"/>
              </a:rPr>
              <a:t>chuyển</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chỗ</a:t>
            </a:r>
            <a:r>
              <a:rPr lang="en-US" sz="3000" dirty="0">
                <a:solidFill>
                  <a:schemeClr val="tx1"/>
                </a:solidFill>
                <a:latin typeface="Times New Roman" pitchFamily="18" charset="0"/>
                <a:cs typeface="Times New Roman" pitchFamily="18" charset="0"/>
              </a:rPr>
              <a:t> ở </a:t>
            </a:r>
            <a:r>
              <a:rPr lang="en-US" sz="3000" dirty="0" err="1">
                <a:solidFill>
                  <a:schemeClr val="tx1"/>
                </a:solidFill>
                <a:latin typeface="Times New Roman" pitchFamily="18" charset="0"/>
                <a:cs typeface="Times New Roman" pitchFamily="18" charset="0"/>
              </a:rPr>
              <a:t>đến</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một</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vùng</a:t>
            </a:r>
            <a:r>
              <a:rPr lang="en-US" sz="3000" dirty="0">
                <a:solidFill>
                  <a:schemeClr val="tx1"/>
                </a:solidFill>
                <a:latin typeface="Times New Roman" pitchFamily="18" charset="0"/>
                <a:cs typeface="Times New Roman" pitchFamily="18" charset="0"/>
              </a:rPr>
              <a:t> hay </a:t>
            </a:r>
            <a:r>
              <a:rPr lang="en-US" sz="3000" dirty="0" err="1">
                <a:solidFill>
                  <a:schemeClr val="tx1"/>
                </a:solidFill>
                <a:latin typeface="Times New Roman" pitchFamily="18" charset="0"/>
                <a:cs typeface="Times New Roman" pitchFamily="18" charset="0"/>
              </a:rPr>
              <a:t>quốc</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gia</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mới</a:t>
            </a:r>
            <a:r>
              <a:rPr lang="en-US" sz="3000" dirty="0">
                <a:solidFill>
                  <a:schemeClr val="tx1"/>
                </a:solidFill>
                <a:latin typeface="Times New Roman" pitchFamily="18" charset="0"/>
                <a:cs typeface="Times New Roman" pitchFamily="18" charset="0"/>
              </a:rPr>
              <a:t>. </a:t>
            </a:r>
            <a:endParaRPr lang="en-US" sz="3000" dirty="0" smtClean="0">
              <a:solidFill>
                <a:schemeClr val="tx1"/>
              </a:solidFill>
              <a:latin typeface="Times New Roman" panose="02020603050405020304" pitchFamily="18" charset="0"/>
              <a:cs typeface="Times New Roman" panose="02020603050405020304" pitchFamily="18" charset="0"/>
            </a:endParaRPr>
          </a:p>
          <a:p>
            <a:pPr marL="465138" lvl="1" indent="406400" algn="l">
              <a:buFont typeface="Arial" pitchFamily="34" charset="0"/>
              <a:buChar char="•"/>
            </a:pPr>
            <a:r>
              <a:rPr lang="en-US" sz="3000" dirty="0" err="1" smtClean="0">
                <a:solidFill>
                  <a:schemeClr val="tx1"/>
                </a:solidFill>
                <a:latin typeface="Times New Roman" panose="02020603050405020304" pitchFamily="18" charset="0"/>
                <a:cs typeface="Times New Roman" panose="02020603050405020304" pitchFamily="18" charset="0"/>
              </a:rPr>
              <a:t>Dân</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nhập</a:t>
            </a:r>
            <a:r>
              <a:rPr lang="en-US" sz="3000" dirty="0" smtClean="0">
                <a:solidFill>
                  <a:schemeClr val="tx1"/>
                </a:solidFill>
                <a:latin typeface="Times New Roman" panose="02020603050405020304" pitchFamily="18" charset="0"/>
                <a:cs typeface="Times New Roman" panose="02020603050405020304" pitchFamily="18" charset="0"/>
              </a:rPr>
              <a:t> c</a:t>
            </a:r>
            <a:r>
              <a:rPr lang="vi-VN" sz="3000" dirty="0" smtClean="0">
                <a:solidFill>
                  <a:schemeClr val="tx1"/>
                </a:solidFill>
                <a:latin typeface="Times New Roman" panose="02020603050405020304" pitchFamily="18" charset="0"/>
                <a:cs typeface="Times New Roman" panose="02020603050405020304" pitchFamily="18" charset="0"/>
              </a:rPr>
              <a:t>ư</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là</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những</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ng</a:t>
            </a:r>
            <a:r>
              <a:rPr lang="vi-VN" sz="3000" dirty="0" smtClean="0">
                <a:solidFill>
                  <a:schemeClr val="tx1"/>
                </a:solidFill>
                <a:latin typeface="Times New Roman" panose="02020603050405020304" pitchFamily="18" charset="0"/>
                <a:cs typeface="Times New Roman" panose="02020603050405020304" pitchFamily="18" charset="0"/>
              </a:rPr>
              <a:t>ười</a:t>
            </a:r>
            <a:r>
              <a:rPr lang="en-US" sz="3000" dirty="0" smtClean="0">
                <a:solidFill>
                  <a:schemeClr val="tx1"/>
                </a:solidFill>
                <a:latin typeface="Times New Roman" panose="02020603050405020304" pitchFamily="18" charset="0"/>
                <a:cs typeface="Times New Roman" panose="02020603050405020304" pitchFamily="18" charset="0"/>
              </a:rPr>
              <a:t> di </a:t>
            </a:r>
            <a:r>
              <a:rPr lang="en-US" sz="3000" dirty="0" err="1" smtClean="0">
                <a:solidFill>
                  <a:schemeClr val="tx1"/>
                </a:solidFill>
                <a:latin typeface="Times New Roman" panose="02020603050405020304" pitchFamily="18" charset="0"/>
                <a:cs typeface="Times New Roman" panose="02020603050405020304" pitchFamily="18" charset="0"/>
              </a:rPr>
              <a:t>chuyển</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từ</a:t>
            </a:r>
            <a:r>
              <a:rPr lang="en-US" sz="3000" dirty="0" smtClean="0">
                <a:solidFill>
                  <a:schemeClr val="tx1"/>
                </a:solidFill>
                <a:latin typeface="Times New Roman" panose="02020603050405020304" pitchFamily="18" charset="0"/>
                <a:cs typeface="Times New Roman" panose="02020603050405020304" pitchFamily="18" charset="0"/>
              </a:rPr>
              <a:t> n</a:t>
            </a:r>
            <a:r>
              <a:rPr lang="vi-VN" sz="3000" dirty="0" smtClean="0">
                <a:solidFill>
                  <a:schemeClr val="tx1"/>
                </a:solidFill>
                <a:latin typeface="Times New Roman" panose="02020603050405020304" pitchFamily="18" charset="0"/>
                <a:cs typeface="Times New Roman" panose="02020603050405020304" pitchFamily="18" charset="0"/>
              </a:rPr>
              <a:t>ơ</a:t>
            </a:r>
            <a:r>
              <a:rPr lang="en-US" sz="3000" dirty="0" err="1" smtClean="0">
                <a:solidFill>
                  <a:schemeClr val="tx1"/>
                </a:solidFill>
                <a:latin typeface="Times New Roman" panose="02020603050405020304" pitchFamily="18" charset="0"/>
                <a:cs typeface="Times New Roman" panose="02020603050405020304" pitchFamily="18" charset="0"/>
              </a:rPr>
              <a:t>i</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này</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đến</a:t>
            </a:r>
            <a:r>
              <a:rPr lang="en-US" sz="3000" dirty="0" smtClean="0">
                <a:solidFill>
                  <a:schemeClr val="tx1"/>
                </a:solidFill>
                <a:latin typeface="Times New Roman" panose="02020603050405020304" pitchFamily="18" charset="0"/>
                <a:cs typeface="Times New Roman" panose="02020603050405020304" pitchFamily="18" charset="0"/>
              </a:rPr>
              <a:t> n</a:t>
            </a:r>
            <a:r>
              <a:rPr lang="vi-VN" sz="3000" dirty="0" smtClean="0">
                <a:solidFill>
                  <a:schemeClr val="tx1"/>
                </a:solidFill>
                <a:latin typeface="Times New Roman" panose="02020603050405020304" pitchFamily="18" charset="0"/>
                <a:cs typeface="Times New Roman" panose="02020603050405020304" pitchFamily="18" charset="0"/>
              </a:rPr>
              <a:t>ơ</a:t>
            </a:r>
            <a:r>
              <a:rPr lang="en-US" sz="3000" dirty="0" err="1" smtClean="0">
                <a:solidFill>
                  <a:schemeClr val="tx1"/>
                </a:solidFill>
                <a:latin typeface="Times New Roman" panose="02020603050405020304" pitchFamily="18" charset="0"/>
                <a:cs typeface="Times New Roman" panose="02020603050405020304" pitchFamily="18" charset="0"/>
              </a:rPr>
              <a:t>i</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khác</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để</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định</a:t>
            </a:r>
            <a:r>
              <a:rPr lang="en-US" sz="3000" dirty="0" smtClean="0">
                <a:solidFill>
                  <a:schemeClr val="tx1"/>
                </a:solidFill>
                <a:latin typeface="Times New Roman" panose="02020603050405020304" pitchFamily="18" charset="0"/>
                <a:cs typeface="Times New Roman" panose="02020603050405020304" pitchFamily="18" charset="0"/>
              </a:rPr>
              <a:t> c</a:t>
            </a:r>
            <a:r>
              <a:rPr lang="vi-VN" sz="3000" dirty="0" smtClean="0">
                <a:solidFill>
                  <a:schemeClr val="tx1"/>
                </a:solidFill>
                <a:latin typeface="Times New Roman" panose="02020603050405020304" pitchFamily="18" charset="0"/>
                <a:cs typeface="Times New Roman" panose="02020603050405020304" pitchFamily="18" charset="0"/>
              </a:rPr>
              <a:t>ư</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hoặc</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tạm</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err="1" smtClean="0">
                <a:solidFill>
                  <a:schemeClr val="tx1"/>
                </a:solidFill>
                <a:latin typeface="Times New Roman" panose="02020603050405020304" pitchFamily="18" charset="0"/>
                <a:cs typeface="Times New Roman" panose="02020603050405020304" pitchFamily="18" charset="0"/>
              </a:rPr>
              <a:t>trú</a:t>
            </a:r>
            <a:r>
              <a:rPr lang="en-US" sz="3000" dirty="0" smtClean="0">
                <a:solidFill>
                  <a:schemeClr val="tx1"/>
                </a:solidFill>
                <a:latin typeface="Times New Roman" panose="02020603050405020304" pitchFamily="18" charset="0"/>
                <a:cs typeface="Times New Roman" panose="02020603050405020304" pitchFamily="18" charset="0"/>
              </a:rPr>
              <a:t>.</a:t>
            </a:r>
          </a:p>
          <a:p>
            <a:pPr marL="465138" lvl="1" indent="406400" algn="l">
              <a:buFont typeface="Arial" pitchFamily="34" charset="0"/>
              <a:buChar char="•"/>
            </a:pPr>
            <a:r>
              <a:rPr lang="en-US" sz="3000" dirty="0" smtClean="0">
                <a:solidFill>
                  <a:schemeClr val="tx1"/>
                </a:solidFill>
                <a:latin typeface="Times New Roman" panose="02020603050405020304" pitchFamily="18" charset="0"/>
                <a:cs typeface="Times New Roman" panose="02020603050405020304" pitchFamily="18" charset="0"/>
              </a:rPr>
              <a:t>Ở </a:t>
            </a:r>
            <a:r>
              <a:rPr lang="en-US" sz="3000" dirty="0" err="1">
                <a:solidFill>
                  <a:schemeClr val="tx1"/>
                </a:solidFill>
                <a:latin typeface="Times New Roman" pitchFamily="18" charset="0"/>
                <a:cs typeface="Times New Roman" pitchFamily="18" charset="0"/>
              </a:rPr>
              <a:t>Việt</a:t>
            </a:r>
            <a:r>
              <a:rPr lang="en-US" sz="3000" dirty="0">
                <a:solidFill>
                  <a:schemeClr val="tx1"/>
                </a:solidFill>
                <a:latin typeface="Times New Roman" pitchFamily="18" charset="0"/>
                <a:cs typeface="Times New Roman" pitchFamily="18" charset="0"/>
              </a:rPr>
              <a:t> </a:t>
            </a:r>
            <a:r>
              <a:rPr lang="en-US" sz="3000" dirty="0" smtClean="0">
                <a:solidFill>
                  <a:schemeClr val="tx1"/>
                </a:solidFill>
                <a:latin typeface="Times New Roman" pitchFamily="18" charset="0"/>
                <a:cs typeface="Times New Roman" pitchFamily="18" charset="0"/>
              </a:rPr>
              <a:t>Nam </a:t>
            </a:r>
            <a:r>
              <a:rPr lang="en-US" sz="3000" dirty="0" err="1" smtClean="0">
                <a:solidFill>
                  <a:schemeClr val="tx1"/>
                </a:solidFill>
                <a:latin typeface="Times New Roman" pitchFamily="18" charset="0"/>
                <a:cs typeface="Times New Roman" pitchFamily="18" charset="0"/>
              </a:rPr>
              <a:t>sự</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nhập</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cư</a:t>
            </a:r>
            <a:r>
              <a:rPr lang="en-US" sz="3000" dirty="0" smtClean="0">
                <a:solidFill>
                  <a:schemeClr val="tx1"/>
                </a:solidFill>
                <a:latin typeface="Times New Roman" pitchFamily="18" charset="0"/>
                <a:cs typeface="Times New Roman" pitchFamily="18" charset="0"/>
              </a:rPr>
              <a:t> </a:t>
            </a:r>
            <a:r>
              <a:rPr lang="vi-VN" sz="3000" dirty="0" smtClean="0">
                <a:solidFill>
                  <a:schemeClr val="tx1"/>
                </a:solidFill>
                <a:latin typeface="Times New Roman" pitchFamily="18" charset="0"/>
                <a:cs typeface="Times New Roman" pitchFamily="18" charset="0"/>
              </a:rPr>
              <a:t>xảy </a:t>
            </a:r>
            <a:r>
              <a:rPr lang="vi-VN" sz="3000" dirty="0">
                <a:solidFill>
                  <a:schemeClr val="tx1"/>
                </a:solidFill>
                <a:latin typeface="Times New Roman" pitchFamily="18" charset="0"/>
                <a:cs typeface="Times New Roman" pitchFamily="18" charset="0"/>
              </a:rPr>
              <a:t>ra sau </a:t>
            </a:r>
            <a:r>
              <a:rPr lang="en-US" sz="3000" dirty="0">
                <a:solidFill>
                  <a:schemeClr val="tx1"/>
                </a:solidFill>
                <a:latin typeface="Times New Roman" pitchFamily="18" charset="0"/>
                <a:cs typeface="Times New Roman" pitchFamily="18" charset="0"/>
              </a:rPr>
              <a:t>h</a:t>
            </a:r>
            <a:r>
              <a:rPr lang="vi-VN" sz="3000" dirty="0">
                <a:solidFill>
                  <a:schemeClr val="tx1"/>
                </a:solidFill>
                <a:latin typeface="Times New Roman" pitchFamily="18" charset="0"/>
                <a:cs typeface="Times New Roman" pitchFamily="18" charset="0"/>
              </a:rPr>
              <a:t>iệp định </a:t>
            </a:r>
            <a:r>
              <a:rPr lang="vi-VN" sz="3000" dirty="0" smtClean="0">
                <a:solidFill>
                  <a:schemeClr val="tx1"/>
                </a:solidFill>
                <a:latin typeface="Times New Roman" pitchFamily="18" charset="0"/>
                <a:cs typeface="Times New Roman" pitchFamily="18" charset="0"/>
              </a:rPr>
              <a:t>Geneve</a:t>
            </a:r>
            <a:endParaRPr lang="en-US" sz="3200" dirty="0" smtClean="0">
              <a:solidFill>
                <a:schemeClr val="tx1"/>
              </a:solidFill>
              <a:latin typeface="Times New Roman" panose="02020603050405020304" pitchFamily="18" charset="0"/>
              <a:cs typeface="Times New Roman" panose="02020603050405020304" pitchFamily="18" charset="0"/>
            </a:endParaRPr>
          </a:p>
          <a:p>
            <a:pPr marL="465138" lvl="1" algn="l"/>
            <a:endParaRPr lang="en-US" sz="3200" dirty="0" smtClean="0">
              <a:solidFill>
                <a:schemeClr val="tx1"/>
              </a:solidFill>
              <a:latin typeface="Times New Roman" panose="02020603050405020304" pitchFamily="18" charset="0"/>
              <a:cs typeface="Times New Roman" panose="02020603050405020304" pitchFamily="18" charset="0"/>
            </a:endParaRPr>
          </a:p>
          <a:p>
            <a:pPr marL="1028700" lvl="1" indent="-571500" algn="l">
              <a:buFont typeface="Arial" panose="020B0604020202020204" pitchFamily="34" charset="0"/>
              <a:buChar char="•"/>
            </a:pPr>
            <a:endParaRPr lang="en-US" sz="2800" dirty="0" smtClean="0">
              <a:solidFill>
                <a:schemeClr val="tx1"/>
              </a:solidFill>
              <a:latin typeface="Times New Roman" panose="02020603050405020304" pitchFamily="18" charset="0"/>
              <a:cs typeface="Times New Roman" panose="02020603050405020304" pitchFamily="18" charset="0"/>
            </a:endParaRPr>
          </a:p>
          <a:p>
            <a:pPr lvl="1" algn="l"/>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4200523"/>
            <a:ext cx="3657600" cy="2657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descr="E:\hình ảnh\20354437_images415573_venuo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7922" y="4218720"/>
            <a:ext cx="3895725" cy="2657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8756508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39400" y="-762000"/>
            <a:ext cx="990600" cy="152401"/>
          </a:xfrm>
        </p:spPr>
        <p:txBody>
          <a:bodyPr>
            <a:normAutofit fontScale="90000"/>
          </a:bodyPr>
          <a:lstStyle/>
          <a:p>
            <a:endParaRPr lang="en-US" dirty="0"/>
          </a:p>
        </p:txBody>
      </p:sp>
      <p:sp>
        <p:nvSpPr>
          <p:cNvPr id="3" name="Content Placeholder 2"/>
          <p:cNvSpPr>
            <a:spLocks noGrp="1"/>
          </p:cNvSpPr>
          <p:nvPr>
            <p:ph idx="1"/>
          </p:nvPr>
        </p:nvSpPr>
        <p:spPr>
          <a:xfrm>
            <a:off x="0" y="0"/>
            <a:ext cx="9144000" cy="7010400"/>
          </a:xfrm>
        </p:spPr>
        <p:txBody>
          <a:bodyPr/>
          <a:lstStyle/>
          <a:p>
            <a:pPr marL="571500" indent="-571500">
              <a:buAutoNum type="romanUcPeriod"/>
            </a:pPr>
            <a:r>
              <a:rPr lang="en-US" sz="3200" b="1" dirty="0" err="1">
                <a:solidFill>
                  <a:srgbClr val="FF0000"/>
                </a:solidFill>
                <a:latin typeface="Times New Roman" panose="02020603050405020304" pitchFamily="18" charset="0"/>
                <a:cs typeface="Times New Roman" panose="02020603050405020304" pitchFamily="18" charset="0"/>
              </a:rPr>
              <a:t>Khái</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niệm</a:t>
            </a:r>
            <a:r>
              <a:rPr lang="en-US" b="1" dirty="0">
                <a:solidFill>
                  <a:srgbClr val="FF0000"/>
                </a:solidFill>
                <a:latin typeface="Times New Roman" panose="02020603050405020304" pitchFamily="18" charset="0"/>
                <a:cs typeface="Times New Roman" panose="02020603050405020304" pitchFamily="18" charset="0"/>
              </a:rPr>
              <a:t>,</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nguyên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nhân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nhập</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cư</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tình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hình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nhập</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cư</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tại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Việt</a:t>
            </a:r>
            <a:r>
              <a:rPr lang="en-US" b="1" dirty="0">
                <a:solidFill>
                  <a:srgbClr val="FF0000"/>
                </a:solidFill>
                <a:latin typeface="Times New Roman" panose="02020603050405020304" pitchFamily="18" charset="0"/>
                <a:cs typeface="Times New Roman" panose="02020603050405020304" pitchFamily="18" charset="0"/>
              </a:rPr>
              <a:t> Nam</a:t>
            </a:r>
            <a:endParaRPr lang="en-US" sz="3200" b="1" dirty="0">
              <a:solidFill>
                <a:srgbClr val="FF0000"/>
              </a:solidFill>
              <a:latin typeface="Times New Roman" panose="02020603050405020304" pitchFamily="18" charset="0"/>
              <a:cs typeface="Times New Roman" panose="02020603050405020304" pitchFamily="18" charset="0"/>
            </a:endParaRPr>
          </a:p>
          <a:p>
            <a:pPr marL="514350" indent="-514350">
              <a:buAutoNum type="arabicPeriod"/>
            </a:pPr>
            <a:r>
              <a:rPr lang="en-US" dirty="0" err="1">
                <a:solidFill>
                  <a:schemeClr val="tx2">
                    <a:lumMod val="50000"/>
                  </a:schemeClr>
                </a:solidFill>
                <a:latin typeface="Times New Roman" panose="02020603050405020304" pitchFamily="18" charset="0"/>
                <a:cs typeface="Times New Roman" panose="02020603050405020304" pitchFamily="18" charset="0"/>
              </a:rPr>
              <a:t>Nhập</a:t>
            </a:r>
            <a:r>
              <a:rPr lang="en-US" dirty="0">
                <a:solidFill>
                  <a:schemeClr val="tx2">
                    <a:lumMod val="50000"/>
                  </a:schemeClr>
                </a:solidFill>
                <a:latin typeface="Times New Roman" panose="02020603050405020304" pitchFamily="18" charset="0"/>
                <a:cs typeface="Times New Roman" panose="02020603050405020304" pitchFamily="18" charset="0"/>
              </a:rPr>
              <a:t> </a:t>
            </a:r>
            <a:r>
              <a:rPr lang="en-US" dirty="0" err="1">
                <a:solidFill>
                  <a:schemeClr val="tx2">
                    <a:lumMod val="50000"/>
                  </a:schemeClr>
                </a:solidFill>
                <a:latin typeface="Times New Roman" panose="02020603050405020304" pitchFamily="18" charset="0"/>
                <a:cs typeface="Times New Roman" panose="02020603050405020304" pitchFamily="18" charset="0"/>
              </a:rPr>
              <a:t>cư</a:t>
            </a:r>
            <a:r>
              <a:rPr lang="en-US" dirty="0">
                <a:solidFill>
                  <a:schemeClr val="tx2">
                    <a:lumMod val="50000"/>
                  </a:schemeClr>
                </a:solidFill>
                <a:latin typeface="Times New Roman" panose="02020603050405020304" pitchFamily="18" charset="0"/>
                <a:cs typeface="Times New Roman" panose="02020603050405020304" pitchFamily="18" charset="0"/>
              </a:rPr>
              <a:t> </a:t>
            </a:r>
            <a:r>
              <a:rPr lang="en-US" dirty="0" err="1">
                <a:solidFill>
                  <a:schemeClr val="tx2">
                    <a:lumMod val="50000"/>
                  </a:schemeClr>
                </a:solidFill>
                <a:latin typeface="Times New Roman" panose="02020603050405020304" pitchFamily="18" charset="0"/>
                <a:cs typeface="Times New Roman" panose="02020603050405020304" pitchFamily="18" charset="0"/>
              </a:rPr>
              <a:t>là</a:t>
            </a:r>
            <a:r>
              <a:rPr lang="en-US" dirty="0">
                <a:solidFill>
                  <a:schemeClr val="tx2">
                    <a:lumMod val="50000"/>
                  </a:schemeClr>
                </a:solidFill>
                <a:latin typeface="Times New Roman" panose="02020603050405020304" pitchFamily="18" charset="0"/>
                <a:cs typeface="Times New Roman" panose="02020603050405020304" pitchFamily="18" charset="0"/>
              </a:rPr>
              <a:t> </a:t>
            </a:r>
            <a:r>
              <a:rPr lang="en-US" dirty="0" err="1">
                <a:solidFill>
                  <a:schemeClr val="tx2">
                    <a:lumMod val="50000"/>
                  </a:schemeClr>
                </a:solidFill>
                <a:latin typeface="Times New Roman" panose="02020603050405020304" pitchFamily="18" charset="0"/>
                <a:cs typeface="Times New Roman" panose="02020603050405020304" pitchFamily="18" charset="0"/>
              </a:rPr>
              <a:t>gì</a:t>
            </a:r>
            <a:r>
              <a:rPr lang="en-US" dirty="0">
                <a:solidFill>
                  <a:schemeClr val="tx2">
                    <a:lumMod val="50000"/>
                  </a:schemeClr>
                </a:solidFill>
                <a:latin typeface="Times New Roman" panose="02020603050405020304" pitchFamily="18" charset="0"/>
                <a:cs typeface="Times New Roman" panose="02020603050405020304" pitchFamily="18" charset="0"/>
              </a:rPr>
              <a:t>?</a:t>
            </a:r>
          </a:p>
          <a:p>
            <a:pPr marL="457200" lvl="1" indent="-457200"/>
            <a:r>
              <a:rPr lang="en-US" sz="3000" dirty="0" err="1" smtClean="0">
                <a:latin typeface="Times New Roman" panose="02020603050405020304" pitchFamily="18" charset="0"/>
                <a:cs typeface="Times New Roman" panose="02020603050405020304" pitchFamily="18" charset="0"/>
              </a:rPr>
              <a:t>Dân</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nhập</a:t>
            </a:r>
            <a:r>
              <a:rPr lang="en-US" sz="3000" dirty="0">
                <a:latin typeface="Times New Roman" panose="02020603050405020304" pitchFamily="18" charset="0"/>
                <a:cs typeface="Times New Roman" panose="02020603050405020304" pitchFamily="18" charset="0"/>
              </a:rPr>
              <a:t> c</a:t>
            </a:r>
            <a:r>
              <a:rPr lang="vi-VN" sz="3000" dirty="0">
                <a:latin typeface="Times New Roman" panose="02020603050405020304" pitchFamily="18" charset="0"/>
                <a:cs typeface="Times New Roman" panose="02020603050405020304" pitchFamily="18" charset="0"/>
              </a:rPr>
              <a:t>ư</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đa</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ở </a:t>
            </a:r>
            <a:r>
              <a:rPr lang="en-US" sz="3000" dirty="0" err="1">
                <a:latin typeface="Times New Roman" panose="02020603050405020304" pitchFamily="18" charset="0"/>
                <a:cs typeface="Times New Roman" panose="02020603050405020304" pitchFamily="18" charset="0"/>
              </a:rPr>
              <a:t>độ</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tuổi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lao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động</a:t>
            </a:r>
            <a:r>
              <a:rPr lang="en-US" sz="3000" dirty="0" smtClean="0">
                <a:latin typeface="Times New Roman" panose="02020603050405020304" pitchFamily="18" charset="0"/>
                <a:cs typeface="Times New Roman" panose="02020603050405020304" pitchFamily="18" charset="0"/>
              </a:rPr>
              <a:t>.</a:t>
            </a:r>
            <a:endParaRPr lang="en-US" sz="3000" dirty="0" smtClean="0"/>
          </a:p>
          <a:p>
            <a:r>
              <a:rPr lang="en-US" sz="3000" dirty="0" smtClean="0">
                <a:latin typeface="Times New Roman" pitchFamily="18" charset="0"/>
                <a:cs typeface="Times New Roman" pitchFamily="18" charset="0"/>
              </a:rPr>
              <a:t>Ở n</a:t>
            </a:r>
            <a:r>
              <a:rPr lang="vi-VN" sz="3000" dirty="0" smtClean="0">
                <a:latin typeface="Times New Roman" pitchFamily="18" charset="0"/>
                <a:cs typeface="Times New Roman" pitchFamily="18" charset="0"/>
              </a:rPr>
              <a:t>ước</a:t>
            </a:r>
            <a:r>
              <a:rPr lang="en-US" sz="3000" dirty="0" smtClean="0">
                <a:latin typeface="Times New Roman" pitchFamily="18" charset="0"/>
                <a:cs typeface="Times New Roman" pitchFamily="18" charset="0"/>
              </a:rPr>
              <a:t> ta </a:t>
            </a:r>
            <a:r>
              <a:rPr lang="en-US" sz="3000" dirty="0" err="1" smtClean="0">
                <a:latin typeface="Times New Roman" pitchFamily="18" charset="0"/>
                <a:cs typeface="Times New Roman" pitchFamily="18" charset="0"/>
              </a:rPr>
              <a:t>dân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nhập</a:t>
            </a:r>
            <a:r>
              <a:rPr lang="en-US" sz="3000" dirty="0" smtClean="0">
                <a:latin typeface="Times New Roman" pitchFamily="18" charset="0"/>
                <a:cs typeface="Times New Roman" pitchFamily="18" charset="0"/>
              </a:rPr>
              <a:t> c</a:t>
            </a:r>
            <a:r>
              <a:rPr lang="vi-VN" sz="3000" dirty="0" smtClean="0">
                <a:latin typeface="Times New Roman" pitchFamily="18" charset="0"/>
                <a:cs typeface="Times New Roman" pitchFamily="18" charset="0"/>
              </a:rPr>
              <a:t>ư</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chủ</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yếu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đổ</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về</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thành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phố</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lớn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a:t>
            </a:r>
            <a:r>
              <a:rPr lang="vi-VN" sz="3000" dirty="0" smtClean="0">
                <a:latin typeface="Times New Roman" pitchFamily="18" charset="0"/>
                <a:cs typeface="Times New Roman" pitchFamily="18" charset="0"/>
              </a:rPr>
              <a:t>ư</a:t>
            </a:r>
            <a:r>
              <a:rPr lang="en-US" sz="3000" dirty="0" smtClean="0">
                <a:latin typeface="Times New Roman" pitchFamily="18" charset="0"/>
                <a:cs typeface="Times New Roman" pitchFamily="18" charset="0"/>
              </a:rPr>
              <a:t>: TP HCM, </a:t>
            </a:r>
            <a:r>
              <a:rPr lang="en-US" sz="3000" dirty="0" err="1" smtClean="0">
                <a:latin typeface="Times New Roman" pitchFamily="18" charset="0"/>
                <a:cs typeface="Times New Roman" pitchFamily="18" charset="0"/>
              </a:rPr>
              <a:t>Hà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Đà</a:t>
            </a:r>
            <a:r>
              <a:rPr lang="en-US" sz="3000" dirty="0" smtClean="0">
                <a:latin typeface="Times New Roman" pitchFamily="18" charset="0"/>
                <a:cs typeface="Times New Roman" pitchFamily="18" charset="0"/>
              </a:rPr>
              <a:t> </a:t>
            </a:r>
            <a:r>
              <a:rPr lang="en-US" sz="3000" dirty="0" err="1">
                <a:latin typeface="Times New Roman" pitchFamily="18" charset="0"/>
                <a:cs typeface="Times New Roman" pitchFamily="18" charset="0"/>
              </a:rPr>
              <a:t>N</a:t>
            </a:r>
            <a:r>
              <a:rPr lang="en-US" sz="3000" dirty="0" err="1" smtClean="0">
                <a:latin typeface="Times New Roman" pitchFamily="18" charset="0"/>
                <a:cs typeface="Times New Roman" pitchFamily="18" charset="0"/>
              </a:rPr>
              <a:t>ẵng</a:t>
            </a:r>
            <a:r>
              <a:rPr lang="en-US" sz="3000" dirty="0" smtClean="0">
                <a:latin typeface="Times New Roman" pitchFamily="18" charset="0"/>
                <a:cs typeface="Times New Roman" pitchFamily="18" charset="0"/>
              </a:rPr>
              <a:t>….</a:t>
            </a:r>
            <a:endParaRPr lang="en-US" sz="3000" dirty="0" smtClean="0"/>
          </a:p>
          <a:p>
            <a:endParaRPr lang="en-US" dirty="0" smtClean="0"/>
          </a:p>
          <a:p>
            <a:endParaRPr lang="en-US" dirty="0" smtClean="0"/>
          </a:p>
          <a:p>
            <a:endParaRPr lang="en-US" dirty="0" smtClean="0"/>
          </a:p>
          <a:p>
            <a:endParaRPr lang="en-US" dirty="0" smtClean="0"/>
          </a:p>
          <a:p>
            <a:endParaRPr lang="en-US" dirty="0"/>
          </a:p>
        </p:txBody>
      </p:sp>
      <p:pic>
        <p:nvPicPr>
          <p:cNvPr id="4" name="Content Placeholder 8" descr="images322250_8b.jpg"/>
          <p:cNvPicPr>
            <a:picLocks noChangeAspect="1"/>
          </p:cNvPicPr>
          <p:nvPr/>
        </p:nvPicPr>
        <p:blipFill>
          <a:blip r:embed="rId3"/>
          <a:stretch>
            <a:fillRect/>
          </a:stretch>
        </p:blipFill>
        <p:spPr>
          <a:xfrm>
            <a:off x="609600" y="3276600"/>
            <a:ext cx="3657600"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imag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29200" y="3276600"/>
            <a:ext cx="3672114"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6815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flipV="1">
            <a:off x="228600" y="-533400"/>
            <a:ext cx="8229600" cy="533400"/>
          </a:xfrm>
        </p:spPr>
        <p:txBody>
          <a:bodyPr>
            <a:normAutofit fontScale="90000"/>
          </a:bodyPr>
          <a:lstStyle/>
          <a:p>
            <a:endParaRPr lang="en-US" dirty="0"/>
          </a:p>
        </p:txBody>
      </p:sp>
      <p:sp>
        <p:nvSpPr>
          <p:cNvPr id="3" name="Content Placeholder 2"/>
          <p:cNvSpPr>
            <a:spLocks noGrp="1"/>
          </p:cNvSpPr>
          <p:nvPr>
            <p:ph idx="1"/>
          </p:nvPr>
        </p:nvSpPr>
        <p:spPr>
          <a:xfrm>
            <a:off x="0" y="304800"/>
            <a:ext cx="9144000" cy="6553199"/>
          </a:xfrm>
        </p:spPr>
        <p:txBody>
          <a:bodyPr>
            <a:normAutofit/>
          </a:bodyPr>
          <a:lstStyle/>
          <a:p>
            <a:pPr marL="0" indent="0">
              <a:buNone/>
            </a:pPr>
            <a:r>
              <a:rPr lang="en-US" b="1" dirty="0" smtClean="0"/>
              <a:t>		</a:t>
            </a:r>
            <a:r>
              <a:rPr lang="en-US" b="1" dirty="0" smtClean="0">
                <a:solidFill>
                  <a:schemeClr val="tx2">
                    <a:lumMod val="75000"/>
                  </a:schemeClr>
                </a:solidFill>
              </a:rPr>
              <a:t>2. </a:t>
            </a:r>
            <a:r>
              <a:rPr lang="en-US" b="1" dirty="0" err="1" smtClean="0">
                <a:solidFill>
                  <a:schemeClr val="tx2">
                    <a:lumMod val="75000"/>
                  </a:schemeClr>
                </a:solidFill>
              </a:rPr>
              <a:t>Nguyên</a:t>
            </a:r>
            <a:r>
              <a:rPr lang="en-US" b="1" dirty="0" smtClean="0">
                <a:solidFill>
                  <a:schemeClr val="tx2">
                    <a:lumMod val="75000"/>
                  </a:schemeClr>
                </a:solidFill>
              </a:rPr>
              <a:t> </a:t>
            </a:r>
            <a:r>
              <a:rPr lang="en-US" b="1" dirty="0" err="1" smtClean="0">
                <a:solidFill>
                  <a:schemeClr val="tx2">
                    <a:lumMod val="75000"/>
                  </a:schemeClr>
                </a:solidFill>
              </a:rPr>
              <a:t>nhân</a:t>
            </a:r>
            <a:r>
              <a:rPr lang="en-US" b="1" dirty="0" smtClean="0">
                <a:solidFill>
                  <a:schemeClr val="tx2">
                    <a:lumMod val="75000"/>
                  </a:schemeClr>
                </a:solidFill>
              </a:rPr>
              <a:t> </a:t>
            </a:r>
            <a:r>
              <a:rPr lang="en-US" b="1" dirty="0" err="1" smtClean="0">
                <a:solidFill>
                  <a:schemeClr val="tx2">
                    <a:lumMod val="75000"/>
                  </a:schemeClr>
                </a:solidFill>
              </a:rPr>
              <a:t>nhập</a:t>
            </a:r>
            <a:r>
              <a:rPr lang="en-US" b="1" dirty="0" smtClean="0">
                <a:solidFill>
                  <a:schemeClr val="tx2">
                    <a:lumMod val="75000"/>
                  </a:schemeClr>
                </a:solidFill>
              </a:rPr>
              <a:t> </a:t>
            </a:r>
            <a:r>
              <a:rPr lang="en-US" b="1" dirty="0" err="1" smtClean="0">
                <a:solidFill>
                  <a:schemeClr val="tx2">
                    <a:lumMod val="75000"/>
                  </a:schemeClr>
                </a:solidFill>
              </a:rPr>
              <a:t>cư</a:t>
            </a:r>
            <a:endParaRPr lang="en-US" b="1" dirty="0" smtClean="0">
              <a:solidFill>
                <a:schemeClr val="tx2">
                  <a:lumMod val="75000"/>
                </a:schemeClr>
              </a:solidFill>
            </a:endParaRPr>
          </a:p>
          <a:p>
            <a:pPr marL="917575" indent="-457200">
              <a:buSzPct val="100000"/>
              <a:buFont typeface="Wingdings" pitchFamily="2" charset="2"/>
              <a:buChar char="v"/>
            </a:pPr>
            <a:endParaRPr lang="en-US" sz="3000" dirty="0" smtClean="0">
              <a:latin typeface="Times New Roman" pitchFamily="18" charset="0"/>
              <a:cs typeface="Times New Roman" pitchFamily="18" charset="0"/>
            </a:endParaRPr>
          </a:p>
          <a:p>
            <a:pPr marL="917575" indent="-457200">
              <a:buSzPct val="100000"/>
              <a:buFont typeface="Wingdings" pitchFamily="2" charset="2"/>
              <a:buChar char="v"/>
            </a:pPr>
            <a:r>
              <a:rPr lang="en-US" sz="3000" dirty="0" err="1" smtClean="0">
                <a:latin typeface="Times New Roman" pitchFamily="18" charset="0"/>
                <a:cs typeface="Times New Roman" pitchFamily="18" charset="0"/>
              </a:rPr>
              <a:t>Thiếu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việc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làm</a:t>
            </a:r>
            <a:r>
              <a:rPr lang="en-US" sz="3000" dirty="0" smtClean="0">
                <a:latin typeface="Times New Roman" pitchFamily="18" charset="0"/>
                <a:cs typeface="Times New Roman" pitchFamily="18" charset="0"/>
              </a:rPr>
              <a:t> ở </a:t>
            </a:r>
            <a:r>
              <a:rPr lang="en-US" sz="3000" dirty="0" err="1" smtClean="0">
                <a:latin typeface="Times New Roman" pitchFamily="18" charset="0"/>
                <a:cs typeface="Times New Roman" pitchFamily="18" charset="0"/>
              </a:rPr>
              <a:t>nông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thôn</a:t>
            </a:r>
            <a:r>
              <a:rPr lang="en-US" sz="3000" dirty="0" smtClean="0">
                <a:latin typeface="Times New Roman" pitchFamily="18" charset="0"/>
                <a:cs typeface="Times New Roman" pitchFamily="18" charset="0"/>
              </a:rPr>
              <a:t>.</a:t>
            </a:r>
          </a:p>
          <a:p>
            <a:pPr marL="922338" indent="-457200">
              <a:buSzPct val="100000"/>
              <a:buFont typeface="Wingdings" pitchFamily="2" charset="2"/>
              <a:buChar char="v"/>
            </a:pPr>
            <a:r>
              <a:rPr lang="en-US" sz="3000" dirty="0" err="1" smtClean="0">
                <a:latin typeface="Times New Roman" pitchFamily="18" charset="0"/>
                <a:cs typeface="Times New Roman" pitchFamily="18" charset="0"/>
              </a:rPr>
              <a:t>Thành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phố</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nghiệp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cần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nguồn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lao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động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phổ</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thông</a:t>
            </a:r>
            <a:r>
              <a:rPr lang="en-US" sz="3000" dirty="0" smtClean="0">
                <a:latin typeface="Times New Roman" pitchFamily="18" charset="0"/>
                <a:cs typeface="Times New Roman" pitchFamily="18" charset="0"/>
              </a:rPr>
              <a:t>.   </a:t>
            </a:r>
          </a:p>
          <a:p>
            <a:pPr marL="922338" indent="-457200">
              <a:buSzPct val="100000"/>
              <a:buFont typeface="Wingdings" pitchFamily="2" charset="2"/>
              <a:buChar char="v"/>
            </a:pPr>
            <a:r>
              <a:rPr lang="en-US" sz="3000" dirty="0" smtClean="0">
                <a:latin typeface="Times New Roman" pitchFamily="18" charset="0"/>
                <a:cs typeface="Times New Roman" pitchFamily="18" charset="0"/>
              </a:rPr>
              <a:t> </a:t>
            </a:r>
            <a:r>
              <a:rPr lang="en-US" sz="3000" dirty="0" err="1">
                <a:latin typeface="Times New Roman" pitchFamily="18" charset="0"/>
                <a:cs typeface="Times New Roman" pitchFamily="18" charset="0"/>
              </a:rPr>
              <a:t>Bình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quân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diện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tích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đất</a:t>
            </a:r>
            <a:r>
              <a:rPr lang="en-US" sz="3000" dirty="0">
                <a:latin typeface="Times New Roman" pitchFamily="18" charset="0"/>
                <a:cs typeface="Times New Roman" pitchFamily="18" charset="0"/>
              </a:rPr>
              <a:t> SX </a:t>
            </a:r>
            <a:r>
              <a:rPr lang="en-US" sz="3000" dirty="0" err="1" smtClean="0">
                <a:latin typeface="Times New Roman" pitchFamily="18" charset="0"/>
                <a:cs typeface="Times New Roman" pitchFamily="18" charset="0"/>
              </a:rPr>
              <a:t>giảm</a:t>
            </a:r>
            <a:endParaRPr lang="en-US" sz="3000" dirty="0" smtClean="0">
              <a:latin typeface="Times New Roman" pitchFamily="18" charset="0"/>
              <a:cs typeface="Times New Roman" pitchFamily="18" charset="0"/>
            </a:endParaRPr>
          </a:p>
          <a:p>
            <a:pPr marL="917575" indent="-457200">
              <a:buSzPct val="100000"/>
              <a:buFont typeface="Wingdings" pitchFamily="2" charset="2"/>
              <a:buChar char="v"/>
            </a:pPr>
            <a:r>
              <a:rPr lang="en-US" sz="3000" dirty="0" smtClean="0">
                <a:latin typeface="Times New Roman" pitchFamily="18" charset="0"/>
                <a:cs typeface="Times New Roman" pitchFamily="18" charset="0"/>
              </a:rPr>
              <a:t> </a:t>
            </a:r>
            <a:r>
              <a:rPr lang="en-US" sz="3000" dirty="0" err="1">
                <a:latin typeface="Times New Roman" pitchFamily="18" charset="0"/>
                <a:cs typeface="Times New Roman" pitchFamily="18" charset="0"/>
              </a:rPr>
              <a:t>N</a:t>
            </a:r>
            <a:r>
              <a:rPr lang="en-US" sz="3000" dirty="0" err="1" smtClean="0">
                <a:latin typeface="Times New Roman" pitchFamily="18" charset="0"/>
                <a:cs typeface="Times New Roman" pitchFamily="18" charset="0"/>
              </a:rPr>
              <a:t>hập</a:t>
            </a:r>
            <a:r>
              <a:rPr lang="en-US" sz="3000" dirty="0" smtClean="0">
                <a:latin typeface="Times New Roman" pitchFamily="18" charset="0"/>
                <a:cs typeface="Times New Roman" pitchFamily="18" charset="0"/>
              </a:rPr>
              <a:t> c</a:t>
            </a:r>
            <a:r>
              <a:rPr lang="vi-VN" sz="3000" dirty="0" smtClean="0">
                <a:latin typeface="Times New Roman" pitchFamily="18" charset="0"/>
                <a:cs typeface="Times New Roman" pitchFamily="18" charset="0"/>
              </a:rPr>
              <a:t>ư</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có</a:t>
            </a:r>
            <a:r>
              <a:rPr lang="en-US" sz="3000" dirty="0" smtClean="0">
                <a:latin typeface="Times New Roman" pitchFamily="18" charset="0"/>
                <a:cs typeface="Times New Roman" pitchFamily="18" charset="0"/>
              </a:rPr>
              <a:t> c</a:t>
            </a:r>
            <a:r>
              <a:rPr lang="vi-VN" sz="3000" dirty="0" smtClean="0">
                <a:latin typeface="Times New Roman" pitchFamily="18" charset="0"/>
                <a:cs typeface="Times New Roman" pitchFamily="18" charset="0"/>
              </a:rPr>
              <a:t>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tập</a:t>
            </a:r>
            <a:r>
              <a:rPr lang="en-US" sz="3000" dirty="0" smtClean="0">
                <a:latin typeface="Times New Roman" pitchFamily="18" charset="0"/>
                <a:cs typeface="Times New Roman" pitchFamily="18" charset="0"/>
              </a:rPr>
              <a:t> h</a:t>
            </a:r>
            <a:r>
              <a:rPr lang="vi-VN" sz="3000" dirty="0" smtClean="0">
                <a:latin typeface="Times New Roman" pitchFamily="18" charset="0"/>
                <a:cs typeface="Times New Roman" pitchFamily="18" charset="0"/>
              </a:rPr>
              <a:t>ưởng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dịch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vụ</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tốt</a:t>
            </a:r>
            <a:r>
              <a:rPr lang="en-US" sz="3000" dirty="0" smtClean="0">
                <a:latin typeface="Times New Roman" pitchFamily="18" charset="0"/>
                <a:cs typeface="Times New Roman" pitchFamily="18" charset="0"/>
              </a:rPr>
              <a:t> h</a:t>
            </a:r>
            <a:r>
              <a:rPr lang="vi-VN" sz="3000" dirty="0" smtClean="0">
                <a:latin typeface="Times New Roman" pitchFamily="18" charset="0"/>
                <a:cs typeface="Times New Roman" pitchFamily="18" charset="0"/>
              </a:rPr>
              <a:t>ơ</a:t>
            </a:r>
            <a:r>
              <a:rPr lang="en-US" sz="3000" dirty="0" smtClean="0">
                <a:latin typeface="Times New Roman" pitchFamily="18" charset="0"/>
                <a:cs typeface="Times New Roman" pitchFamily="18" charset="0"/>
              </a:rPr>
              <a:t>n.</a:t>
            </a:r>
          </a:p>
          <a:p>
            <a:pPr marL="917575" indent="-457200">
              <a:buSzPct val="100000"/>
              <a:buFont typeface="Wingdings" pitchFamily="2" charset="2"/>
              <a:buChar char="v"/>
            </a:pPr>
            <a:r>
              <a:rPr lang="en-US"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 Theo </a:t>
            </a:r>
            <a:r>
              <a:rPr lang="en-US" sz="3000" dirty="0" err="1" smtClean="0">
                <a:latin typeface="Times New Roman" pitchFamily="18" charset="0"/>
                <a:cs typeface="Times New Roman" pitchFamily="18" charset="0"/>
              </a:rPr>
              <a:t>gia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hoặc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dòng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định</a:t>
            </a:r>
            <a:r>
              <a:rPr lang="en-US" sz="3000" dirty="0" smtClean="0">
                <a:latin typeface="Times New Roman" pitchFamily="18" charset="0"/>
                <a:cs typeface="Times New Roman" pitchFamily="18" charset="0"/>
              </a:rPr>
              <a:t> c</a:t>
            </a:r>
            <a:r>
              <a:rPr lang="vi-VN" sz="3000" dirty="0" smtClean="0">
                <a:latin typeface="Times New Roman" pitchFamily="18" charset="0"/>
                <a:cs typeface="Times New Roman" pitchFamily="18" charset="0"/>
              </a:rPr>
              <a:t>ư</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lâu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dài</a:t>
            </a:r>
            <a:r>
              <a:rPr lang="en-US" sz="3000" dirty="0" smtClean="0">
                <a:latin typeface="Times New Roman" pitchFamily="18" charset="0"/>
                <a:cs typeface="Times New Roman" pitchFamily="18" charset="0"/>
              </a:rPr>
              <a:t>…</a:t>
            </a:r>
          </a:p>
          <a:p>
            <a:pPr marL="922338" indent="-457200">
              <a:buSzPct val="100000"/>
              <a:buFont typeface="Wingdings" pitchFamily="2" charset="2"/>
              <a:buChar char="v"/>
            </a:pPr>
            <a:r>
              <a:rPr lang="en-US" sz="3000" dirty="0" smtClean="0">
                <a:latin typeface="Times New Roman" pitchFamily="18" charset="0"/>
                <a:cs typeface="Times New Roman" pitchFamily="18" charset="0"/>
              </a:rPr>
              <a:t> </a:t>
            </a:r>
            <a:r>
              <a:rPr lang="en-US" sz="3000" dirty="0" err="1">
                <a:latin typeface="Times New Roman" pitchFamily="18" charset="0"/>
                <a:cs typeface="Times New Roman" pitchFamily="18" charset="0"/>
              </a:rPr>
              <a:t>Thăng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tiến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trong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nghề</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nghiệp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đòi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hỏi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thay</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đổi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nơi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cư</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trú</a:t>
            </a:r>
            <a:r>
              <a:rPr lang="en-US" sz="3000" dirty="0">
                <a:latin typeface="Times New Roman" pitchFamily="18" charset="0"/>
                <a:cs typeface="Times New Roman" pitchFamily="18" charset="0"/>
              </a:rPr>
              <a:t> (SV </a:t>
            </a:r>
            <a:r>
              <a:rPr lang="en-US" sz="3000" dirty="0" err="1">
                <a:latin typeface="Times New Roman" pitchFamily="18" charset="0"/>
                <a:cs typeface="Times New Roman" pitchFamily="18" charset="0"/>
              </a:rPr>
              <a:t>ra</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trường</a:t>
            </a:r>
            <a:r>
              <a:rPr lang="en-US" sz="3000" dirty="0">
                <a:latin typeface="Times New Roman" pitchFamily="18" charset="0"/>
                <a:cs typeface="Times New Roman" pitchFamily="18" charset="0"/>
              </a:rPr>
              <a:t> ở </a:t>
            </a:r>
            <a:r>
              <a:rPr lang="en-US" sz="3000" dirty="0" err="1">
                <a:latin typeface="Times New Roman" pitchFamily="18" charset="0"/>
                <a:cs typeface="Times New Roman" pitchFamily="18" charset="0"/>
              </a:rPr>
              <a:t>lại</a:t>
            </a:r>
            <a:r>
              <a:rPr lang="en-US" sz="3000" dirty="0">
                <a:latin typeface="Times New Roman" pitchFamily="18" charset="0"/>
                <a:cs typeface="Times New Roman" pitchFamily="18" charset="0"/>
              </a:rPr>
              <a:t>) </a:t>
            </a:r>
          </a:p>
          <a:p>
            <a:pPr marL="965200" indent="-457200">
              <a:buSzPct val="100000"/>
              <a:buFont typeface="Wingdings" pitchFamily="2" charset="2"/>
              <a:buChar char="v"/>
            </a:pP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nghiệp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hóa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nghiệp</a:t>
            </a:r>
            <a:endParaRPr lang="en-US" sz="3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066424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57200" y="122238"/>
            <a:ext cx="8458200" cy="563562"/>
          </a:xfrm>
        </p:spPr>
        <p:txBody>
          <a:bodyPr/>
          <a:lstStyle/>
          <a:p>
            <a:r>
              <a:rPr lang="en-US" sz="4000" dirty="0">
                <a:latin typeface="Times New Roman" pitchFamily="18" charset="0"/>
                <a:cs typeface="Times New Roman" pitchFamily="18" charset="0"/>
              </a:rPr>
              <a:t> 3. </a:t>
            </a:r>
            <a:r>
              <a:rPr lang="en-US" sz="4000" dirty="0" err="1">
                <a:latin typeface="Times New Roman" pitchFamily="18" charset="0"/>
                <a:cs typeface="Times New Roman" pitchFamily="18" charset="0"/>
              </a:rPr>
              <a:t>Tình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hình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nhập</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cư</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tại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Việt</a:t>
            </a:r>
            <a:r>
              <a:rPr lang="en-US" sz="4000" dirty="0">
                <a:latin typeface="Times New Roman" pitchFamily="18" charset="0"/>
                <a:cs typeface="Times New Roman" pitchFamily="18" charset="0"/>
              </a:rPr>
              <a:t> Nam</a:t>
            </a:r>
            <a:endParaRPr lang="vi-VN" dirty="0"/>
          </a:p>
        </p:txBody>
      </p:sp>
      <p:sp>
        <p:nvSpPr>
          <p:cNvPr id="7" name="Content Placeholder 6"/>
          <p:cNvSpPr>
            <a:spLocks noGrp="1"/>
          </p:cNvSpPr>
          <p:nvPr>
            <p:ph idx="4294967295"/>
          </p:nvPr>
        </p:nvSpPr>
        <p:spPr>
          <a:xfrm>
            <a:off x="0" y="76200"/>
            <a:ext cx="9144000" cy="6934200"/>
          </a:xfrm>
        </p:spPr>
        <p:txBody>
          <a:bodyPr>
            <a:normAutofit/>
          </a:bodyPr>
          <a:lstStyle/>
          <a:p>
            <a:pPr>
              <a:lnSpc>
                <a:spcPct val="80000"/>
              </a:lnSpc>
            </a:pPr>
            <a:endParaRPr lang="en-US" dirty="0" smtClean="0">
              <a:latin typeface="Times New Roman" pitchFamily="18" charset="0"/>
              <a:cs typeface="Times New Roman" pitchFamily="18" charset="0"/>
            </a:endParaRPr>
          </a:p>
          <a:p>
            <a:pPr>
              <a:lnSpc>
                <a:spcPct val="80000"/>
              </a:lnSpc>
            </a:pPr>
            <a:endParaRPr lang="en-US" dirty="0">
              <a:latin typeface="Times New Roman" pitchFamily="18" charset="0"/>
              <a:cs typeface="Times New Roman" pitchFamily="18" charset="0"/>
            </a:endParaRPr>
          </a:p>
          <a:p>
            <a:pPr fontAlgn="base"/>
            <a:endParaRPr lang="en-US" dirty="0" smtClean="0"/>
          </a:p>
          <a:p>
            <a:pPr fontAlgn="base"/>
            <a:endParaRPr lang="en-US" dirty="0"/>
          </a:p>
          <a:p>
            <a:pPr fontAlgn="base"/>
            <a:endParaRPr lang="en-US" dirty="0"/>
          </a:p>
          <a:p>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920346269"/>
              </p:ext>
            </p:extLst>
          </p:nvPr>
        </p:nvGraphicFramePr>
        <p:xfrm>
          <a:off x="309349" y="4267200"/>
          <a:ext cx="8443413" cy="2434885"/>
        </p:xfrm>
        <a:graphic>
          <a:graphicData uri="http://schemas.openxmlformats.org/drawingml/2006/table">
            <a:tbl>
              <a:tblPr firstRow="1" bandRow="1">
                <a:tableStyleId>{5C22544A-7EE6-4342-B048-85BDC9FD1C3A}</a:tableStyleId>
              </a:tblPr>
              <a:tblGrid>
                <a:gridCol w="3539440"/>
                <a:gridCol w="1739350"/>
                <a:gridCol w="1699950"/>
                <a:gridCol w="1464673"/>
              </a:tblGrid>
              <a:tr h="5652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1979-1989</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1989-1999</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1999-2009</a:t>
                      </a:r>
                    </a:p>
                  </a:txBody>
                  <a:tcPr horzOverflow="overflow"/>
                </a:tc>
              </a:tr>
              <a:tr h="73916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Arial" charset="0"/>
                          <a:cs typeface="Arial" charset="0"/>
                        </a:rPr>
                        <a:t>Tỷ</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lệ</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tăng</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dân</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số</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chung</a:t>
                      </a:r>
                      <a:r>
                        <a:rPr kumimoji="0" lang="en-US" sz="2000" b="0" i="0" u="none" strike="noStrike" cap="none" normalizeH="0" baseline="0" dirty="0" smtClean="0">
                          <a:ln>
                            <a:noFill/>
                          </a:ln>
                          <a:solidFill>
                            <a:schemeClr val="tx1"/>
                          </a:solidFill>
                          <a:effectLst/>
                          <a:latin typeface="Arial" charset="0"/>
                          <a:cs typeface="Arial" charset="0"/>
                        </a:rPr>
                        <a:t> (%)</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1,63</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2,36</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3,5</a:t>
                      </a:r>
                    </a:p>
                  </a:txBody>
                  <a:tcPr horzOverflow="overflow"/>
                </a:tc>
              </a:tr>
              <a:tr h="5652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Arial" charset="0"/>
                          <a:cs typeface="Arial" charset="0"/>
                        </a:rPr>
                        <a:t>Tỷ</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lệ</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tăng</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tự</a:t>
                      </a: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err="1" smtClean="0">
                          <a:ln>
                            <a:noFill/>
                          </a:ln>
                          <a:solidFill>
                            <a:schemeClr val="tx1"/>
                          </a:solidFill>
                          <a:effectLst/>
                          <a:latin typeface="Arial" charset="0"/>
                          <a:cs typeface="Arial" charset="0"/>
                        </a:rPr>
                        <a:t>nhiên</a:t>
                      </a:r>
                      <a:r>
                        <a:rPr kumimoji="0" lang="en-US" sz="2000" b="0" i="0" u="none" strike="noStrike" cap="none" normalizeH="0" baseline="0" dirty="0" smtClean="0">
                          <a:ln>
                            <a:noFill/>
                          </a:ln>
                          <a:solidFill>
                            <a:schemeClr val="tx1"/>
                          </a:solidFill>
                          <a:effectLst/>
                          <a:latin typeface="Arial" charset="0"/>
                          <a:cs typeface="Arial" charset="0"/>
                        </a:rPr>
                        <a:t> (%) </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1,61</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1,52</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1,27</a:t>
                      </a:r>
                    </a:p>
                  </a:txBody>
                  <a:tcPr horzOverflow="overflow"/>
                </a:tc>
              </a:tr>
              <a:tr h="5652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Tỷ lệ tăng cơ học (%) </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0.02</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0,84</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2,23</a:t>
                      </a:r>
                    </a:p>
                  </a:txBody>
                  <a:tcPr horzOverflow="overflow"/>
                </a:tc>
              </a:tr>
            </a:tbl>
          </a:graphicData>
        </a:graphic>
      </p:graphicFrame>
      <p:sp>
        <p:nvSpPr>
          <p:cNvPr id="4" name="Rectangle 3"/>
          <p:cNvSpPr/>
          <p:nvPr/>
        </p:nvSpPr>
        <p:spPr>
          <a:xfrm>
            <a:off x="228600" y="838200"/>
            <a:ext cx="8686800" cy="3711785"/>
          </a:xfrm>
          <a:prstGeom prst="rect">
            <a:avLst/>
          </a:prstGeom>
        </p:spPr>
        <p:txBody>
          <a:bodyPr wrap="square">
            <a:spAutoFit/>
          </a:bodyPr>
          <a:lstStyle/>
          <a:p>
            <a:pPr marL="342900" indent="-342900">
              <a:lnSpc>
                <a:spcPct val="80000"/>
              </a:lnSpc>
              <a:buFont typeface="Arial" panose="020B0604020202020204" pitchFamily="34" charset="0"/>
              <a:buChar char="•"/>
            </a:pPr>
            <a:r>
              <a:rPr lang="en-US" sz="3000" dirty="0" err="1">
                <a:latin typeface="Times New Roman" pitchFamily="18" charset="0"/>
                <a:cs typeface="Times New Roman" pitchFamily="18" charset="0"/>
              </a:rPr>
              <a:t>Mức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tăng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số</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thành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phố</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trong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thời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kỳ</a:t>
            </a:r>
            <a:r>
              <a:rPr lang="en-US" sz="3000" dirty="0">
                <a:latin typeface="Times New Roman" pitchFamily="18" charset="0"/>
                <a:cs typeface="Times New Roman" pitchFamily="18" charset="0"/>
              </a:rPr>
              <a:t> 1999-2009 </a:t>
            </a:r>
            <a:r>
              <a:rPr lang="en-US" sz="3000" dirty="0" err="1">
                <a:latin typeface="Times New Roman" pitchFamily="18" charset="0"/>
                <a:cs typeface="Times New Roman" pitchFamily="18" charset="0"/>
              </a:rPr>
              <a:t>gấp</a:t>
            </a:r>
            <a:r>
              <a:rPr lang="en-US" sz="3000" dirty="0">
                <a:latin typeface="Times New Roman" pitchFamily="18" charset="0"/>
                <a:cs typeface="Times New Roman" pitchFamily="18" charset="0"/>
              </a:rPr>
              <a:t> 2 </a:t>
            </a:r>
            <a:r>
              <a:rPr lang="en-US" sz="3000" dirty="0" err="1">
                <a:latin typeface="Times New Roman" pitchFamily="18" charset="0"/>
                <a:cs typeface="Times New Roman" pitchFamily="18" charset="0"/>
              </a:rPr>
              <a:t>lần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mức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tăng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số</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thời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kỳ</a:t>
            </a:r>
            <a:r>
              <a:rPr lang="en-US" sz="3000" dirty="0">
                <a:latin typeface="Times New Roman" pitchFamily="18" charset="0"/>
                <a:cs typeface="Times New Roman" pitchFamily="18" charset="0"/>
              </a:rPr>
              <a:t> 1989-1999 </a:t>
            </a:r>
            <a:r>
              <a:rPr lang="en-US" sz="3000" dirty="0" err="1">
                <a:latin typeface="Times New Roman" pitchFamily="18" charset="0"/>
                <a:cs typeface="Times New Roman" pitchFamily="18" charset="0"/>
              </a:rPr>
              <a:t>và</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gấp</a:t>
            </a:r>
            <a:r>
              <a:rPr lang="en-US" sz="3000" dirty="0">
                <a:latin typeface="Times New Roman" pitchFamily="18" charset="0"/>
                <a:cs typeface="Times New Roman" pitchFamily="18" charset="0"/>
              </a:rPr>
              <a:t> 3,7 </a:t>
            </a:r>
            <a:r>
              <a:rPr lang="en-US" sz="3000" dirty="0" err="1">
                <a:latin typeface="Times New Roman" pitchFamily="18" charset="0"/>
                <a:cs typeface="Times New Roman" pitchFamily="18" charset="0"/>
              </a:rPr>
              <a:t>lần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mức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tăng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số</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thời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kỳ</a:t>
            </a:r>
            <a:r>
              <a:rPr lang="en-US" sz="3000" dirty="0">
                <a:latin typeface="Times New Roman" pitchFamily="18" charset="0"/>
                <a:cs typeface="Times New Roman" pitchFamily="18" charset="0"/>
              </a:rPr>
              <a:t> 1979-1989</a:t>
            </a:r>
            <a:r>
              <a:rPr lang="en-US" sz="3000" dirty="0" smtClean="0">
                <a:latin typeface="Times New Roman" pitchFamily="18" charset="0"/>
                <a:cs typeface="Times New Roman" pitchFamily="18" charset="0"/>
              </a:rPr>
              <a:t>.</a:t>
            </a:r>
          </a:p>
          <a:p>
            <a:pPr>
              <a:lnSpc>
                <a:spcPct val="80000"/>
              </a:lnSpc>
            </a:pPr>
            <a:endParaRPr lang="en-US" sz="3000" dirty="0">
              <a:latin typeface="Times New Roman" pitchFamily="18" charset="0"/>
              <a:cs typeface="Times New Roman" pitchFamily="18" charset="0"/>
            </a:endParaRPr>
          </a:p>
          <a:p>
            <a:pPr marL="342900" indent="-342900">
              <a:lnSpc>
                <a:spcPct val="80000"/>
              </a:lnSpc>
              <a:buFont typeface="Arial" panose="020B0604020202020204" pitchFamily="34" charset="0"/>
              <a:buChar char="•"/>
            </a:pPr>
            <a:r>
              <a:rPr lang="en-US" sz="3000" dirty="0" err="1">
                <a:latin typeface="Times New Roman" pitchFamily="18" charset="0"/>
                <a:cs typeface="Times New Roman" pitchFamily="18" charset="0"/>
              </a:rPr>
              <a:t>Từ</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giai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đoạn</a:t>
            </a:r>
            <a:r>
              <a:rPr lang="en-US" sz="3000" dirty="0">
                <a:latin typeface="Times New Roman" pitchFamily="18" charset="0"/>
                <a:cs typeface="Times New Roman" pitchFamily="18" charset="0"/>
              </a:rPr>
              <a:t> 1994-1999 </a:t>
            </a:r>
            <a:r>
              <a:rPr lang="en-US" sz="3000" dirty="0" err="1">
                <a:latin typeface="Times New Roman" pitchFamily="18" charset="0"/>
                <a:cs typeface="Times New Roman" pitchFamily="18" charset="0"/>
              </a:rPr>
              <a:t>Đông</a:t>
            </a:r>
            <a:r>
              <a:rPr lang="en-US" sz="3000" dirty="0">
                <a:latin typeface="Times New Roman" pitchFamily="18" charset="0"/>
                <a:cs typeface="Times New Roman" pitchFamily="18" charset="0"/>
              </a:rPr>
              <a:t> Nam </a:t>
            </a:r>
            <a:r>
              <a:rPr lang="en-US" sz="3000" dirty="0" err="1">
                <a:latin typeface="Times New Roman" pitchFamily="18" charset="0"/>
                <a:cs typeface="Times New Roman" pitchFamily="18" charset="0"/>
              </a:rPr>
              <a:t>Bộ</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là</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là</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vùng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nhập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cư</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chủ</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yếu</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với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tốc</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độ</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nhập</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cư</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tăng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nhanh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hơn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trong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giai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đoạn</a:t>
            </a:r>
            <a:r>
              <a:rPr lang="en-US" sz="3000" dirty="0">
                <a:latin typeface="Times New Roman" pitchFamily="18" charset="0"/>
                <a:cs typeface="Times New Roman" pitchFamily="18" charset="0"/>
              </a:rPr>
              <a:t> 2004-2009</a:t>
            </a:r>
            <a:r>
              <a:rPr lang="en-US" sz="3000" dirty="0" smtClean="0">
                <a:latin typeface="Times New Roman" pitchFamily="18" charset="0"/>
                <a:cs typeface="Times New Roman" pitchFamily="18" charset="0"/>
              </a:rPr>
              <a:t>.</a:t>
            </a:r>
          </a:p>
          <a:p>
            <a:pPr marL="342900" indent="-342900">
              <a:lnSpc>
                <a:spcPct val="80000"/>
              </a:lnSpc>
              <a:buFont typeface="Arial" panose="020B0604020202020204" pitchFamily="34" charset="0"/>
              <a:buChar char="•"/>
            </a:pPr>
            <a:endParaRPr lang="en-US" sz="3000" dirty="0">
              <a:latin typeface="Times New Roman" pitchFamily="18" charset="0"/>
              <a:cs typeface="Times New Roman" pitchFamily="18" charset="0"/>
            </a:endParaRPr>
          </a:p>
          <a:p>
            <a:pPr>
              <a:lnSpc>
                <a:spcPct val="80000"/>
              </a:lnSpc>
            </a:pP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Bảng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tỷ</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lệ</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số</a:t>
            </a:r>
            <a:r>
              <a:rPr lang="en-US" sz="2400" i="1" dirty="0">
                <a:latin typeface="Times New Roman" pitchFamily="18" charset="0"/>
                <a:cs typeface="Times New Roman" pitchFamily="18" charset="0"/>
              </a:rPr>
              <a:t> TP.HCM qua </a:t>
            </a:r>
            <a:r>
              <a:rPr lang="en-US" sz="2400" i="1" dirty="0" err="1">
                <a:latin typeface="Times New Roman" pitchFamily="18" charset="0"/>
                <a:cs typeface="Times New Roman" pitchFamily="18" charset="0"/>
              </a:rPr>
              <a:t>các</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giai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đoạn</a:t>
            </a:r>
            <a:endParaRPr lang="en-US" sz="2400" i="1" dirty="0">
              <a:latin typeface="Times New Roman" pitchFamily="18" charset="0"/>
              <a:cs typeface="Times New Roman" pitchFamily="18" charset="0"/>
            </a:endParaRPr>
          </a:p>
          <a:p>
            <a:pPr marL="342900" indent="-342900">
              <a:lnSpc>
                <a:spcPct val="80000"/>
              </a:lnSpc>
              <a:buFont typeface="Arial" panose="020B0604020202020204" pitchFamily="34" charset="0"/>
              <a:buChar char="•"/>
            </a:pPr>
            <a:endParaRPr lang="en-US" sz="3000" dirty="0">
              <a:latin typeface="Times New Roman" pitchFamily="18" charset="0"/>
              <a:cs typeface="Times New Roman" pitchFamily="18" charset="0"/>
            </a:endParaRPr>
          </a:p>
        </p:txBody>
      </p:sp>
      <p:sp>
        <p:nvSpPr>
          <p:cNvPr id="5" name="Rectangle 4"/>
          <p:cNvSpPr/>
          <p:nvPr/>
        </p:nvSpPr>
        <p:spPr>
          <a:xfrm>
            <a:off x="76200" y="838200"/>
            <a:ext cx="8763000" cy="3440942"/>
          </a:xfrm>
          <a:prstGeom prst="rect">
            <a:avLst/>
          </a:prstGeom>
        </p:spPr>
        <p:txBody>
          <a:bodyPr wrap="square">
            <a:spAutoFit/>
          </a:bodyPr>
          <a:lstStyle/>
          <a:p>
            <a:pPr marL="457200" indent="-457200">
              <a:lnSpc>
                <a:spcPct val="80000"/>
              </a:lnSpc>
              <a:buFont typeface="Arial" panose="020B0604020202020204" pitchFamily="34" charset="0"/>
              <a:buChar char="•"/>
            </a:pPr>
            <a:r>
              <a:rPr lang="vi-VN" sz="3000" dirty="0">
                <a:latin typeface="Times New Roman" panose="02020603050405020304" pitchFamily="18" charset="0"/>
                <a:cs typeface="Times New Roman" panose="02020603050405020304" pitchFamily="18" charset="0"/>
              </a:rPr>
              <a:t>Năm 2009, dân nhập cư chiếm tới trên 10% tổng số dân ở một số tỉnh; đặc biệt, trên một phần ba số dân của tỉnh Bình Dương là người nhập cư</a:t>
            </a:r>
            <a:r>
              <a:rPr lang="en-US" sz="3000" dirty="0" smtClean="0">
                <a:latin typeface="Times New Roman" panose="02020603050405020304" pitchFamily="18" charset="0"/>
                <a:cs typeface="Times New Roman" panose="02020603050405020304" pitchFamily="18" charset="0"/>
              </a:rPr>
              <a:t>.</a:t>
            </a:r>
          </a:p>
          <a:p>
            <a:pPr marL="457200" indent="-457200">
              <a:lnSpc>
                <a:spcPct val="80000"/>
              </a:lnSpc>
              <a:buFont typeface="Arial" panose="020B0604020202020204" pitchFamily="34" charset="0"/>
              <a:buChar char="•"/>
            </a:pPr>
            <a:r>
              <a:rPr lang="vi-VN" sz="3000" dirty="0" smtClean="0">
                <a:latin typeface="Times New Roman" pitchFamily="18" charset="0"/>
                <a:cs typeface="Times New Roman" pitchFamily="18" charset="0"/>
              </a:rPr>
              <a:t>Ngược </a:t>
            </a:r>
            <a:r>
              <a:rPr lang="vi-VN" sz="3000" dirty="0">
                <a:latin typeface="Times New Roman" pitchFamily="18" charset="0"/>
                <a:cs typeface="Times New Roman" pitchFamily="18" charset="0"/>
              </a:rPr>
              <a:t>lại, ở nhiều tỉnh, dân nhập cư chỉ chiếm dưới 1% số dân của các tỉnh đó và ở một số tỉnh dân số xuất cư nhiều hơn nhập cư</a:t>
            </a:r>
            <a:r>
              <a:rPr lang="vi-VN" sz="3000" dirty="0" smtClean="0">
                <a:latin typeface="Times New Roman" pitchFamily="18" charset="0"/>
                <a:cs typeface="Times New Roman" pitchFamily="18" charset="0"/>
              </a:rPr>
              <a:t>.</a:t>
            </a:r>
          </a:p>
          <a:p>
            <a:pPr marL="457200" indent="-457200">
              <a:lnSpc>
                <a:spcPct val="80000"/>
              </a:lnSpc>
              <a:buFont typeface="Arial" panose="020B0604020202020204" pitchFamily="34" charset="0"/>
              <a:buChar char="•"/>
            </a:pPr>
            <a:r>
              <a:rPr lang="en-US" sz="3000" dirty="0">
                <a:latin typeface="Times New Roman" pitchFamily="18" charset="0"/>
                <a:cs typeface="Times New Roman" pitchFamily="18" charset="0"/>
              </a:rPr>
              <a:t>TP.HCM </a:t>
            </a:r>
            <a:r>
              <a:rPr lang="en-US" sz="3000" dirty="0" err="1">
                <a:latin typeface="Times New Roman" pitchFamily="18" charset="0"/>
                <a:cs typeface="Times New Roman" pitchFamily="18" charset="0"/>
              </a:rPr>
              <a:t>bình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quân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một</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năm</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tăng</a:t>
            </a:r>
            <a:r>
              <a:rPr lang="en-US" sz="3000" dirty="0">
                <a:latin typeface="Times New Roman" pitchFamily="18" charset="0"/>
                <a:cs typeface="Times New Roman" pitchFamily="18" charset="0"/>
              </a:rPr>
              <a:t> 208.000 </a:t>
            </a:r>
            <a:r>
              <a:rPr lang="en-US" sz="3000" dirty="0" err="1">
                <a:latin typeface="Times New Roman" pitchFamily="18" charset="0"/>
                <a:cs typeface="Times New Roman" pitchFamily="18" charset="0"/>
              </a:rPr>
              <a:t>người</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gần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bằng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dân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số</a:t>
            </a:r>
            <a:r>
              <a:rPr lang="en-US" sz="3000" dirty="0">
                <a:latin typeface="Times New Roman" pitchFamily="18" charset="0"/>
                <a:cs typeface="Times New Roman" pitchFamily="18" charset="0"/>
              </a:rPr>
              <a:t> 1 </a:t>
            </a:r>
            <a:r>
              <a:rPr lang="en-US" sz="3000" dirty="0" err="1">
                <a:latin typeface="Times New Roman" pitchFamily="18" charset="0"/>
                <a:cs typeface="Times New Roman" pitchFamily="18" charset="0"/>
              </a:rPr>
              <a:t>quận</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trung</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bình</a:t>
            </a:r>
            <a:r>
              <a:rPr lang="en-US" sz="3000" dirty="0">
                <a:latin typeface="Times New Roman" pitchFamily="18" charset="0"/>
                <a:cs typeface="Times New Roman" pitchFamily="18" charset="0"/>
              </a:rPr>
              <a:t> </a:t>
            </a:r>
            <a:r>
              <a:rPr lang="en-US" sz="3000" dirty="0" err="1">
                <a:latin typeface="Times New Roman" pitchFamily="18" charset="0"/>
                <a:cs typeface="Times New Roman" pitchFamily="18" charset="0"/>
              </a:rPr>
              <a:t>tại</a:t>
            </a:r>
            <a:r>
              <a:rPr lang="en-US" sz="3000" dirty="0">
                <a:latin typeface="Times New Roman" pitchFamily="18" charset="0"/>
                <a:cs typeface="Times New Roman" pitchFamily="18" charset="0"/>
              </a:rPr>
              <a:t> TP.HCM</a:t>
            </a:r>
            <a:r>
              <a:rPr lang="en-US" sz="3200" dirty="0">
                <a:latin typeface="Times New Roman" pitchFamily="18" charset="0"/>
                <a:cs typeface="Times New Roman" pitchFamily="18" charset="0"/>
              </a:rPr>
              <a:t>.</a:t>
            </a:r>
          </a:p>
          <a:p>
            <a:pPr marL="457200" indent="-457200">
              <a:lnSpc>
                <a:spcPct val="80000"/>
              </a:lnSpc>
              <a:buFont typeface="Arial" panose="020B0604020202020204" pitchFamily="34" charset="0"/>
              <a:buChar char="•"/>
            </a:pPr>
            <a:endParaRPr lang="en-US" sz="3000" dirty="0">
              <a:latin typeface="Times New Roman" pitchFamily="18" charset="0"/>
              <a:cs typeface="Times New Roman" pitchFamily="18" charset="0"/>
            </a:endParaRPr>
          </a:p>
        </p:txBody>
      </p:sp>
    </p:spTree>
    <p:extLst>
      <p:ext uri="{BB962C8B-B14F-4D97-AF65-F5344CB8AC3E}">
        <p14:creationId xmlns:p14="http://schemas.microsoft.com/office/powerpoint/2010/main" val="73307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4">
                                            <p:txEl>
                                              <p:pRg st="0" end="0"/>
                                            </p:txEl>
                                          </p:spTgt>
                                        </p:tgtEl>
                                      </p:cBhvr>
                                    </p:animEffect>
                                    <p:set>
                                      <p:cBhvr>
                                        <p:cTn id="7" dur="1" fill="hold">
                                          <p:stCondLst>
                                            <p:cond delay="499"/>
                                          </p:stCondLst>
                                        </p:cTn>
                                        <p:tgtEl>
                                          <p:spTgt spid="4">
                                            <p:txEl>
                                              <p:pRg st="0" end="0"/>
                                            </p:txEl>
                                          </p:spTgt>
                                        </p:tgtEl>
                                        <p:attrNameLst>
                                          <p:attrName>style.visibility</p:attrName>
                                        </p:attrNameLst>
                                      </p:cBhvr>
                                      <p:to>
                                        <p:strVal val="hidden"/>
                                      </p:to>
                                    </p:set>
                                  </p:childTnLst>
                                </p:cTn>
                              </p:par>
                              <p:par>
                                <p:cTn id="8" presetID="14" presetClass="exit" presetSubtype="10" fill="hold" nodeType="withEffect">
                                  <p:stCondLst>
                                    <p:cond delay="0"/>
                                  </p:stCondLst>
                                  <p:childTnLst>
                                    <p:animEffect transition="out" filter="randombar(horizontal)">
                                      <p:cBhvr>
                                        <p:cTn id="9" dur="500"/>
                                        <p:tgtEl>
                                          <p:spTgt spid="4">
                                            <p:txEl>
                                              <p:pRg st="2" end="2"/>
                                            </p:txEl>
                                          </p:spTgt>
                                        </p:tgtEl>
                                      </p:cBhvr>
                                    </p:animEffect>
                                    <p:set>
                                      <p:cBhvr>
                                        <p:cTn id="1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 calcmode="lin" valueType="num">
                                      <p:cBhvr additive="base">
                                        <p:cTn id="2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 calcmode="lin" valueType="num">
                                      <p:cBhvr additive="base">
                                        <p:cTn id="3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868362"/>
          </a:xfrm>
        </p:spPr>
        <p:txBody>
          <a:bodyPr>
            <a:normAutofit/>
          </a:bodyPr>
          <a:lstStyle/>
          <a:p>
            <a:pPr algn="l"/>
            <a:r>
              <a:rPr lang="en-US" sz="3200" dirty="0" smtClean="0">
                <a:latin typeface="Times New Roman" pitchFamily="18" charset="0"/>
                <a:cs typeface="Times New Roman" pitchFamily="18" charset="0"/>
              </a:rPr>
              <a:t>II.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tầng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triển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endParaRPr lang="en-US" sz="3200" dirty="0">
              <a:latin typeface="Times New Roman" pitchFamily="18" charset="0"/>
              <a:cs typeface="Times New Roman" pitchFamily="18" charset="0"/>
            </a:endParaRPr>
          </a:p>
        </p:txBody>
      </p:sp>
      <p:sp>
        <p:nvSpPr>
          <p:cNvPr id="3" name="Content Placeholder 2"/>
          <p:cNvSpPr>
            <a:spLocks noGrp="1"/>
          </p:cNvSpPr>
          <p:nvPr>
            <p:ph sz="half" idx="1"/>
          </p:nvPr>
        </p:nvSpPr>
        <p:spPr>
          <a:xfrm>
            <a:off x="457200" y="1143000"/>
            <a:ext cx="4038600" cy="4987925"/>
          </a:xfrm>
        </p:spPr>
        <p:txBody>
          <a:bodyPr>
            <a:normAutofit lnSpcReduction="10000"/>
          </a:bodyPr>
          <a:lstStyle/>
          <a:p>
            <a:pPr marL="514350" indent="-514350">
              <a:buAutoNum type="arabicPeriod"/>
            </a:pP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tầng</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xã</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hội</a:t>
            </a:r>
            <a:r>
              <a:rPr lang="en-US" sz="3200" dirty="0">
                <a:solidFill>
                  <a:srgbClr val="FF0000"/>
                </a:solidFill>
                <a:latin typeface="Times New Roman" pitchFamily="18" charset="0"/>
                <a:cs typeface="Times New Roman" pitchFamily="18" charset="0"/>
              </a:rPr>
              <a:t> </a:t>
            </a:r>
            <a:endParaRPr lang="en-US" sz="3200" dirty="0" smtClean="0">
              <a:solidFill>
                <a:srgbClr val="FF0000"/>
              </a:solidFill>
              <a:latin typeface="Times New Roman" pitchFamily="18" charset="0"/>
              <a:cs typeface="Times New Roman" pitchFamily="18" charset="0"/>
            </a:endParaRPr>
          </a:p>
          <a:p>
            <a:pPr>
              <a:buFont typeface="Wingdings" pitchFamily="2" charset="2"/>
              <a:buChar char="v"/>
            </a:pPr>
            <a:r>
              <a:rPr lang="en-US" sz="3000" dirty="0" smtClean="0">
                <a:solidFill>
                  <a:srgbClr val="000000"/>
                </a:solidFill>
                <a:latin typeface="Times New Roman" pitchFamily="18" charset="0"/>
                <a:ea typeface="Times New Roman"/>
                <a:cs typeface="Times New Roman" pitchFamily="18" charset="0"/>
              </a:rPr>
              <a:t> </a:t>
            </a:r>
            <a:r>
              <a:rPr lang="en-US" sz="3000" u="sng" dirty="0" err="1" smtClean="0">
                <a:solidFill>
                  <a:srgbClr val="000000"/>
                </a:solidFill>
                <a:effectLst>
                  <a:outerShdw blurRad="38100" dist="38100" dir="2700000" algn="tl">
                    <a:srgbClr val="000000">
                      <a:alpha val="43137"/>
                    </a:srgbClr>
                  </a:outerShdw>
                </a:effectLst>
                <a:latin typeface="Times New Roman" pitchFamily="18" charset="0"/>
                <a:ea typeface="Times New Roman"/>
                <a:cs typeface="Times New Roman" pitchFamily="18" charset="0"/>
              </a:rPr>
              <a:t>Khái</a:t>
            </a:r>
            <a:r>
              <a:rPr lang="en-US" sz="3000" u="sng" dirty="0" smtClean="0">
                <a:solidFill>
                  <a:srgbClr val="000000"/>
                </a:solidFill>
                <a:effectLst>
                  <a:outerShdw blurRad="38100" dist="38100" dir="2700000" algn="tl">
                    <a:srgbClr val="000000">
                      <a:alpha val="43137"/>
                    </a:srgbClr>
                  </a:outerShdw>
                </a:effectLst>
                <a:latin typeface="Times New Roman" pitchFamily="18" charset="0"/>
                <a:ea typeface="Times New Roman"/>
                <a:cs typeface="Times New Roman" pitchFamily="18" charset="0"/>
              </a:rPr>
              <a:t> </a:t>
            </a:r>
            <a:r>
              <a:rPr lang="en-US" sz="3000" u="sng" dirty="0" err="1" smtClean="0">
                <a:solidFill>
                  <a:srgbClr val="000000"/>
                </a:solidFill>
                <a:effectLst>
                  <a:outerShdw blurRad="38100" dist="38100" dir="2700000" algn="tl">
                    <a:srgbClr val="000000">
                      <a:alpha val="43137"/>
                    </a:srgbClr>
                  </a:outerShdw>
                </a:effectLst>
                <a:latin typeface="Times New Roman" pitchFamily="18" charset="0"/>
                <a:ea typeface="Times New Roman"/>
                <a:cs typeface="Times New Roman" pitchFamily="18" charset="0"/>
              </a:rPr>
              <a:t>niệm</a:t>
            </a:r>
            <a:r>
              <a:rPr lang="en-US" sz="3000" u="sng" dirty="0" smtClean="0">
                <a:solidFill>
                  <a:srgbClr val="000000"/>
                </a:solidFill>
                <a:effectLst>
                  <a:outerShdw blurRad="38100" dist="38100" dir="2700000" algn="tl">
                    <a:srgbClr val="000000">
                      <a:alpha val="43137"/>
                    </a:srgbClr>
                  </a:outerShdw>
                </a:effectLst>
                <a:latin typeface="Times New Roman" pitchFamily="18" charset="0"/>
                <a:ea typeface="Times New Roman"/>
                <a:cs typeface="Times New Roman" pitchFamily="18" charset="0"/>
              </a:rPr>
              <a:t>:</a:t>
            </a:r>
          </a:p>
          <a:p>
            <a:pPr marL="0" indent="0">
              <a:buNone/>
            </a:pPr>
            <a:r>
              <a:rPr lang="en-US" sz="3000" dirty="0" err="1" smtClean="0">
                <a:solidFill>
                  <a:srgbClr val="000000"/>
                </a:solidFill>
                <a:latin typeface="Times New Roman" pitchFamily="18" charset="0"/>
                <a:ea typeface="Times New Roman"/>
                <a:cs typeface="Times New Roman" pitchFamily="18" charset="0"/>
              </a:rPr>
              <a:t>Phân</a:t>
            </a:r>
            <a:r>
              <a:rPr lang="en-US" sz="3000" dirty="0" smtClean="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tầng</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xã</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hội</a:t>
            </a:r>
            <a:r>
              <a:rPr lang="en-US" sz="3000" dirty="0">
                <a:solidFill>
                  <a:srgbClr val="000000"/>
                </a:solidFill>
                <a:latin typeface="Times New Roman" pitchFamily="18" charset="0"/>
                <a:ea typeface="Times New Roman"/>
                <a:cs typeface="Times New Roman" pitchFamily="18" charset="0"/>
              </a:rPr>
              <a:t> </a:t>
            </a:r>
            <a:r>
              <a:rPr lang="en-US" sz="3000" i="1" dirty="0" smtClean="0">
                <a:solidFill>
                  <a:srgbClr val="000000"/>
                </a:solidFill>
                <a:latin typeface="Times New Roman" pitchFamily="18" charset="0"/>
                <a:ea typeface="Times New Roman"/>
                <a:cs typeface="Times New Roman" pitchFamily="18" charset="0"/>
              </a:rPr>
              <a:t>(Social </a:t>
            </a:r>
            <a:r>
              <a:rPr lang="en-US" sz="3000" i="1" dirty="0">
                <a:solidFill>
                  <a:srgbClr val="000000"/>
                </a:solidFill>
                <a:latin typeface="Times New Roman" pitchFamily="18" charset="0"/>
                <a:ea typeface="Times New Roman"/>
                <a:cs typeface="Times New Roman" pitchFamily="18" charset="0"/>
              </a:rPr>
              <a:t>Stratification)</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là</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sự</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phân</a:t>
            </a:r>
            <a:r>
              <a:rPr lang="en-US" sz="3000" dirty="0">
                <a:solidFill>
                  <a:srgbClr val="000000"/>
                </a:solidFill>
                <a:latin typeface="Times New Roman" pitchFamily="18" charset="0"/>
                <a:ea typeface="Times New Roman"/>
                <a:cs typeface="Times New Roman" pitchFamily="18" charset="0"/>
              </a:rPr>
              <a:t> chia </a:t>
            </a:r>
            <a:r>
              <a:rPr lang="en-US" sz="3000" dirty="0" err="1">
                <a:solidFill>
                  <a:srgbClr val="000000"/>
                </a:solidFill>
                <a:latin typeface="Times New Roman" pitchFamily="18" charset="0"/>
                <a:ea typeface="Times New Roman"/>
                <a:cs typeface="Times New Roman" pitchFamily="18" charset="0"/>
              </a:rPr>
              <a:t>nhỏ</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xã</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hội</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thành</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các</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tầng</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lớp</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khác</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nhau</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về</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địa</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vị</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kinh</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tế</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địa</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vị</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chính</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trị</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học</a:t>
            </a:r>
            <a:r>
              <a:rPr lang="en-US" sz="3000" dirty="0">
                <a:solidFill>
                  <a:srgbClr val="000000"/>
                </a:solidFill>
                <a:latin typeface="Times New Roman" pitchFamily="18" charset="0"/>
                <a:ea typeface="Times New Roman"/>
                <a:cs typeface="Times New Roman" pitchFamily="18" charset="0"/>
              </a:rPr>
              <a:t> </a:t>
            </a:r>
            <a:r>
              <a:rPr lang="en-US" sz="3000" dirty="0" err="1" smtClean="0">
                <a:solidFill>
                  <a:srgbClr val="000000"/>
                </a:solidFill>
                <a:latin typeface="Times New Roman" pitchFamily="18" charset="0"/>
                <a:ea typeface="Times New Roman"/>
                <a:cs typeface="Times New Roman" pitchFamily="18" charset="0"/>
              </a:rPr>
              <a:t>vấn</a:t>
            </a:r>
            <a:r>
              <a:rPr lang="en-US" sz="3000" dirty="0" smtClean="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nơi</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cư</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trú</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phong</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cách</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sinh</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hoạt</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cách</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ứng</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xử</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sở</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thích</a:t>
            </a:r>
            <a:r>
              <a:rPr lang="en-US" sz="3000" dirty="0">
                <a:solidFill>
                  <a:srgbClr val="000000"/>
                </a:solidFill>
                <a:latin typeface="Times New Roman" pitchFamily="18" charset="0"/>
                <a:ea typeface="Times New Roman"/>
                <a:cs typeface="Times New Roman" pitchFamily="18" charset="0"/>
              </a:rPr>
              <a:t> </a:t>
            </a:r>
            <a:r>
              <a:rPr lang="en-US" sz="3000" dirty="0" err="1">
                <a:solidFill>
                  <a:srgbClr val="000000"/>
                </a:solidFill>
                <a:latin typeface="Times New Roman" pitchFamily="18" charset="0"/>
                <a:ea typeface="Times New Roman"/>
                <a:cs typeface="Times New Roman" pitchFamily="18" charset="0"/>
              </a:rPr>
              <a:t>nghệ</a:t>
            </a:r>
            <a:r>
              <a:rPr lang="en-US" sz="3000" dirty="0">
                <a:solidFill>
                  <a:srgbClr val="000000"/>
                </a:solidFill>
                <a:latin typeface="Times New Roman" pitchFamily="18" charset="0"/>
                <a:ea typeface="Times New Roman"/>
                <a:cs typeface="Times New Roman" pitchFamily="18" charset="0"/>
              </a:rPr>
              <a:t> </a:t>
            </a:r>
            <a:r>
              <a:rPr lang="en-US" sz="3000" dirty="0" err="1" smtClean="0">
                <a:solidFill>
                  <a:srgbClr val="000000"/>
                </a:solidFill>
                <a:latin typeface="Times New Roman" pitchFamily="18" charset="0"/>
                <a:ea typeface="Times New Roman"/>
                <a:cs typeface="Times New Roman" pitchFamily="18" charset="0"/>
              </a:rPr>
              <a:t>thuật</a:t>
            </a:r>
            <a:r>
              <a:rPr lang="en-US" sz="3000" dirty="0" smtClean="0">
                <a:solidFill>
                  <a:srgbClr val="000000"/>
                </a:solidFill>
                <a:latin typeface="Times New Roman" pitchFamily="18" charset="0"/>
                <a:ea typeface="Times New Roman"/>
                <a:cs typeface="Times New Roman" pitchFamily="18" charset="0"/>
              </a:rPr>
              <a:t>.</a:t>
            </a:r>
          </a:p>
        </p:txBody>
      </p:sp>
      <p:pic>
        <p:nvPicPr>
          <p:cNvPr id="9" name="Content Placeholder 6" descr="image111.png"/>
          <p:cNvPicPr>
            <a:picLocks noGrp="1" noChangeAspect="1"/>
          </p:cNvPicPr>
          <p:nvPr>
            <p:ph sz="half" idx="2"/>
          </p:nvPr>
        </p:nvPicPr>
        <p:blipFill>
          <a:blip r:embed="rId3"/>
          <a:stretch>
            <a:fillRect/>
          </a:stretch>
        </p:blipFill>
        <p:spPr>
          <a:xfrm>
            <a:off x="4572000" y="2473325"/>
            <a:ext cx="4334566" cy="36576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328141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1">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Theme1" id="{1717171B-39AE-422B-A4B5-4ADC2AF1AB15}" vid="{56FE180F-A298-4E29-AA29-49E803B01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1116</TotalTime>
  <Words>1836</Words>
  <Application>Microsoft Office PowerPoint</Application>
  <PresentationFormat>On-screen Show (4:3)</PresentationFormat>
  <Paragraphs>204</Paragraphs>
  <Slides>36</Slides>
  <Notes>2</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Theme1</vt:lpstr>
      <vt:lpstr>                                 Trường Đại Học Nông Lâm TP.HCM                                             GVHD: Nguyễn Đức Thành                                              </vt:lpstr>
      <vt:lpstr>Nhóm 10</vt:lpstr>
      <vt:lpstr>Danh sách nhóm 10</vt:lpstr>
      <vt:lpstr>PowerPoint Presentation</vt:lpstr>
      <vt:lpstr>PowerPoint Presentation</vt:lpstr>
      <vt:lpstr>PowerPoint Presentation</vt:lpstr>
      <vt:lpstr>PowerPoint Presentation</vt:lpstr>
      <vt:lpstr> 3. Tình hình nhập cư tại Việt Nam</vt:lpstr>
      <vt:lpstr>II. Phân tầng xã hội và phát triển xã hội</vt:lpstr>
      <vt:lpstr>Nguyên nhân phân tầng xã hội</vt:lpstr>
      <vt:lpstr>Nguyên nhân phân từng xã hội</vt:lpstr>
      <vt:lpstr> Các dạng phân tầng xã hội</vt:lpstr>
      <vt:lpstr>Đặc điểm của phân tầng xã hội</vt:lpstr>
      <vt:lpstr>ĐẶC TRƯNG CỦA PHÂN TẦNG XÃ HỘI</vt:lpstr>
      <vt:lpstr>Vấn đề nhập cư ảnh hưởng đến  phân tầng xã hội </vt:lpstr>
      <vt:lpstr>2.Giải pháp</vt:lpstr>
      <vt:lpstr>2.Giải pháp</vt:lpstr>
      <vt:lpstr>2.Giải pháp</vt:lpstr>
      <vt:lpstr>3. Phát triển xã hội</vt:lpstr>
      <vt:lpstr>3. Phát triển xã hội</vt:lpstr>
      <vt:lpstr>PowerPoint Presentation</vt:lpstr>
      <vt:lpstr>4.Ảnh hưởng của nhập cư đối với sự phát triển của Xã Hội </vt:lpstr>
      <vt:lpstr>4.Ảnh hưởng của nhập cư đối với sự phát triển của Xã Hội </vt:lpstr>
      <vt:lpstr>4.Ảnh hưởng của nhập cư đối với sự phát triển của Xã Hội </vt:lpstr>
      <vt:lpstr>4.Ảnh hưởng của nhập cư đối với sự phát triển của Xã Hội </vt:lpstr>
      <vt:lpstr>PowerPoint Presentation</vt:lpstr>
      <vt:lpstr>PowerPoint Presentation</vt:lpstr>
      <vt:lpstr>PowerPoint Presentation</vt:lpstr>
      <vt:lpstr>PowerPoint Presentation</vt:lpstr>
      <vt:lpstr>PowerPoint Presentation</vt:lpstr>
      <vt:lpstr>PowerPoint Presentation</vt:lpstr>
      <vt:lpstr>Đô thị hoá:   </vt:lpstr>
      <vt:lpstr>Đô thị hoá:   </vt:lpstr>
      <vt:lpstr>Công nghệ</vt:lpstr>
      <vt:lpstr>Xung đột xã hội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levandoi</dc:creator>
  <cp:lastModifiedBy>windows</cp:lastModifiedBy>
  <cp:revision>110</cp:revision>
  <dcterms:created xsi:type="dcterms:W3CDTF">2014-03-16T13:52:22Z</dcterms:created>
  <dcterms:modified xsi:type="dcterms:W3CDTF">2014-10-18T08:17:32Z</dcterms:modified>
</cp:coreProperties>
</file>