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57" r:id="rId3"/>
    <p:sldId id="258" r:id="rId4"/>
    <p:sldId id="278" r:id="rId5"/>
    <p:sldId id="259" r:id="rId6"/>
    <p:sldId id="263" r:id="rId7"/>
    <p:sldId id="260" r:id="rId8"/>
    <p:sldId id="265" r:id="rId9"/>
    <p:sldId id="286" r:id="rId10"/>
    <p:sldId id="276" r:id="rId11"/>
    <p:sldId id="277" r:id="rId12"/>
    <p:sldId id="272" r:id="rId13"/>
    <p:sldId id="274" r:id="rId14"/>
    <p:sldId id="261" r:id="rId15"/>
    <p:sldId id="266" r:id="rId16"/>
    <p:sldId id="279" r:id="rId17"/>
    <p:sldId id="267" r:id="rId18"/>
    <p:sldId id="280" r:id="rId19"/>
    <p:sldId id="268" r:id="rId20"/>
    <p:sldId id="281" r:id="rId21"/>
    <p:sldId id="269" r:id="rId22"/>
    <p:sldId id="282" r:id="rId23"/>
    <p:sldId id="270" r:id="rId24"/>
    <p:sldId id="283" r:id="rId25"/>
    <p:sldId id="287" r:id="rId26"/>
    <p:sldId id="271" r:id="rId27"/>
    <p:sldId id="284" r:id="rId28"/>
    <p:sldId id="262" r:id="rId29"/>
    <p:sldId id="285" r:id="rId30"/>
    <p:sldId id="273" r:id="rId31"/>
    <p:sldId id="275"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203" autoAdjust="0"/>
    <p:restoredTop sz="96812" autoAdjust="0"/>
  </p:normalViewPr>
  <p:slideViewPr>
    <p:cSldViewPr>
      <p:cViewPr varScale="1">
        <p:scale>
          <a:sx n="88" d="100"/>
          <a:sy n="88" d="100"/>
        </p:scale>
        <p:origin x="-36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3423AAD-4665-4222-83B0-A7B97887E728}" type="datetimeFigureOut">
              <a:rPr lang="en-US" smtClean="0"/>
              <a:pPr/>
              <a:t>15-10-2013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FC5ADBE-8F9C-49EE-827E-B954118A76F9}"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FA6495-58FC-4031-B414-AB552DA5E3D0}" type="datetimeFigureOut">
              <a:rPr lang="en-US" smtClean="0"/>
              <a:pPr/>
              <a:t>15-10-2013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21CAE1-B929-4922-8B51-35713574712D}"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21CAE1-B929-4922-8B51-35713574712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_ </a:t>
            </a:r>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19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21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23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C521CAE1-B929-4922-8B51-35713574712D}" type="slidenum">
              <a:rPr lang="en-US" smtClean="0"/>
              <a:pPr/>
              <a:t>26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28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hóa</a:t>
            </a:r>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Xã</a:t>
            </a:r>
            <a:r>
              <a:rPr lang="en-US" baseline="0" dirty="0" smtClean="0"/>
              <a:t> </a:t>
            </a:r>
            <a:r>
              <a:rPr lang="en-US" baseline="0" dirty="0" err="1" smtClean="0"/>
              <a:t>hội</a:t>
            </a:r>
            <a:r>
              <a:rPr lang="en-US" baseline="0" dirty="0" smtClean="0"/>
              <a:t> </a:t>
            </a:r>
            <a:r>
              <a:rPr lang="en-US" baseline="0" dirty="0" err="1" smtClean="0"/>
              <a:t>hóa</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vi-VN" dirty="0" smtClean="0"/>
          </a:p>
        </p:txBody>
      </p:sp>
      <p:sp>
        <p:nvSpPr>
          <p:cNvPr id="4" name="Slide Number Placeholder 3"/>
          <p:cNvSpPr>
            <a:spLocks noGrp="1"/>
          </p:cNvSpPr>
          <p:nvPr>
            <p:ph type="sldNum" sz="quarter" idx="10"/>
          </p:nvPr>
        </p:nvSpPr>
        <p:spPr/>
        <p:txBody>
          <a:bodyPr/>
          <a:lstStyle/>
          <a:p>
            <a:fld id="{C521CAE1-B929-4922-8B51-35713574712D}"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hóa</a:t>
            </a:r>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11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a:p>
            <a:endParaRPr lang="en-US" baseline="0" dirty="0" smtClean="0"/>
          </a:p>
        </p:txBody>
      </p:sp>
      <p:sp>
        <p:nvSpPr>
          <p:cNvPr id="4" name="Slide Number Placeholder 3"/>
          <p:cNvSpPr>
            <a:spLocks noGrp="1"/>
          </p:cNvSpPr>
          <p:nvPr>
            <p:ph type="sldNum" sz="quarter" idx="10"/>
          </p:nvPr>
        </p:nvSpPr>
        <p:spPr/>
        <p:txBody>
          <a:bodyPr/>
          <a:lstStyle/>
          <a:p>
            <a:fld id="{C521CAE1-B929-4922-8B51-35713574712D}" type="slidenum">
              <a:rPr lang="en-US" smtClean="0"/>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C521CAE1-B929-4922-8B51-35713574712D}"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3B182C-4576-4CCC-878F-B25418D37523}" type="datetime1">
              <a:rPr lang="en-US" smtClean="0"/>
              <a:pPr/>
              <a:t>15-10-2013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4A7E52-87D5-46EE-8047-267D9990E8F2}" type="datetime1">
              <a:rPr lang="en-US" smtClean="0"/>
              <a:pPr/>
              <a:t>15-10-2013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5B3F8A-950D-47B3-B116-3824002B8423}" type="datetime1">
              <a:rPr lang="en-US" smtClean="0"/>
              <a:pPr/>
              <a:t>15-10-2013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311F8-2C7C-4C9F-A378-270B14BCE71A}" type="datetime1">
              <a:rPr lang="en-US" smtClean="0"/>
              <a:pPr/>
              <a:t>15-10-2013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657469-FBD4-4EEC-9872-9FFC49B35FEE}" type="datetime1">
              <a:rPr lang="en-US" smtClean="0"/>
              <a:pPr/>
              <a:t>15-10-2013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EBA337-95A5-4D92-9306-A06C121A9060}" type="datetime1">
              <a:rPr lang="en-US" smtClean="0"/>
              <a:pPr/>
              <a:t>15-10-2013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202C56-5176-4904-B3C0-A901A7360FF6}" type="datetime1">
              <a:rPr lang="en-US" smtClean="0"/>
              <a:pPr/>
              <a:t>15-10-2013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9B8B3E-B18C-4C93-9425-55312F9338EE}" type="datetime1">
              <a:rPr lang="en-US" smtClean="0"/>
              <a:pPr/>
              <a:t>15-10-2013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8EC73D-057E-4F31-A5D0-E8081C2303D9}" type="datetime1">
              <a:rPr lang="en-US" smtClean="0"/>
              <a:pPr/>
              <a:t>15-10-2013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77D9FA-656E-43B3-86CB-A5C73729573C}" type="datetime1">
              <a:rPr lang="en-US" smtClean="0"/>
              <a:pPr/>
              <a:t>15-10-2013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BF7F97-C934-4DE6-8B39-B04E2D92992A}" type="datetime1">
              <a:rPr lang="en-US" smtClean="0"/>
              <a:pPr/>
              <a:t>15-10-2013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29A823-C628-43E6-AB1C-D84AE9378BA0}" type="datetime1">
              <a:rPr lang="en-US" smtClean="0"/>
              <a:pPr/>
              <a:t>15-10-2013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08460" y="381000"/>
            <a:ext cx="8530740" cy="986635"/>
            <a:chOff x="397775" y="317305"/>
            <a:chExt cx="8378950" cy="952500"/>
          </a:xfrm>
        </p:grpSpPr>
        <p:pic>
          <p:nvPicPr>
            <p:cNvPr id="6" name="Picture 2" descr="http://hcmuaf.edu.vn/images/nlu_logo.gif"/>
            <p:cNvPicPr>
              <a:picLocks noChangeAspect="1" noChangeArrowheads="1"/>
            </p:cNvPicPr>
            <p:nvPr/>
          </p:nvPicPr>
          <p:blipFill>
            <a:blip r:embed="rId3" cstate="print"/>
            <a:srcRect/>
            <a:stretch>
              <a:fillRect/>
            </a:stretch>
          </p:blipFill>
          <p:spPr bwMode="auto">
            <a:xfrm>
              <a:off x="397775" y="317305"/>
              <a:ext cx="952500" cy="952500"/>
            </a:xfrm>
            <a:prstGeom prst="rect">
              <a:avLst/>
            </a:prstGeom>
            <a:noFill/>
          </p:spPr>
        </p:pic>
        <p:pic>
          <p:nvPicPr>
            <p:cNvPr id="7" name="Picture 6" descr="banner2.jpg"/>
            <p:cNvPicPr>
              <a:picLocks noChangeAspect="1"/>
            </p:cNvPicPr>
            <p:nvPr/>
          </p:nvPicPr>
          <p:blipFill>
            <a:blip r:embed="rId4" cstate="print">
              <a:clrChange>
                <a:clrFrom>
                  <a:srgbClr val="FFFFFF"/>
                </a:clrFrom>
                <a:clrTo>
                  <a:srgbClr val="FFFFFF">
                    <a:alpha val="0"/>
                  </a:srgbClr>
                </a:clrTo>
              </a:clrChange>
            </a:blip>
            <a:stretch>
              <a:fillRect/>
            </a:stretch>
          </p:blipFill>
          <p:spPr>
            <a:xfrm>
              <a:off x="1156725" y="317305"/>
              <a:ext cx="7620000" cy="952500"/>
            </a:xfrm>
            <a:prstGeom prst="rect">
              <a:avLst/>
            </a:prstGeom>
          </p:spPr>
        </p:pic>
      </p:grpSp>
      <p:sp>
        <p:nvSpPr>
          <p:cNvPr id="8" name="TextBox 7"/>
          <p:cNvSpPr txBox="1"/>
          <p:nvPr/>
        </p:nvSpPr>
        <p:spPr>
          <a:xfrm>
            <a:off x="1295400" y="1447800"/>
            <a:ext cx="6400800" cy="1569660"/>
          </a:xfrm>
          <a:prstGeom prst="rect">
            <a:avLst/>
          </a:prstGeom>
          <a:noFill/>
        </p:spPr>
        <p:txBody>
          <a:bodyPr wrap="square" rtlCol="0">
            <a:spAutoFit/>
          </a:bodyPr>
          <a:lstStyle/>
          <a:p>
            <a:pPr algn="ctr"/>
            <a:r>
              <a:rPr lang="en-US" sz="4800" b="1" dirty="0" err="1" smtClean="0">
                <a:latin typeface="Times New Roman" pitchFamily="18" charset="0"/>
                <a:cs typeface="Times New Roman" pitchFamily="18" charset="0"/>
              </a:rPr>
              <a:t>Bài</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thuyết</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trình</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môn</a:t>
            </a:r>
            <a:endParaRPr lang="en-US" sz="4800" b="1" dirty="0" smtClean="0">
              <a:latin typeface="Times New Roman" pitchFamily="18" charset="0"/>
              <a:cs typeface="Times New Roman" pitchFamily="18" charset="0"/>
            </a:endParaRPr>
          </a:p>
          <a:p>
            <a:pPr algn="ctr"/>
            <a:r>
              <a:rPr lang="en-US" sz="4800" b="1" dirty="0" err="1" smtClean="0">
                <a:latin typeface="Times New Roman" pitchFamily="18" charset="0"/>
                <a:cs typeface="Times New Roman" pitchFamily="18" charset="0"/>
              </a:rPr>
              <a:t>Xã</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hội</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học</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đại</a:t>
            </a:r>
            <a:r>
              <a:rPr lang="en-US" sz="4800" b="1" dirty="0" smtClean="0">
                <a:latin typeface="Times New Roman" pitchFamily="18" charset="0"/>
                <a:cs typeface="Times New Roman" pitchFamily="18" charset="0"/>
              </a:rPr>
              <a:t> </a:t>
            </a:r>
            <a:r>
              <a:rPr lang="en-US" sz="4800" b="1" dirty="0" err="1" smtClean="0">
                <a:latin typeface="Times New Roman" pitchFamily="18" charset="0"/>
                <a:cs typeface="Times New Roman" pitchFamily="18" charset="0"/>
              </a:rPr>
              <a:t>cương</a:t>
            </a:r>
            <a:endParaRPr lang="en-US" sz="4800" b="1" dirty="0">
              <a:latin typeface="Times New Roman" pitchFamily="18" charset="0"/>
              <a:cs typeface="Times New Roman" pitchFamily="18" charset="0"/>
            </a:endParaRPr>
          </a:p>
        </p:txBody>
      </p:sp>
      <p:sp>
        <p:nvSpPr>
          <p:cNvPr id="9" name="TextBox 8"/>
          <p:cNvSpPr txBox="1"/>
          <p:nvPr/>
        </p:nvSpPr>
        <p:spPr>
          <a:xfrm>
            <a:off x="4724400" y="3048000"/>
            <a:ext cx="4114800" cy="430887"/>
          </a:xfrm>
          <a:prstGeom prst="rect">
            <a:avLst/>
          </a:prstGeom>
          <a:noFill/>
        </p:spPr>
        <p:txBody>
          <a:bodyPr wrap="square" rtlCol="0">
            <a:spAutoFit/>
          </a:bodyPr>
          <a:lstStyle/>
          <a:p>
            <a:r>
              <a:rPr lang="en-US" sz="2200" dirty="0" err="1" smtClean="0">
                <a:latin typeface="Arial" pitchFamily="34" charset="0"/>
                <a:cs typeface="Arial" pitchFamily="34" charset="0"/>
              </a:rPr>
              <a:t>Giảng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Nguyễn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endParaRPr lang="en-US" sz="2200" dirty="0">
              <a:latin typeface="Arial" pitchFamily="34" charset="0"/>
              <a:cs typeface="Arial" pitchFamily="34" charset="0"/>
            </a:endParaRPr>
          </a:p>
        </p:txBody>
      </p:sp>
      <p:sp>
        <p:nvSpPr>
          <p:cNvPr id="10" name="TextBox 9"/>
          <p:cNvSpPr txBox="1"/>
          <p:nvPr/>
        </p:nvSpPr>
        <p:spPr>
          <a:xfrm>
            <a:off x="457200" y="3657600"/>
            <a:ext cx="8305800" cy="2800767"/>
          </a:xfrm>
          <a:prstGeom prst="rect">
            <a:avLst/>
          </a:prstGeom>
          <a:noFill/>
        </p:spPr>
        <p:txBody>
          <a:bodyPr wrap="square" rtlCol="0">
            <a:spAutoFit/>
          </a:bodyPr>
          <a:lstStyle/>
          <a:p>
            <a:pPr>
              <a:tabLst>
                <a:tab pos="5486400" algn="l"/>
              </a:tabLst>
            </a:pPr>
            <a:r>
              <a:rPr lang="en-US" sz="2200" dirty="0" err="1" smtClean="0">
                <a:latin typeface="Arial" pitchFamily="34" charset="0"/>
                <a:cs typeface="Arial" pitchFamily="34" charset="0"/>
              </a:rPr>
              <a:t>Danh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a:t>
            </a:r>
          </a:p>
          <a:p>
            <a:pPr marL="1316038" indent="290513">
              <a:buFont typeface="Arial" pitchFamily="34" charset="0"/>
              <a:buChar char="•"/>
              <a:tabLst>
                <a:tab pos="6629400" algn="l"/>
              </a:tabLst>
            </a:pPr>
            <a:r>
              <a:rPr lang="en-US" sz="2200" dirty="0" err="1" smtClean="0">
                <a:latin typeface="Arial" pitchFamily="34" charset="0"/>
                <a:cs typeface="Arial" pitchFamily="34" charset="0"/>
              </a:rPr>
              <a:t>Đoàn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Thị</a:t>
            </a:r>
            <a:r>
              <a:rPr lang="en-US" sz="2200" dirty="0" smtClean="0">
                <a:latin typeface="Arial" pitchFamily="34" charset="0"/>
                <a:cs typeface="Arial" pitchFamily="34" charset="0"/>
              </a:rPr>
              <a:t> Thu </a:t>
            </a:r>
            <a:r>
              <a:rPr lang="en-US" sz="2200" dirty="0" err="1" smtClean="0">
                <a:latin typeface="Arial" pitchFamily="34" charset="0"/>
                <a:cs typeface="Arial" pitchFamily="34" charset="0"/>
              </a:rPr>
              <a:t>Hà</a:t>
            </a:r>
            <a:r>
              <a:rPr lang="en-US" sz="2200" dirty="0" smtClean="0">
                <a:latin typeface="Arial" pitchFamily="34" charset="0"/>
                <a:cs typeface="Arial" pitchFamily="34" charset="0"/>
              </a:rPr>
              <a:t> 	12125014</a:t>
            </a:r>
          </a:p>
          <a:p>
            <a:pPr marL="1316038" indent="290513">
              <a:buFont typeface="Arial" pitchFamily="34" charset="0"/>
              <a:buChar char="•"/>
              <a:tabLst>
                <a:tab pos="6629400" algn="l"/>
              </a:tabLst>
            </a:pPr>
            <a:r>
              <a:rPr lang="en-US" sz="2200" dirty="0" smtClean="0">
                <a:latin typeface="Arial" pitchFamily="34" charset="0"/>
                <a:cs typeface="Arial" pitchFamily="34" charset="0"/>
              </a:rPr>
              <a:t>La </a:t>
            </a:r>
            <a:r>
              <a:rPr lang="en-US" sz="2200" dirty="0" err="1" smtClean="0">
                <a:latin typeface="Arial" pitchFamily="34" charset="0"/>
                <a:cs typeface="Arial" pitchFamily="34" charset="0"/>
              </a:rPr>
              <a:t>Hoàng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Khôi</a:t>
            </a:r>
            <a:r>
              <a:rPr lang="en-US" sz="2200" dirty="0" smtClean="0">
                <a:latin typeface="Arial" pitchFamily="34" charset="0"/>
                <a:cs typeface="Arial" pitchFamily="34" charset="0"/>
              </a:rPr>
              <a:t> 	12113026</a:t>
            </a:r>
          </a:p>
          <a:p>
            <a:pPr marL="1316038" indent="290513">
              <a:buFont typeface="Arial" pitchFamily="34" charset="0"/>
              <a:buChar char="•"/>
              <a:tabLst>
                <a:tab pos="6629400" algn="l"/>
              </a:tabLst>
            </a:pPr>
            <a:r>
              <a:rPr lang="en-US" sz="2200" dirty="0" err="1" smtClean="0">
                <a:latin typeface="Arial" pitchFamily="34" charset="0"/>
                <a:cs typeface="Arial" pitchFamily="34" charset="0"/>
              </a:rPr>
              <a:t>Trần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Thúy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Kiều</a:t>
            </a:r>
            <a:r>
              <a:rPr lang="en-US" sz="2200" dirty="0" smtClean="0">
                <a:latin typeface="Arial" pitchFamily="34" charset="0"/>
                <a:cs typeface="Arial" pitchFamily="34" charset="0"/>
              </a:rPr>
              <a:t> 	12113162</a:t>
            </a:r>
          </a:p>
          <a:p>
            <a:pPr marL="1316038" indent="290513">
              <a:buFont typeface="Arial" pitchFamily="34" charset="0"/>
              <a:buChar char="•"/>
              <a:tabLst>
                <a:tab pos="6629400" algn="l"/>
              </a:tabLst>
            </a:pPr>
            <a:r>
              <a:rPr lang="en-US" sz="2200" dirty="0" err="1" smtClean="0">
                <a:latin typeface="Arial" pitchFamily="34" charset="0"/>
                <a:cs typeface="Arial" pitchFamily="34" charset="0"/>
              </a:rPr>
              <a:t>Nguyễn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Quốc</a:t>
            </a:r>
            <a:r>
              <a:rPr lang="en-US" sz="2200" dirty="0" smtClean="0">
                <a:latin typeface="Arial" pitchFamily="34" charset="0"/>
                <a:cs typeface="Arial" pitchFamily="34" charset="0"/>
              </a:rPr>
              <a:t> 	12114239</a:t>
            </a:r>
          </a:p>
          <a:p>
            <a:pPr marL="1316038" indent="290513">
              <a:buFont typeface="Arial" pitchFamily="34" charset="0"/>
              <a:buChar char="•"/>
              <a:tabLst>
                <a:tab pos="6629400" algn="l"/>
              </a:tabLst>
            </a:pPr>
            <a:r>
              <a:rPr lang="en-US" sz="2200" dirty="0" err="1" smtClean="0">
                <a:latin typeface="Arial" pitchFamily="34" charset="0"/>
                <a:cs typeface="Arial" pitchFamily="34" charset="0"/>
              </a:rPr>
              <a:t>Nguyễn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12124077</a:t>
            </a:r>
          </a:p>
          <a:p>
            <a:pPr marL="1316038" indent="290513">
              <a:buFont typeface="Arial" pitchFamily="34" charset="0"/>
              <a:buChar char="•"/>
              <a:tabLst>
                <a:tab pos="6629400" algn="l"/>
              </a:tabLst>
            </a:pPr>
            <a:r>
              <a:rPr lang="en-US" sz="2200" dirty="0" err="1" smtClean="0">
                <a:latin typeface="Arial" pitchFamily="34" charset="0"/>
                <a:cs typeface="Arial" pitchFamily="34" charset="0"/>
              </a:rPr>
              <a:t>Trần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Thiên</a:t>
            </a:r>
            <a:r>
              <a:rPr lang="en-US" sz="2200" dirty="0" smtClean="0">
                <a:latin typeface="Arial" pitchFamily="34" charset="0"/>
                <a:cs typeface="Arial" pitchFamily="34" charset="0"/>
              </a:rPr>
              <a:t> 	12113267</a:t>
            </a:r>
          </a:p>
          <a:p>
            <a:pPr marL="1316038" indent="290513">
              <a:buFont typeface="Arial" pitchFamily="34" charset="0"/>
              <a:buChar char="•"/>
              <a:tabLst>
                <a:tab pos="6629400" algn="l"/>
              </a:tabLst>
            </a:pPr>
            <a:r>
              <a:rPr lang="vi-VN" sz="2200" dirty="0" smtClean="0">
                <a:latin typeface="Arial" pitchFamily="34" charset="0"/>
                <a:cs typeface="Arial" pitchFamily="34" charset="0"/>
              </a:rPr>
              <a:t>Nguyễn Thị Sơn Trúc</a:t>
            </a:r>
            <a:r>
              <a:rPr lang="en-US" sz="2200" dirty="0" smtClean="0">
                <a:latin typeface="Arial" pitchFamily="34" charset="0"/>
                <a:cs typeface="Arial" pitchFamily="34" charset="0"/>
              </a:rPr>
              <a:t> 	12122260</a:t>
            </a:r>
          </a:p>
        </p:txBody>
      </p:sp>
      <p:sp>
        <p:nvSpPr>
          <p:cNvPr id="11" name="Slide Number Placeholder 10"/>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transition>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76200"/>
            <a:ext cx="7315200"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Ba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nhau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2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a:t>
            </a:r>
          </a:p>
        </p:txBody>
      </p:sp>
      <p:sp>
        <p:nvSpPr>
          <p:cNvPr id="5" name="Rectangle 4"/>
          <p:cNvSpPr/>
          <p:nvPr/>
        </p:nvSpPr>
        <p:spPr>
          <a:xfrm>
            <a:off x="253757" y="1258910"/>
            <a:ext cx="813043" cy="769441"/>
          </a:xfrm>
          <a:prstGeom prst="rect">
            <a:avLst/>
          </a:prstGeom>
        </p:spPr>
        <p:txBody>
          <a:bodyPr wrap="none">
            <a:spAutoFit/>
          </a:bodyPr>
          <a:lstStyle/>
          <a:p>
            <a:pPr algn="ctr"/>
            <a:r>
              <a:rPr lang="vi-VN" sz="2200" dirty="0" smtClean="0">
                <a:latin typeface="Arial" pitchFamily="34" charset="0"/>
                <a:cs typeface="Arial" pitchFamily="34" charset="0"/>
              </a:rPr>
              <a:t>Nội</a:t>
            </a:r>
            <a:endParaRPr lang="en-US" sz="2200" dirty="0" smtClean="0">
              <a:latin typeface="Arial" pitchFamily="34" charset="0"/>
              <a:cs typeface="Arial" pitchFamily="34" charset="0"/>
            </a:endParaRPr>
          </a:p>
          <a:p>
            <a:pPr algn="ctr"/>
            <a:r>
              <a:rPr lang="vi-VN" sz="2200" dirty="0" smtClean="0">
                <a:latin typeface="Arial" pitchFamily="34" charset="0"/>
                <a:cs typeface="Arial" pitchFamily="34" charset="0"/>
              </a:rPr>
              <a:t>dung</a:t>
            </a:r>
            <a:endParaRPr lang="en-US" sz="2200" dirty="0">
              <a:latin typeface="Arial" pitchFamily="34" charset="0"/>
              <a:cs typeface="Arial" pitchFamily="34" charset="0"/>
            </a:endParaRPr>
          </a:p>
        </p:txBody>
      </p:sp>
      <p:sp>
        <p:nvSpPr>
          <p:cNvPr id="6" name="Rectangle 5"/>
          <p:cNvSpPr/>
          <p:nvPr/>
        </p:nvSpPr>
        <p:spPr>
          <a:xfrm>
            <a:off x="1945102" y="838202"/>
            <a:ext cx="2550698" cy="430887"/>
          </a:xfrm>
          <a:prstGeom prst="rect">
            <a:avLst/>
          </a:prstGeom>
        </p:spPr>
        <p:txBody>
          <a:bodyPr wrap="none">
            <a:spAutoFit/>
          </a:bodyPr>
          <a:lstStyle/>
          <a:p>
            <a:pPr algn="just"/>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7" name="Rectangle 6"/>
          <p:cNvSpPr/>
          <p:nvPr/>
        </p:nvSpPr>
        <p:spPr>
          <a:xfrm>
            <a:off x="5198516" y="838202"/>
            <a:ext cx="2650084" cy="430887"/>
          </a:xfrm>
          <a:prstGeom prst="rect">
            <a:avLst/>
          </a:prstGeom>
        </p:spPr>
        <p:txBody>
          <a:bodyPr wrap="none">
            <a:spAutoFit/>
          </a:bodyPr>
          <a:lstStyle/>
          <a:p>
            <a:pPr algn="just"/>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8" name="Rectangle 7"/>
          <p:cNvSpPr/>
          <p:nvPr/>
        </p:nvSpPr>
        <p:spPr>
          <a:xfrm>
            <a:off x="207269" y="3226715"/>
            <a:ext cx="859531" cy="769441"/>
          </a:xfrm>
          <a:prstGeom prst="rect">
            <a:avLst/>
          </a:prstGeom>
        </p:spPr>
        <p:txBody>
          <a:bodyPr wrap="none">
            <a:spAutoFit/>
          </a:bodyPr>
          <a:lstStyle/>
          <a:p>
            <a:pPr algn="ctr"/>
            <a:r>
              <a:rPr lang="vi-VN" sz="2200" dirty="0" smtClean="0">
                <a:latin typeface="Arial" pitchFamily="34" charset="0"/>
                <a:cs typeface="Arial" pitchFamily="34" charset="0"/>
              </a:rPr>
              <a:t>Hoàn</a:t>
            </a:r>
            <a:endParaRPr lang="en-US" sz="2200" dirty="0" smtClean="0">
              <a:latin typeface="Arial" pitchFamily="34" charset="0"/>
              <a:cs typeface="Arial" pitchFamily="34" charset="0"/>
            </a:endParaRPr>
          </a:p>
          <a:p>
            <a:pPr algn="ctr"/>
            <a:r>
              <a:rPr lang="vi-VN" sz="2200" dirty="0" smtClean="0">
                <a:latin typeface="Arial" pitchFamily="34" charset="0"/>
                <a:cs typeface="Arial" pitchFamily="34" charset="0"/>
              </a:rPr>
              <a:t>cảnh</a:t>
            </a:r>
            <a:endParaRPr lang="en-US" sz="2200" dirty="0">
              <a:latin typeface="Arial" pitchFamily="34" charset="0"/>
              <a:cs typeface="Arial" pitchFamily="34" charset="0"/>
            </a:endParaRPr>
          </a:p>
        </p:txBody>
      </p:sp>
      <p:sp>
        <p:nvSpPr>
          <p:cNvPr id="9" name="Rectangle 8"/>
          <p:cNvSpPr/>
          <p:nvPr/>
        </p:nvSpPr>
        <p:spPr>
          <a:xfrm>
            <a:off x="76200" y="4911806"/>
            <a:ext cx="1079142" cy="769441"/>
          </a:xfrm>
          <a:prstGeom prst="rect">
            <a:avLst/>
          </a:prstGeom>
        </p:spPr>
        <p:txBody>
          <a:bodyPr wrap="none">
            <a:spAutoFit/>
          </a:bodyPr>
          <a:lstStyle/>
          <a:p>
            <a:pPr algn="ctr"/>
            <a:r>
              <a:rPr lang="en-US" sz="2200" dirty="0" smtClean="0">
                <a:latin typeface="Arial" pitchFamily="34" charset="0"/>
                <a:cs typeface="Arial" pitchFamily="34" charset="0"/>
              </a:rPr>
              <a:t>P</a:t>
            </a:r>
            <a:r>
              <a:rPr lang="vi-VN" sz="2200" dirty="0" smtClean="0">
                <a:latin typeface="Arial" pitchFamily="34" charset="0"/>
                <a:cs typeface="Arial" pitchFamily="34" charset="0"/>
              </a:rPr>
              <a:t>hản </a:t>
            </a:r>
            <a:endParaRPr lang="en-US" sz="2200" dirty="0" smtClean="0">
              <a:latin typeface="Arial" pitchFamily="34" charset="0"/>
              <a:cs typeface="Arial" pitchFamily="34" charset="0"/>
            </a:endParaRPr>
          </a:p>
          <a:p>
            <a:pPr algn="ctr"/>
            <a:r>
              <a:rPr lang="vi-VN" sz="2200" dirty="0" smtClean="0">
                <a:latin typeface="Arial" pitchFamily="34" charset="0"/>
                <a:cs typeface="Arial" pitchFamily="34" charset="0"/>
              </a:rPr>
              <a:t>ứng lại</a:t>
            </a:r>
            <a:endParaRPr lang="en-US" sz="2200" dirty="0">
              <a:latin typeface="Arial" pitchFamily="34" charset="0"/>
              <a:cs typeface="Arial" pitchFamily="34" charset="0"/>
            </a:endParaRPr>
          </a:p>
        </p:txBody>
      </p:sp>
      <p:sp>
        <p:nvSpPr>
          <p:cNvPr id="10" name="Rectangle 9"/>
          <p:cNvSpPr/>
          <p:nvPr/>
        </p:nvSpPr>
        <p:spPr>
          <a:xfrm>
            <a:off x="1295400" y="4876802"/>
            <a:ext cx="3733800" cy="738664"/>
          </a:xfrm>
          <a:prstGeom prst="rect">
            <a:avLst/>
          </a:prstGeom>
        </p:spPr>
        <p:txBody>
          <a:bodyPr wrap="square">
            <a:spAutoFit/>
          </a:bodyPr>
          <a:lstStyle/>
          <a:p>
            <a:pPr algn="just"/>
            <a:r>
              <a:rPr lang="vi-VN" sz="2100" dirty="0" smtClean="0">
                <a:latin typeface="Arial" pitchFamily="34" charset="0"/>
                <a:cs typeface="Arial" pitchFamily="34" charset="0"/>
                <a:sym typeface="Wingdings"/>
              </a:rPr>
              <a:t></a:t>
            </a:r>
            <a:r>
              <a:rPr lang="en-US" sz="2100" dirty="0" smtClean="0">
                <a:latin typeface="Arial" pitchFamily="34" charset="0"/>
                <a:cs typeface="Arial" pitchFamily="34" charset="0"/>
                <a:sym typeface="Wingdings"/>
              </a:rPr>
              <a:t> </a:t>
            </a:r>
            <a:r>
              <a:rPr lang="vi-VN" sz="2100" dirty="0" smtClean="0">
                <a:latin typeface="Arial" pitchFamily="34" charset="0"/>
                <a:cs typeface="Arial" pitchFamily="34" charset="0"/>
              </a:rPr>
              <a:t>Trẻ thơ và vị thành niên dễ uốn nắn hơn là người lớn.</a:t>
            </a:r>
          </a:p>
        </p:txBody>
      </p:sp>
      <p:sp>
        <p:nvSpPr>
          <p:cNvPr id="11" name="Rectangle 10"/>
          <p:cNvSpPr/>
          <p:nvPr/>
        </p:nvSpPr>
        <p:spPr>
          <a:xfrm>
            <a:off x="5187820" y="4890197"/>
            <a:ext cx="3727580" cy="1384995"/>
          </a:xfrm>
          <a:prstGeom prst="rect">
            <a:avLst/>
          </a:prstGeom>
        </p:spPr>
        <p:txBody>
          <a:bodyPr wrap="square">
            <a:spAutoFit/>
          </a:bodyPr>
          <a:lstStyle/>
          <a:p>
            <a:pPr algn="just">
              <a:buFont typeface="Wingdings"/>
              <a:buChar char=""/>
            </a:pPr>
            <a:r>
              <a:rPr lang="vi-VN" sz="2100" dirty="0" smtClean="0">
                <a:latin typeface="Arial" pitchFamily="34" charset="0"/>
                <a:cs typeface="Arial" pitchFamily="34" charset="0"/>
                <a:sym typeface="Wingdings"/>
              </a:rPr>
              <a:t></a:t>
            </a:r>
            <a:r>
              <a:rPr lang="en-US" sz="2100" dirty="0" smtClean="0">
                <a:latin typeface="Arial" pitchFamily="34" charset="0"/>
                <a:cs typeface="Arial" pitchFamily="34" charset="0"/>
                <a:sym typeface="Wingdings"/>
              </a:rPr>
              <a:t> </a:t>
            </a:r>
            <a:r>
              <a:rPr lang="vi-VN" sz="2100" dirty="0" smtClean="0">
                <a:latin typeface="Arial" pitchFamily="34" charset="0"/>
                <a:cs typeface="Arial" pitchFamily="34" charset="0"/>
              </a:rPr>
              <a:t>X</a:t>
            </a:r>
            <a:r>
              <a:rPr lang="en-US" sz="2100" dirty="0" smtClean="0">
                <a:latin typeface="Arial" pitchFamily="34" charset="0"/>
                <a:cs typeface="Arial" pitchFamily="34" charset="0"/>
              </a:rPr>
              <a:t>ã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hóa</a:t>
            </a:r>
            <a:r>
              <a:rPr lang="vi-VN" sz="2100" dirty="0" smtClean="0">
                <a:latin typeface="Arial" pitchFamily="34" charset="0"/>
                <a:cs typeface="Arial" pitchFamily="34" charset="0"/>
              </a:rPr>
              <a:t> trong giai đoạn trưởng thành là tự nguyện</a:t>
            </a:r>
            <a:endParaRPr lang="en-US" sz="2100" dirty="0" smtClean="0">
              <a:latin typeface="Arial" pitchFamily="34" charset="0"/>
              <a:cs typeface="Arial" pitchFamily="34" charset="0"/>
            </a:endParaRPr>
          </a:p>
          <a:p>
            <a:pPr>
              <a:buFont typeface="Wingdings"/>
              <a:buChar char=""/>
            </a:pPr>
            <a:r>
              <a:rPr lang="en-US" sz="2100" dirty="0" smtClean="0">
                <a:latin typeface="Arial" pitchFamily="34" charset="0"/>
                <a:cs typeface="Arial" pitchFamily="34" charset="0"/>
              </a:rPr>
              <a:t>=&gt; C</a:t>
            </a:r>
            <a:r>
              <a:rPr lang="vi-VN" sz="2100" dirty="0" smtClean="0">
                <a:latin typeface="Arial" pitchFamily="34" charset="0"/>
                <a:cs typeface="Arial" pitchFamily="34" charset="0"/>
              </a:rPr>
              <a:t>ó thể dừng bất cứ lúc nào.</a:t>
            </a:r>
            <a:endParaRPr lang="vi-VN" sz="2100" dirty="0">
              <a:latin typeface="Arial" pitchFamily="34" charset="0"/>
              <a:cs typeface="Arial" pitchFamily="34" charset="0"/>
            </a:endParaRPr>
          </a:p>
        </p:txBody>
      </p:sp>
      <p:sp>
        <p:nvSpPr>
          <p:cNvPr id="12" name="Rectangle 11"/>
          <p:cNvSpPr/>
          <p:nvPr/>
        </p:nvSpPr>
        <p:spPr>
          <a:xfrm>
            <a:off x="1295400" y="3213797"/>
            <a:ext cx="3810000" cy="1708160"/>
          </a:xfrm>
          <a:prstGeom prst="rect">
            <a:avLst/>
          </a:prstGeom>
        </p:spPr>
        <p:txBody>
          <a:bodyPr wrap="square">
            <a:spAutoFit/>
          </a:bodyPr>
          <a:lstStyle/>
          <a:p>
            <a:pPr algn="just"/>
            <a:r>
              <a:rPr lang="en-US" sz="2100" dirty="0" smtClean="0">
                <a:latin typeface="Arial" pitchFamily="34" charset="0"/>
                <a:cs typeface="Arial" pitchFamily="34" charset="0"/>
                <a:sym typeface="Wingdings"/>
              </a:rPr>
              <a:t> N</a:t>
            </a:r>
            <a:r>
              <a:rPr lang="vi-VN" sz="2100" dirty="0" smtClean="0">
                <a:latin typeface="Arial" pitchFamily="34" charset="0"/>
                <a:cs typeface="Arial" pitchFamily="34" charset="0"/>
              </a:rPr>
              <a:t>gười được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hóa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thừa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nhận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vị</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trí</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từ</a:t>
            </a:r>
            <a:r>
              <a:rPr lang="en-US" sz="2100" dirty="0" smtClean="0">
                <a:latin typeface="Arial" pitchFamily="34" charset="0"/>
                <a:cs typeface="Arial" pitchFamily="34" charset="0"/>
              </a:rPr>
              <a:t> </a:t>
            </a:r>
            <a:r>
              <a:rPr lang="vi-VN" sz="2100" dirty="0" smtClean="0">
                <a:latin typeface="Arial" pitchFamily="34" charset="0"/>
                <a:cs typeface="Arial" pitchFamily="34" charset="0"/>
              </a:rPr>
              <a:t>ảnh hưởng từ sự định hướng. </a:t>
            </a:r>
            <a:r>
              <a:rPr lang="en-US" sz="2100" dirty="0" err="1" smtClean="0">
                <a:latin typeface="Arial" pitchFamily="34" charset="0"/>
                <a:cs typeface="Arial" pitchFamily="34" charset="0"/>
              </a:rPr>
              <a:t>Những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mối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hệ</a:t>
            </a:r>
            <a:r>
              <a:rPr lang="en-US" sz="2100" dirty="0" smtClean="0">
                <a:latin typeface="Arial" pitchFamily="34" charset="0"/>
                <a:cs typeface="Arial" pitchFamily="34" charset="0"/>
              </a:rPr>
              <a:t> </a:t>
            </a:r>
            <a:r>
              <a:rPr lang="vi-VN" sz="2100" dirty="0" smtClean="0">
                <a:latin typeface="Arial" pitchFamily="34" charset="0"/>
                <a:cs typeface="Arial" pitchFamily="34" charset="0"/>
              </a:rPr>
              <a:t>như là một huấn thị có hiệu quả ảnh hưởng.</a:t>
            </a:r>
            <a:endParaRPr lang="en-US" sz="2100" dirty="0">
              <a:latin typeface="Arial" pitchFamily="34" charset="0"/>
              <a:cs typeface="Arial" pitchFamily="34" charset="0"/>
            </a:endParaRPr>
          </a:p>
        </p:txBody>
      </p:sp>
      <p:sp>
        <p:nvSpPr>
          <p:cNvPr id="13" name="Rectangle 12"/>
          <p:cNvSpPr/>
          <p:nvPr/>
        </p:nvSpPr>
        <p:spPr>
          <a:xfrm>
            <a:off x="5184710" y="3213797"/>
            <a:ext cx="3654490" cy="1708160"/>
          </a:xfrm>
          <a:prstGeom prst="rect">
            <a:avLst/>
          </a:prstGeom>
        </p:spPr>
        <p:txBody>
          <a:bodyPr wrap="square">
            <a:spAutoFit/>
          </a:bodyPr>
          <a:lstStyle/>
          <a:p>
            <a:pPr algn="just"/>
            <a:r>
              <a:rPr lang="en-US" sz="2100" dirty="0" smtClean="0">
                <a:latin typeface="Arial" pitchFamily="34" charset="0"/>
                <a:cs typeface="Arial" pitchFamily="34" charset="0"/>
                <a:sym typeface="Wingdings"/>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hóa</a:t>
            </a:r>
            <a:r>
              <a:rPr lang="vi-VN" sz="2100" dirty="0" smtClean="0">
                <a:latin typeface="Arial" pitchFamily="34" charset="0"/>
                <a:cs typeface="Arial" pitchFamily="34" charset="0"/>
              </a:rPr>
              <a:t> xảy ra sau khi người được x</a:t>
            </a:r>
            <a:r>
              <a:rPr lang="en-US" sz="2100" dirty="0" smtClean="0">
                <a:latin typeface="Arial" pitchFamily="34" charset="0"/>
                <a:cs typeface="Arial" pitchFamily="34" charset="0"/>
              </a:rPr>
              <a:t>ã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hóa</a:t>
            </a:r>
            <a:r>
              <a:rPr lang="vi-VN" sz="2100" dirty="0" smtClean="0">
                <a:latin typeface="Arial" pitchFamily="34" charset="0"/>
                <a:cs typeface="Arial" pitchFamily="34" charset="0"/>
              </a:rPr>
              <a:t> được xã hội thừa nhận có đủ nhiệm vụ, trách nhiệm của người lớn.</a:t>
            </a:r>
            <a:endParaRPr lang="en-US" sz="2100" dirty="0">
              <a:latin typeface="Arial" pitchFamily="34" charset="0"/>
              <a:cs typeface="Arial" pitchFamily="34" charset="0"/>
            </a:endParaRPr>
          </a:p>
        </p:txBody>
      </p:sp>
      <p:sp>
        <p:nvSpPr>
          <p:cNvPr id="14" name="Rectangle 13"/>
          <p:cNvSpPr/>
          <p:nvPr/>
        </p:nvSpPr>
        <p:spPr>
          <a:xfrm>
            <a:off x="1295400" y="1232597"/>
            <a:ext cx="3810000" cy="2031325"/>
          </a:xfrm>
          <a:prstGeom prst="rect">
            <a:avLst/>
          </a:prstGeom>
        </p:spPr>
        <p:txBody>
          <a:bodyPr wrap="square">
            <a:spAutoFit/>
          </a:bodyPr>
          <a:lstStyle/>
          <a:p>
            <a:pPr algn="just"/>
            <a:r>
              <a:rPr lang="vi-VN" sz="2100" dirty="0" smtClean="0">
                <a:latin typeface="Arial" pitchFamily="34" charset="0"/>
                <a:cs typeface="Arial" pitchFamily="34" charset="0"/>
                <a:sym typeface="Wingdings"/>
              </a:rPr>
              <a:t></a:t>
            </a:r>
            <a:r>
              <a:rPr lang="en-US" sz="2100" dirty="0" smtClean="0">
                <a:latin typeface="Arial" pitchFamily="34" charset="0"/>
                <a:cs typeface="Arial" pitchFamily="34" charset="0"/>
                <a:sym typeface="Wingdings"/>
              </a:rPr>
              <a:t> </a:t>
            </a:r>
            <a:r>
              <a:rPr lang="vi-VN" sz="2100" dirty="0" smtClean="0">
                <a:latin typeface="Arial" pitchFamily="34" charset="0"/>
                <a:cs typeface="Arial" pitchFamily="34" charset="0"/>
              </a:rPr>
              <a:t>Giai đoạn trẻ thơ: theo quy định của xu thế sinh học.</a:t>
            </a:r>
          </a:p>
          <a:p>
            <a:pPr algn="just"/>
            <a:r>
              <a:rPr lang="vi-VN" sz="2100" dirty="0" smtClean="0">
                <a:latin typeface="Arial" pitchFamily="34" charset="0"/>
                <a:cs typeface="Arial" pitchFamily="34" charset="0"/>
                <a:sym typeface="Wingdings"/>
              </a:rPr>
              <a:t></a:t>
            </a:r>
            <a:r>
              <a:rPr lang="en-US" sz="2100" dirty="0" smtClean="0">
                <a:latin typeface="Arial" pitchFamily="34" charset="0"/>
                <a:cs typeface="Arial" pitchFamily="34" charset="0"/>
                <a:sym typeface="Wingdings"/>
              </a:rPr>
              <a:t> </a:t>
            </a:r>
            <a:r>
              <a:rPr lang="vi-VN" sz="2100" dirty="0" smtClean="0">
                <a:latin typeface="Arial" pitchFamily="34" charset="0"/>
                <a:cs typeface="Arial" pitchFamily="34" charset="0"/>
              </a:rPr>
              <a:t>Giai đoạn vị thành niên: liên quan đến việc phát triển các giá trị tổng quát, tự nhận thức của bản thân.</a:t>
            </a:r>
          </a:p>
        </p:txBody>
      </p:sp>
      <p:sp>
        <p:nvSpPr>
          <p:cNvPr id="15" name="Rectangle 14"/>
          <p:cNvSpPr/>
          <p:nvPr/>
        </p:nvSpPr>
        <p:spPr>
          <a:xfrm>
            <a:off x="5181600" y="1232597"/>
            <a:ext cx="3581400" cy="1708160"/>
          </a:xfrm>
          <a:prstGeom prst="rect">
            <a:avLst/>
          </a:prstGeom>
        </p:spPr>
        <p:txBody>
          <a:bodyPr wrap="square">
            <a:spAutoFit/>
          </a:bodyPr>
          <a:lstStyle/>
          <a:p>
            <a:pPr algn="just">
              <a:buFont typeface="Wingdings"/>
              <a:buChar char=""/>
            </a:pPr>
            <a:r>
              <a:rPr lang="vi-VN" sz="2100" dirty="0" smtClean="0">
                <a:latin typeface="Arial" pitchFamily="34" charset="0"/>
                <a:cs typeface="Arial" pitchFamily="34" charset="0"/>
                <a:sym typeface="Wingdings"/>
              </a:rPr>
              <a:t></a:t>
            </a:r>
            <a:r>
              <a:rPr lang="en-US" sz="2100" dirty="0" smtClean="0">
                <a:latin typeface="Arial" pitchFamily="34" charset="0"/>
                <a:cs typeface="Arial" pitchFamily="34" charset="0"/>
                <a:sym typeface="Wingdings"/>
              </a:rPr>
              <a:t> </a:t>
            </a:r>
            <a:r>
              <a:rPr lang="vi-VN" sz="2100" dirty="0" smtClean="0">
                <a:latin typeface="Arial" pitchFamily="34" charset="0"/>
                <a:cs typeface="Arial" pitchFamily="34" charset="0"/>
              </a:rPr>
              <a:t>Giai đoạn trưởng thành</a:t>
            </a:r>
            <a:endParaRPr lang="en-US" sz="2100" dirty="0" smtClean="0">
              <a:latin typeface="Arial" pitchFamily="34" charset="0"/>
              <a:cs typeface="Arial" pitchFamily="34" charset="0"/>
            </a:endParaRPr>
          </a:p>
          <a:p>
            <a:pPr algn="just">
              <a:buFont typeface="Wingdings"/>
              <a:buChar char=""/>
            </a:pPr>
            <a:r>
              <a:rPr lang="vi-VN" sz="2100" dirty="0" smtClean="0">
                <a:latin typeface="Arial" pitchFamily="34" charset="0"/>
                <a:cs typeface="Arial" pitchFamily="34" charset="0"/>
              </a:rPr>
              <a:t>x</a:t>
            </a:r>
            <a:r>
              <a:rPr lang="en-US" sz="2100" dirty="0" smtClean="0">
                <a:latin typeface="Arial" pitchFamily="34" charset="0"/>
                <a:cs typeface="Arial" pitchFamily="34" charset="0"/>
              </a:rPr>
              <a:t>ã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hóa</a:t>
            </a:r>
            <a:r>
              <a:rPr lang="en-US" sz="2100" dirty="0" smtClean="0">
                <a:latin typeface="Arial" pitchFamily="34" charset="0"/>
                <a:cs typeface="Arial" pitchFamily="34" charset="0"/>
              </a:rPr>
              <a:t> </a:t>
            </a:r>
            <a:r>
              <a:rPr lang="vi-VN" sz="2100" dirty="0" smtClean="0">
                <a:latin typeface="Arial" pitchFamily="34" charset="0"/>
                <a:cs typeface="Arial" pitchFamily="34" charset="0"/>
              </a:rPr>
              <a:t>gồm: quy tắc, hành vi cụ thể liên quan đến vai trò công việc và đặc điểm nhân cách bên ngoài.</a:t>
            </a:r>
            <a:endParaRPr lang="vi-VN" sz="2100" dirty="0">
              <a:latin typeface="Arial" pitchFamily="34" charset="0"/>
              <a:cs typeface="Arial" pitchFamily="34" charset="0"/>
            </a:endParaRPr>
          </a:p>
        </p:txBody>
      </p:sp>
      <p:cxnSp>
        <p:nvCxnSpPr>
          <p:cNvPr id="20" name="Straight Connector 19"/>
          <p:cNvCxnSpPr/>
          <p:nvPr/>
        </p:nvCxnSpPr>
        <p:spPr>
          <a:xfrm rot="5400000" flipH="1" flipV="1">
            <a:off x="-1522776" y="3580184"/>
            <a:ext cx="5333995" cy="24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2434957" y="3654157"/>
            <a:ext cx="5486397" cy="6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152400" y="1219202"/>
            <a:ext cx="7848600"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52400" y="3200402"/>
            <a:ext cx="8839200"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52400" y="4876802"/>
            <a:ext cx="8839200"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Slide Number Placeholder 18"/>
          <p:cNvSpPr>
            <a:spLocks noGrp="1"/>
          </p:cNvSpPr>
          <p:nvPr>
            <p:ph type="sldNum" sz="quarter" idx="12"/>
          </p:nvPr>
        </p:nvSpPr>
        <p:spPr/>
        <p:txBody>
          <a:bodyPr/>
          <a:lstStyle/>
          <a:p>
            <a:fld id="{B6F15528-21DE-4FAA-801E-634DDDAF4B2B}" type="slidenum">
              <a:rPr lang="en-US" smtClean="0"/>
              <a:pPr/>
              <a:t>10</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Horizontal)">
                                      <p:cBhvr>
                                        <p:cTn id="10" dur="500"/>
                                        <p:tgtEl>
                                          <p:spTgt spid="6"/>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Horizontal)">
                                      <p:cBhvr>
                                        <p:cTn id="18" dur="500"/>
                                        <p:tgtEl>
                                          <p:spTgt spid="5"/>
                                        </p:tgtEl>
                                      </p:cBhvr>
                                    </p:animEffect>
                                  </p:childTnLst>
                                </p:cTn>
                              </p:par>
                              <p:par>
                                <p:cTn id="19" presetID="16" presetClass="entr" presetSubtype="2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Horizontal)">
                                      <p:cBhvr>
                                        <p:cTn id="21" dur="500"/>
                                        <p:tgtEl>
                                          <p:spTgt spid="8"/>
                                        </p:tgtEl>
                                      </p:cBhvr>
                                    </p:animEffect>
                                  </p:childTnLst>
                                </p:cTn>
                              </p:par>
                              <p:par>
                                <p:cTn id="22" presetID="16" presetClass="entr" presetSubtype="2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Horizontal)">
                                      <p:cBhvr>
                                        <p:cTn id="24" dur="500"/>
                                        <p:tgtEl>
                                          <p:spTgt spid="9"/>
                                        </p:tgtEl>
                                      </p:cBhvr>
                                    </p:animEffect>
                                  </p:childTnLst>
                                </p:cTn>
                              </p:par>
                              <p:par>
                                <p:cTn id="25" presetID="16" presetClass="entr" presetSubtype="26"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inHorizontal)">
                                      <p:cBhvr>
                                        <p:cTn id="27" dur="500"/>
                                        <p:tgtEl>
                                          <p:spTgt spid="32"/>
                                        </p:tgtEl>
                                      </p:cBhvr>
                                    </p:animEffect>
                                  </p:childTnLst>
                                </p:cTn>
                              </p:par>
                              <p:par>
                                <p:cTn id="28" presetID="16" presetClass="entr" presetSubtype="26"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inHorizontal)">
                                      <p:cBhvr>
                                        <p:cTn id="30" dur="500"/>
                                        <p:tgtEl>
                                          <p:spTgt spid="20"/>
                                        </p:tgtEl>
                                      </p:cBhvr>
                                    </p:animEffect>
                                  </p:childTnLst>
                                </p:cTn>
                              </p:par>
                              <p:par>
                                <p:cTn id="31" presetID="16" presetClass="entr" presetSubtype="26"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Horizontal)">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Horizont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6"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Horizontal)">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6"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barn(inHorizontal)">
                                      <p:cBhvr>
                                        <p:cTn id="48" dur="500"/>
                                        <p:tgtEl>
                                          <p:spTgt spid="34"/>
                                        </p:tgtEl>
                                      </p:cBhvr>
                                    </p:animEffect>
                                  </p:childTnLst>
                                </p:cTn>
                              </p:par>
                              <p:par>
                                <p:cTn id="49" presetID="16" presetClass="entr" presetSubtype="2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Horizontal)">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barn(inHorizontal)">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6"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inHorizontal)">
                                      <p:cBhvr>
                                        <p:cTn id="61" dur="500"/>
                                        <p:tgtEl>
                                          <p:spTgt spid="10"/>
                                        </p:tgtEl>
                                      </p:cBhvr>
                                    </p:animEffect>
                                  </p:childTnLst>
                                </p:cTn>
                              </p:par>
                              <p:par>
                                <p:cTn id="62" presetID="16" presetClass="entr" presetSubtype="26"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barn(inHorizontal)">
                                      <p:cBhvr>
                                        <p:cTn id="64" dur="500"/>
                                        <p:tgtEl>
                                          <p:spTgt spid="37"/>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6"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barn(inHorizontal)">
                                      <p:cBhvr>
                                        <p:cTn id="6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81000"/>
            <a:ext cx="7239000" cy="762000"/>
          </a:xfrm>
        </p:spPr>
        <p:txBody>
          <a:bodyPr>
            <a:normAutofit/>
          </a:bodyPr>
          <a:lstStyle/>
          <a:p>
            <a:pPr marL="0" indent="0" algn="just">
              <a:buNone/>
            </a:pPr>
            <a:r>
              <a:rPr lang="en-US" sz="2200" dirty="0" smtClean="0">
                <a:latin typeface="Arial" pitchFamily="34" charset="0"/>
                <a:cs typeface="Arial" pitchFamily="34" charset="0"/>
                <a:sym typeface="Wingdings"/>
              </a:rPr>
              <a:t>_ </a:t>
            </a:r>
            <a:r>
              <a:rPr lang="vi-VN" sz="2200" dirty="0" smtClean="0">
                <a:latin typeface="Arial" pitchFamily="34" charset="0"/>
                <a:cs typeface="Arial" pitchFamily="34" charset="0"/>
              </a:rPr>
              <a:t>X</a:t>
            </a:r>
            <a:r>
              <a:rPr lang="en-US" sz="2200" dirty="0" smtClean="0">
                <a:latin typeface="Arial" pitchFamily="34" charset="0"/>
                <a:cs typeface="Arial" pitchFamily="34" charset="0"/>
              </a:rPr>
              <a:t>ã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vi-VN" sz="2200" dirty="0" smtClean="0">
                <a:latin typeface="Arial" pitchFamily="34" charset="0"/>
                <a:cs typeface="Arial" pitchFamily="34" charset="0"/>
              </a:rPr>
              <a:t> là một quá trình xã hội gồm những sự tương tác của con người.</a:t>
            </a:r>
          </a:p>
        </p:txBody>
      </p:sp>
      <p:sp>
        <p:nvSpPr>
          <p:cNvPr id="5" name="Rectangle 4"/>
          <p:cNvSpPr/>
          <p:nvPr/>
        </p:nvSpPr>
        <p:spPr>
          <a:xfrm>
            <a:off x="152400" y="1101804"/>
            <a:ext cx="8229600" cy="769441"/>
          </a:xfrm>
          <a:prstGeom prst="rect">
            <a:avLst/>
          </a:prstGeom>
        </p:spPr>
        <p:txBody>
          <a:bodyPr wrap="square">
            <a:spAutoFit/>
          </a:bodyPr>
          <a:lstStyle/>
          <a:p>
            <a:pPr algn="just"/>
            <a:r>
              <a:rPr lang="en-US" sz="2200" dirty="0" smtClean="0">
                <a:latin typeface="Arial" pitchFamily="34" charset="0"/>
                <a:cs typeface="Arial" pitchFamily="34" charset="0"/>
                <a:sym typeface="Wingdings"/>
              </a:rPr>
              <a:t>_ </a:t>
            </a:r>
            <a:r>
              <a:rPr lang="vi-VN" sz="2200" dirty="0" smtClean="0">
                <a:latin typeface="Arial" pitchFamily="34" charset="0"/>
                <a:cs typeface="Arial" pitchFamily="34" charset="0"/>
              </a:rPr>
              <a:t>X</a:t>
            </a:r>
            <a:r>
              <a:rPr lang="en-US" sz="2200" dirty="0" smtClean="0">
                <a:latin typeface="Arial" pitchFamily="34" charset="0"/>
                <a:cs typeface="Arial" pitchFamily="34" charset="0"/>
              </a:rPr>
              <a:t>ã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vi-VN" sz="2200" dirty="0" smtClean="0">
                <a:latin typeface="Arial" pitchFamily="34" charset="0"/>
                <a:cs typeface="Arial" pitchFamily="34" charset="0"/>
              </a:rPr>
              <a:t> diễn ra ở những hoàn cảnh khác nhau và là kết quả tiếp xúc của nhiều nhóm xã hội.</a:t>
            </a:r>
          </a:p>
        </p:txBody>
      </p:sp>
      <p:sp>
        <p:nvSpPr>
          <p:cNvPr id="6" name="Rectangle 5"/>
          <p:cNvSpPr/>
          <p:nvPr/>
        </p:nvSpPr>
        <p:spPr>
          <a:xfrm>
            <a:off x="152400" y="1905000"/>
            <a:ext cx="3886200" cy="2123658"/>
          </a:xfrm>
          <a:prstGeom prst="rect">
            <a:avLst/>
          </a:prstGeom>
        </p:spPr>
        <p:txBody>
          <a:bodyPr wrap="square">
            <a:spAutoFit/>
          </a:bodyPr>
          <a:lstStyle/>
          <a:p>
            <a:pPr algn="just"/>
            <a:r>
              <a:rPr lang="en-US" sz="2200" dirty="0" smtClean="0">
                <a:latin typeface="Arial" pitchFamily="34" charset="0"/>
                <a:cs typeface="Arial" pitchFamily="34" charset="0"/>
                <a:sym typeface="Wingdings"/>
              </a:rPr>
              <a:t>_ </a:t>
            </a:r>
            <a:r>
              <a:rPr lang="vi-VN" sz="2200" dirty="0" smtClean="0">
                <a:latin typeface="Arial" pitchFamily="34" charset="0"/>
                <a:cs typeface="Arial" pitchFamily="34" charset="0"/>
              </a:rPr>
              <a:t>Người được x</a:t>
            </a:r>
            <a:r>
              <a:rPr lang="en-US" sz="2200" dirty="0" smtClean="0">
                <a:latin typeface="Arial" pitchFamily="34" charset="0"/>
                <a:cs typeface="Arial" pitchFamily="34" charset="0"/>
              </a:rPr>
              <a:t>ã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vi-VN" sz="2200" dirty="0" smtClean="0">
                <a:latin typeface="Arial" pitchFamily="34" charset="0"/>
                <a:cs typeface="Arial" pitchFamily="34" charset="0"/>
              </a:rPr>
              <a:t> phải học và lĩnh hội từ nhiều nhóm như: cha mẹ, bạn bè, nhà trường, anh chị em, đồng nghiệp... </a:t>
            </a:r>
            <a:r>
              <a:rPr lang="en-US" sz="2200" dirty="0" smtClean="0">
                <a:latin typeface="Arial" pitchFamily="34" charset="0"/>
                <a:cs typeface="Arial" pitchFamily="34" charset="0"/>
              </a:rPr>
              <a:t>n</a:t>
            </a:r>
            <a:r>
              <a:rPr lang="vi-VN" sz="2200" dirty="0" smtClean="0">
                <a:latin typeface="Arial" pitchFamily="34" charset="0"/>
                <a:cs typeface="Arial" pitchFamily="34" charset="0"/>
              </a:rPr>
              <a:t>hằm đạt được sự thu nhận vào nhóm.</a:t>
            </a:r>
            <a:endParaRPr lang="vi-VN" sz="2200" dirty="0">
              <a:latin typeface="Arial" pitchFamily="34" charset="0"/>
              <a:cs typeface="Arial" pitchFamily="34" charset="0"/>
            </a:endParaRPr>
          </a:p>
        </p:txBody>
      </p:sp>
      <p:pic>
        <p:nvPicPr>
          <p:cNvPr id="7" name="Picture 6" descr="socialnetwork-identity.png"/>
          <p:cNvPicPr>
            <a:picLocks noChangeAspect="1"/>
          </p:cNvPicPr>
          <p:nvPr/>
        </p:nvPicPr>
        <p:blipFill>
          <a:blip r:embed="rId3">
            <a:clrChange>
              <a:clrFrom>
                <a:srgbClr val="FFFFFF"/>
              </a:clrFrom>
              <a:clrTo>
                <a:srgbClr val="FFFFFF">
                  <a:alpha val="0"/>
                </a:srgbClr>
              </a:clrTo>
            </a:clrChange>
          </a:blip>
          <a:stretch>
            <a:fillRect/>
          </a:stretch>
        </p:blipFill>
        <p:spPr>
          <a:xfrm>
            <a:off x="3933370" y="1705709"/>
            <a:ext cx="5058229" cy="4085491"/>
          </a:xfrm>
          <a:prstGeom prst="rect">
            <a:avLst/>
          </a:prstGeom>
        </p:spPr>
      </p:pic>
      <p:sp>
        <p:nvSpPr>
          <p:cNvPr id="8" name="Slide Number Placeholder 7"/>
          <p:cNvSpPr>
            <a:spLocks noGrp="1"/>
          </p:cNvSpPr>
          <p:nvPr>
            <p:ph type="sldNum" sz="quarter" idx="12"/>
          </p:nvPr>
        </p:nvSpPr>
        <p:spPr/>
        <p:txBody>
          <a:bodyPr/>
          <a:lstStyle/>
          <a:p>
            <a:fld id="{B6F15528-21DE-4FAA-801E-634DDDAF4B2B}" type="slidenum">
              <a:rPr lang="en-US" smtClean="0"/>
              <a:pPr/>
              <a:t>11</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par>
                                <p:cTn id="13" presetID="16" presetClass="entr" presetSubtype="2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62342"/>
            <a:ext cx="4572000" cy="430887"/>
          </a:xfrm>
          <a:prstGeom prst="rect">
            <a:avLst/>
          </a:prstGeom>
        </p:spPr>
        <p:txBody>
          <a:bodyPr>
            <a:spAutoFit/>
          </a:bodyPr>
          <a:lstStyle/>
          <a:p>
            <a:r>
              <a:rPr lang="en-US" sz="2200" b="1" dirty="0" smtClean="0">
                <a:latin typeface="Times New Roman" pitchFamily="18" charset="0"/>
                <a:cs typeface="Times New Roman" pitchFamily="18" charset="0"/>
              </a:rPr>
              <a:t>2.3. </a:t>
            </a:r>
            <a:r>
              <a:rPr lang="vi-VN" sz="2200" b="1" u="sng" dirty="0" smtClean="0">
                <a:latin typeface="Times New Roman" pitchFamily="18" charset="0"/>
                <a:cs typeface="Times New Roman" pitchFamily="18" charset="0"/>
              </a:rPr>
              <a:t>Môi trường xã hội hoá</a:t>
            </a:r>
            <a:r>
              <a:rPr lang="en-US" sz="2200" b="1" u="sng" dirty="0" smtClean="0">
                <a:latin typeface="Times New Roman" pitchFamily="18" charset="0"/>
                <a:cs typeface="Times New Roman" pitchFamily="18" charset="0"/>
              </a:rPr>
              <a:t>:</a:t>
            </a:r>
            <a:endParaRPr lang="en-US" sz="2200" u="sng" dirty="0">
              <a:latin typeface="Times New Roman" pitchFamily="18" charset="0"/>
              <a:cs typeface="Times New Roman" pitchFamily="18" charset="0"/>
            </a:endParaRPr>
          </a:p>
        </p:txBody>
      </p:sp>
      <p:sp>
        <p:nvSpPr>
          <p:cNvPr id="5" name="Rectangle 4"/>
          <p:cNvSpPr/>
          <p:nvPr/>
        </p:nvSpPr>
        <p:spPr>
          <a:xfrm>
            <a:off x="228600" y="771942"/>
            <a:ext cx="7848600" cy="430887"/>
          </a:xfrm>
          <a:prstGeom prst="rect">
            <a:avLst/>
          </a:prstGeom>
        </p:spPr>
        <p:txBody>
          <a:bodyPr wrap="square">
            <a:spAutoFit/>
          </a:bodyPr>
          <a:lstStyle/>
          <a:p>
            <a:pPr algn="just"/>
            <a:r>
              <a:rPr lang="en-US" sz="2200" dirty="0" smtClean="0">
                <a:latin typeface="Arial" pitchFamily="34" charset="0"/>
                <a:cs typeface="Arial" pitchFamily="34" charset="0"/>
              </a:rPr>
              <a:t>_ </a:t>
            </a:r>
            <a:r>
              <a:rPr lang="vi-VN" sz="2200" dirty="0" smtClean="0">
                <a:latin typeface="Arial" pitchFamily="34" charset="0"/>
                <a:cs typeface="Arial" pitchFamily="34" charset="0"/>
              </a:rPr>
              <a:t>Môi trường xã hội hoá chính thức: Gia đình và nhà trường</a:t>
            </a:r>
            <a:endParaRPr lang="en-US" sz="2200" dirty="0">
              <a:latin typeface="Arial" pitchFamily="34" charset="0"/>
              <a:cs typeface="Arial" pitchFamily="34" charset="0"/>
            </a:endParaRPr>
          </a:p>
        </p:txBody>
      </p:sp>
      <p:sp>
        <p:nvSpPr>
          <p:cNvPr id="6" name="Rectangle 5"/>
          <p:cNvSpPr/>
          <p:nvPr/>
        </p:nvSpPr>
        <p:spPr>
          <a:xfrm>
            <a:off x="228600" y="2524542"/>
            <a:ext cx="8382000" cy="2123658"/>
          </a:xfrm>
          <a:prstGeom prst="rect">
            <a:avLst/>
          </a:prstGeom>
        </p:spPr>
        <p:txBody>
          <a:bodyPr wrap="square">
            <a:spAutoFit/>
          </a:bodyPr>
          <a:lstStyle/>
          <a:p>
            <a:pPr algn="just"/>
            <a:r>
              <a:rPr lang="en-US" sz="2200" dirty="0" smtClean="0">
                <a:latin typeface="Arial" pitchFamily="34" charset="0"/>
                <a:cs typeface="Arial" pitchFamily="34" charset="0"/>
              </a:rPr>
              <a:t>_ </a:t>
            </a:r>
            <a:r>
              <a:rPr lang="vi-VN" sz="2200" dirty="0" smtClean="0">
                <a:latin typeface="Arial" pitchFamily="34" charset="0"/>
                <a:cs typeface="Arial" pitchFamily="34" charset="0"/>
              </a:rPr>
              <a:t>Môi trường xã hội hoá phi chính thức: là toàn bộ môi trường xã hội mà ở đó cá nhân sống và hoạt động. Cá nhân tự hấp thụ và sàng lọc những gì cần thiết cho mình và mức độ thực hiện chúng là khác nhau đối với các đối tượng khác nhau trong mối quan hệ xã hội chằng chịt, đa dạng, phức tạp và khác nhau nhưng đều có cái chung.</a:t>
            </a:r>
            <a:endParaRPr lang="en-US" sz="2200" dirty="0">
              <a:latin typeface="Arial" pitchFamily="34" charset="0"/>
              <a:cs typeface="Arial" pitchFamily="34" charset="0"/>
            </a:endParaRPr>
          </a:p>
        </p:txBody>
      </p:sp>
      <p:sp>
        <p:nvSpPr>
          <p:cNvPr id="7" name="Rectangle 6"/>
          <p:cNvSpPr/>
          <p:nvPr/>
        </p:nvSpPr>
        <p:spPr>
          <a:xfrm>
            <a:off x="228600" y="1095375"/>
            <a:ext cx="8382000" cy="1446550"/>
          </a:xfrm>
          <a:prstGeom prst="rect">
            <a:avLst/>
          </a:prstGeom>
        </p:spPr>
        <p:txBody>
          <a:bodyPr wrap="square">
            <a:spAutoFit/>
          </a:bodyPr>
          <a:lstStyle/>
          <a:p>
            <a:pPr algn="just"/>
            <a:r>
              <a:rPr lang="vi-VN" sz="2200" dirty="0" smtClean="0">
                <a:latin typeface="Arial" pitchFamily="34" charset="0"/>
                <a:cs typeface="Arial" pitchFamily="34" charset="0"/>
              </a:rPr>
              <a:t>là những môi trường xã hội hoá đầu tiên và chính yếu. Nó ảnh hưởng mạnh đến suốt đời sống con người. Trong môi trường này, xã hội hoá của cá nhân diễn ra có hoạch định và có chủ định theo một chương trình và nội dung nhất định.</a:t>
            </a:r>
            <a:endParaRPr lang="en-US" sz="2200" dirty="0">
              <a:latin typeface="Arial" pitchFamily="34" charset="0"/>
              <a:cs typeface="Arial" pitchFamily="34" charset="0"/>
            </a:endParaRPr>
          </a:p>
        </p:txBody>
      </p:sp>
      <p:sp>
        <p:nvSpPr>
          <p:cNvPr id="8" name="Slide Number Placeholder 7"/>
          <p:cNvSpPr>
            <a:spLocks noGrp="1"/>
          </p:cNvSpPr>
          <p:nvPr>
            <p:ph type="sldNum" sz="quarter" idx="12"/>
          </p:nvPr>
        </p:nvSpPr>
        <p:spPr/>
        <p:txBody>
          <a:bodyPr/>
          <a:lstStyle/>
          <a:p>
            <a:fld id="{B6F15528-21DE-4FAA-801E-634DDDAF4B2B}" type="slidenum">
              <a:rPr lang="en-US" smtClean="0"/>
              <a:pPr/>
              <a:t>12</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76200"/>
            <a:ext cx="5181600" cy="461665"/>
          </a:xfrm>
          <a:prstGeom prst="rect">
            <a:avLst/>
          </a:prstGeom>
          <a:noFill/>
        </p:spPr>
        <p:txBody>
          <a:bodyPr wrap="square" rtlCol="0">
            <a:spAutoFit/>
          </a:bodyPr>
          <a:lstStyle/>
          <a:p>
            <a:pPr algn="just"/>
            <a:r>
              <a:rPr lang="en-US" sz="2400" b="1" dirty="0" smtClean="0">
                <a:latin typeface="Times New Roman" pitchFamily="18" charset="0"/>
                <a:cs typeface="Times New Roman" pitchFamily="18" charset="0"/>
              </a:rPr>
              <a:t>3. </a:t>
            </a:r>
            <a:r>
              <a:rPr lang="en-US" sz="2400" b="1" u="sng" dirty="0" err="1" smtClean="0">
                <a:latin typeface="Times New Roman" pitchFamily="18" charset="0"/>
                <a:cs typeface="Times New Roman" pitchFamily="18" charset="0"/>
              </a:rPr>
              <a:t>Các</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đặc</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điểm</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chính</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của</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xã</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hội</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hoá</a:t>
            </a:r>
            <a:r>
              <a:rPr lang="en-US" sz="2400" b="1" u="sng" dirty="0" smtClean="0">
                <a:latin typeface="Times New Roman" pitchFamily="18" charset="0"/>
                <a:cs typeface="Times New Roman" pitchFamily="18" charset="0"/>
              </a:rPr>
              <a:t>:</a:t>
            </a:r>
            <a:endParaRPr lang="en-US" sz="2400" b="1" u="sng" dirty="0">
              <a:latin typeface="Times New Roman" pitchFamily="18" charset="0"/>
              <a:cs typeface="Times New Roman" pitchFamily="18" charset="0"/>
            </a:endParaRPr>
          </a:p>
        </p:txBody>
      </p:sp>
      <p:sp>
        <p:nvSpPr>
          <p:cNvPr id="5" name="Rounded Rectangle 4"/>
          <p:cNvSpPr/>
          <p:nvPr/>
        </p:nvSpPr>
        <p:spPr>
          <a:xfrm>
            <a:off x="228600" y="838200"/>
            <a:ext cx="3048000" cy="18288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200" dirty="0">
              <a:solidFill>
                <a:schemeClr val="tx1"/>
              </a:solidFill>
              <a:latin typeface="Arial" pitchFamily="34" charset="0"/>
              <a:cs typeface="Arial" pitchFamily="34" charset="0"/>
            </a:endParaRPr>
          </a:p>
        </p:txBody>
      </p:sp>
      <p:sp>
        <p:nvSpPr>
          <p:cNvPr id="7" name="Rectangle 6"/>
          <p:cNvSpPr/>
          <p:nvPr/>
        </p:nvSpPr>
        <p:spPr>
          <a:xfrm>
            <a:off x="304800" y="881896"/>
            <a:ext cx="2971800" cy="1785104"/>
          </a:xfrm>
          <a:prstGeom prst="rect">
            <a:avLst/>
          </a:prstGeom>
        </p:spPr>
        <p:txBody>
          <a:bodyPr wrap="square">
            <a:spAutoFit/>
          </a:bodyPr>
          <a:lstStyle/>
          <a:p>
            <a:pPr marL="0" lvl="1" algn="just"/>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mặt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tiếp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nghiệm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thâm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p>
        </p:txBody>
      </p:sp>
      <p:sp>
        <p:nvSpPr>
          <p:cNvPr id="8" name="Rectangle 7"/>
          <p:cNvSpPr/>
          <p:nvPr/>
        </p:nvSpPr>
        <p:spPr>
          <a:xfrm>
            <a:off x="3886200" y="838200"/>
            <a:ext cx="4355352" cy="1920526"/>
          </a:xfrm>
          <a:prstGeom prst="rect">
            <a:avLst/>
          </a:prstGeom>
        </p:spPr>
        <p:txBody>
          <a:bodyPr wrap="square">
            <a:spAutoFit/>
          </a:bodyPr>
          <a:lstStyle/>
          <a:p>
            <a:pPr lvl="1" algn="just">
              <a:lnSpc>
                <a:spcPct val="90000"/>
              </a:lnSpc>
            </a:pPr>
            <a:r>
              <a:rPr lang="en-US" sz="2200" dirty="0" err="1" smtClean="0">
                <a:latin typeface="Arial" pitchFamily="34" charset="0"/>
                <a:cs typeface="Arial" pitchFamily="34" charset="0"/>
              </a:rPr>
              <a:t>Mặt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xuất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chủ</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qua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tham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thâm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p>
        </p:txBody>
      </p:sp>
      <p:sp>
        <p:nvSpPr>
          <p:cNvPr id="9" name="Rectangle 8"/>
          <p:cNvSpPr/>
          <p:nvPr/>
        </p:nvSpPr>
        <p:spPr>
          <a:xfrm>
            <a:off x="152401" y="2743200"/>
            <a:ext cx="7016819" cy="430887"/>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kéo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dài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suốt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yếu</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0" name="Rectangle 9"/>
          <p:cNvSpPr/>
          <p:nvPr/>
        </p:nvSpPr>
        <p:spPr>
          <a:xfrm>
            <a:off x="152401" y="3124200"/>
            <a:ext cx="8534399"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luôn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tuân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thủ</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khuôn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mẫu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vi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nhau</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1" name="Rectangle 10"/>
          <p:cNvSpPr/>
          <p:nvPr/>
        </p:nvSpPr>
        <p:spPr>
          <a:xfrm>
            <a:off x="152399" y="3810000"/>
            <a:ext cx="8534401" cy="1107996"/>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đều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mỗi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do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đòi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hỏi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yêu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cầu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mỗi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nhau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phụ</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thuộc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nhiều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025" name="Rectangle 1"/>
          <p:cNvSpPr>
            <a:spLocks noChangeArrowheads="1"/>
          </p:cNvSpPr>
          <p:nvPr/>
        </p:nvSpPr>
        <p:spPr bwMode="auto">
          <a:xfrm>
            <a:off x="152400" y="4869359"/>
            <a:ext cx="85344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just"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_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Quá</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trình</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xã</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hội</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hoá</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diễn</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ra</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nhanh</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hơn</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nếu</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có</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sự</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khoanh</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vùng</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hạn</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chế</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sự</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lựa</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chọn</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hoặc</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có</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sự</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định</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hướng</a:t>
            </a:r>
            <a:r>
              <a:rPr kumimoji="0" lang="en-US" sz="2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Rounded Rectangle 11"/>
          <p:cNvSpPr/>
          <p:nvPr/>
        </p:nvSpPr>
        <p:spPr>
          <a:xfrm>
            <a:off x="4267200" y="838200"/>
            <a:ext cx="4038600" cy="19050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200" dirty="0">
              <a:solidFill>
                <a:schemeClr val="tx1"/>
              </a:solidFill>
              <a:latin typeface="Arial" pitchFamily="34" charset="0"/>
              <a:cs typeface="Arial" pitchFamily="34" charset="0"/>
            </a:endParaRPr>
          </a:p>
        </p:txBody>
      </p:sp>
      <p:sp>
        <p:nvSpPr>
          <p:cNvPr id="14" name="Left-Right Arrow 13"/>
          <p:cNvSpPr/>
          <p:nvPr/>
        </p:nvSpPr>
        <p:spPr>
          <a:xfrm>
            <a:off x="3429000" y="1600200"/>
            <a:ext cx="762000" cy="381000"/>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B6F15528-21DE-4FAA-801E-634DDDAF4B2B}" type="slidenum">
              <a:rPr lang="en-US" smtClean="0"/>
              <a:pPr/>
              <a:t>13</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500"/>
                                        <p:tgtEl>
                                          <p:spTgt spid="7"/>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Horizontal)">
                                      <p:cBhvr>
                                        <p:cTn id="15" dur="500"/>
                                        <p:tgtEl>
                                          <p:spTgt spid="12"/>
                                        </p:tgtEl>
                                      </p:cBhvr>
                                    </p:animEffect>
                                  </p:childTnLst>
                                </p:cTn>
                              </p:par>
                              <p:par>
                                <p:cTn id="16" presetID="16" presetClass="entr" presetSubtype="2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Horizont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Horizont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Horizontal)">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6" fill="hold" grpId="0" nodeType="clickEffect">
                                  <p:stCondLst>
                                    <p:cond delay="0"/>
                                  </p:stCondLst>
                                  <p:childTnLst>
                                    <p:set>
                                      <p:cBhvr>
                                        <p:cTn id="42" dur="1" fill="hold">
                                          <p:stCondLst>
                                            <p:cond delay="0"/>
                                          </p:stCondLst>
                                        </p:cTn>
                                        <p:tgtEl>
                                          <p:spTgt spid="1025"/>
                                        </p:tgtEl>
                                        <p:attrNameLst>
                                          <p:attrName>style.visibility</p:attrName>
                                        </p:attrNameLst>
                                      </p:cBhvr>
                                      <p:to>
                                        <p:strVal val="visible"/>
                                      </p:to>
                                    </p:set>
                                    <p:animEffect transition="in" filter="barn(inHorizontal)">
                                      <p:cBhvr>
                                        <p:cTn id="43" dur="5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025" grpId="0"/>
      <p:bldP spid="12"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76200"/>
            <a:ext cx="54102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4. </a:t>
            </a:r>
            <a:r>
              <a:rPr lang="en-US" sz="2400" b="1" u="sng" dirty="0" err="1" smtClean="0">
                <a:latin typeface="Times New Roman" pitchFamily="18" charset="0"/>
                <a:cs typeface="Times New Roman" pitchFamily="18" charset="0"/>
              </a:rPr>
              <a:t>Các</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nhân</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tố</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của</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xã</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hội</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hóa</a:t>
            </a:r>
            <a:r>
              <a:rPr lang="en-US" sz="2400" b="1" u="sng" dirty="0" smtClean="0">
                <a:latin typeface="Times New Roman" pitchFamily="18" charset="0"/>
                <a:cs typeface="Times New Roman" pitchFamily="18" charset="0"/>
              </a:rPr>
              <a:t>:</a:t>
            </a:r>
            <a:endParaRPr lang="en-US" sz="2400" b="1" u="sng" dirty="0">
              <a:latin typeface="Times New Roman" pitchFamily="18" charset="0"/>
              <a:cs typeface="Times New Roman" pitchFamily="18" charset="0"/>
            </a:endParaRPr>
          </a:p>
        </p:txBody>
      </p:sp>
      <p:sp>
        <p:nvSpPr>
          <p:cNvPr id="22" name="TextBox 21"/>
          <p:cNvSpPr txBox="1"/>
          <p:nvPr/>
        </p:nvSpPr>
        <p:spPr>
          <a:xfrm>
            <a:off x="3048000" y="2819400"/>
            <a:ext cx="1981200" cy="769441"/>
          </a:xfrm>
          <a:prstGeom prst="rect">
            <a:avLst/>
          </a:prstGeom>
          <a:noFill/>
        </p:spPr>
        <p:txBody>
          <a:bodyPr wrap="square" rtlCol="0">
            <a:spAutoFit/>
          </a:bodyPr>
          <a:lstStyle/>
          <a:p>
            <a:pPr algn="ctr"/>
            <a:r>
              <a:rPr lang="en-US" sz="2200" dirty="0" err="1" smtClean="0">
                <a:latin typeface="Arial" pitchFamily="34" charset="0"/>
                <a:cs typeface="Arial" pitchFamily="34" charset="0"/>
              </a:rPr>
              <a:t>Các</a:t>
            </a:r>
            <a:endParaRPr lang="en-US" sz="2200" dirty="0" smtClean="0">
              <a:latin typeface="Arial" pitchFamily="34" charset="0"/>
              <a:cs typeface="Arial" pitchFamily="34" charset="0"/>
            </a:endParaRPr>
          </a:p>
          <a:p>
            <a:pPr algn="ct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endParaRPr lang="en-US" sz="2200" dirty="0">
              <a:latin typeface="Arial" pitchFamily="34" charset="0"/>
              <a:cs typeface="Arial" pitchFamily="34" charset="0"/>
            </a:endParaRPr>
          </a:p>
        </p:txBody>
      </p:sp>
      <p:sp>
        <p:nvSpPr>
          <p:cNvPr id="23" name="Rectangle 22"/>
          <p:cNvSpPr/>
          <p:nvPr/>
        </p:nvSpPr>
        <p:spPr>
          <a:xfrm>
            <a:off x="1828800" y="1066800"/>
            <a:ext cx="1330814" cy="430887"/>
          </a:xfrm>
          <a:prstGeom prst="rect">
            <a:avLst/>
          </a:prstGeom>
        </p:spPr>
        <p:txBody>
          <a:bodyPr wrap="none">
            <a:spAutoFit/>
          </a:bodyPr>
          <a:lstStyle/>
          <a:p>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đình</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24" name="Rectangle 23"/>
          <p:cNvSpPr/>
          <p:nvPr/>
        </p:nvSpPr>
        <p:spPr>
          <a:xfrm>
            <a:off x="685800" y="3962400"/>
            <a:ext cx="1487908" cy="430887"/>
          </a:xfrm>
          <a:prstGeom prst="rect">
            <a:avLst/>
          </a:prstGeom>
        </p:spPr>
        <p:txBody>
          <a:bodyPr wrap="none">
            <a:spAutoFit/>
          </a:bodyPr>
          <a:lstStyle/>
          <a:p>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bạn</a:t>
            </a:r>
            <a:endParaRPr lang="en-US" sz="2200" dirty="0">
              <a:latin typeface="Arial" pitchFamily="34" charset="0"/>
              <a:cs typeface="Arial" pitchFamily="34" charset="0"/>
            </a:endParaRPr>
          </a:p>
        </p:txBody>
      </p:sp>
      <p:sp>
        <p:nvSpPr>
          <p:cNvPr id="25" name="Rectangle 24"/>
          <p:cNvSpPr/>
          <p:nvPr/>
        </p:nvSpPr>
        <p:spPr>
          <a:xfrm>
            <a:off x="3505200" y="5257800"/>
            <a:ext cx="1720343" cy="430887"/>
          </a:xfrm>
          <a:prstGeom prst="rect">
            <a:avLst/>
          </a:prstGeom>
        </p:spPr>
        <p:txBody>
          <a:bodyPr wrap="none">
            <a:spAutoFit/>
          </a:bodyPr>
          <a:lstStyle/>
          <a:p>
            <a:r>
              <a:rPr lang="en-US" sz="2200" dirty="0" err="1" smtClean="0">
                <a:latin typeface="Arial" pitchFamily="34" charset="0"/>
                <a:cs typeface="Arial" pitchFamily="34" charset="0"/>
              </a:rPr>
              <a:t>Nhà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26" name="Rectangle 25"/>
          <p:cNvSpPr/>
          <p:nvPr/>
        </p:nvSpPr>
        <p:spPr>
          <a:xfrm>
            <a:off x="5182486" y="1524000"/>
            <a:ext cx="2666114" cy="430887"/>
          </a:xfrm>
          <a:prstGeom prst="rect">
            <a:avLst/>
          </a:prstGeom>
        </p:spPr>
        <p:txBody>
          <a:bodyPr wrap="none">
            <a:spAutoFit/>
          </a:bodyPr>
          <a:lstStyle/>
          <a:p>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tin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endParaRPr lang="en-US" sz="2200" dirty="0">
              <a:latin typeface="Arial" pitchFamily="34" charset="0"/>
              <a:cs typeface="Arial" pitchFamily="34" charset="0"/>
            </a:endParaRPr>
          </a:p>
        </p:txBody>
      </p:sp>
      <p:sp>
        <p:nvSpPr>
          <p:cNvPr id="28" name="Flowchart: Connector 27"/>
          <p:cNvSpPr/>
          <p:nvPr/>
        </p:nvSpPr>
        <p:spPr>
          <a:xfrm>
            <a:off x="5105400" y="1371600"/>
            <a:ext cx="2743200" cy="762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latin typeface="Arial" pitchFamily="34" charset="0"/>
              <a:cs typeface="Arial" pitchFamily="34" charset="0"/>
            </a:endParaRPr>
          </a:p>
        </p:txBody>
      </p:sp>
      <p:sp>
        <p:nvSpPr>
          <p:cNvPr id="29" name="Flowchart: Connector 28"/>
          <p:cNvSpPr/>
          <p:nvPr/>
        </p:nvSpPr>
        <p:spPr>
          <a:xfrm>
            <a:off x="3048000" y="5181600"/>
            <a:ext cx="2438400" cy="6096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latin typeface="Arial" pitchFamily="34" charset="0"/>
              <a:cs typeface="Arial" pitchFamily="34" charset="0"/>
            </a:endParaRPr>
          </a:p>
        </p:txBody>
      </p:sp>
      <p:sp>
        <p:nvSpPr>
          <p:cNvPr id="30" name="Flowchart: Connector 29"/>
          <p:cNvSpPr/>
          <p:nvPr/>
        </p:nvSpPr>
        <p:spPr>
          <a:xfrm>
            <a:off x="1219200" y="990600"/>
            <a:ext cx="2438400" cy="6096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latin typeface="Arial" pitchFamily="34" charset="0"/>
              <a:cs typeface="Arial" pitchFamily="34" charset="0"/>
            </a:endParaRPr>
          </a:p>
        </p:txBody>
      </p:sp>
      <p:sp>
        <p:nvSpPr>
          <p:cNvPr id="32" name="Flowchart: Connector 31"/>
          <p:cNvSpPr/>
          <p:nvPr/>
        </p:nvSpPr>
        <p:spPr>
          <a:xfrm>
            <a:off x="152400" y="3886200"/>
            <a:ext cx="2438400" cy="6096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latin typeface="Arial" pitchFamily="34" charset="0"/>
              <a:cs typeface="Arial" pitchFamily="34" charset="0"/>
            </a:endParaRPr>
          </a:p>
        </p:txBody>
      </p:sp>
      <p:sp>
        <p:nvSpPr>
          <p:cNvPr id="33" name="Flowchart: Connector 32"/>
          <p:cNvSpPr/>
          <p:nvPr/>
        </p:nvSpPr>
        <p:spPr>
          <a:xfrm>
            <a:off x="5715000" y="4038600"/>
            <a:ext cx="2438400" cy="6096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latin typeface="Arial" pitchFamily="34" charset="0"/>
              <a:cs typeface="Arial" pitchFamily="34" charset="0"/>
            </a:endParaRPr>
          </a:p>
        </p:txBody>
      </p:sp>
      <p:sp>
        <p:nvSpPr>
          <p:cNvPr id="35" name="Rectangle 34"/>
          <p:cNvSpPr/>
          <p:nvPr/>
        </p:nvSpPr>
        <p:spPr>
          <a:xfrm>
            <a:off x="6019800" y="4114800"/>
            <a:ext cx="1749197" cy="430887"/>
          </a:xfrm>
          <a:prstGeom prst="rect">
            <a:avLst/>
          </a:prstGeom>
        </p:spPr>
        <p:txBody>
          <a:bodyPr wrap="none">
            <a:spAutoFit/>
          </a:bodyPr>
          <a:lstStyle/>
          <a:p>
            <a:r>
              <a:rPr lang="en-US" sz="2200" dirty="0" err="1" smtClean="0">
                <a:latin typeface="Arial" pitchFamily="34" charset="0"/>
                <a:cs typeface="Arial" pitchFamily="34" charset="0"/>
              </a:rPr>
              <a:t>Nơi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endParaRPr lang="en-US" sz="2200" dirty="0">
              <a:latin typeface="Arial" pitchFamily="34" charset="0"/>
              <a:cs typeface="Arial" pitchFamily="34" charset="0"/>
            </a:endParaRPr>
          </a:p>
        </p:txBody>
      </p:sp>
      <p:sp>
        <p:nvSpPr>
          <p:cNvPr id="36" name="Flowchart: Connector 35"/>
          <p:cNvSpPr/>
          <p:nvPr/>
        </p:nvSpPr>
        <p:spPr>
          <a:xfrm>
            <a:off x="3352800" y="2514600"/>
            <a:ext cx="1447800" cy="14478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36"/>
          <p:cNvSpPr/>
          <p:nvPr/>
        </p:nvSpPr>
        <p:spPr>
          <a:xfrm rot="2223299">
            <a:off x="4759676" y="1819995"/>
            <a:ext cx="304800" cy="996711"/>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own Arrow 37"/>
          <p:cNvSpPr/>
          <p:nvPr/>
        </p:nvSpPr>
        <p:spPr>
          <a:xfrm rot="20384118">
            <a:off x="3222069" y="1503794"/>
            <a:ext cx="304800" cy="1249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Down Arrow 38"/>
          <p:cNvSpPr/>
          <p:nvPr/>
        </p:nvSpPr>
        <p:spPr>
          <a:xfrm rot="14238049">
            <a:off x="2869866" y="3360463"/>
            <a:ext cx="304800" cy="1010875"/>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Down Arrow 39"/>
          <p:cNvSpPr/>
          <p:nvPr/>
        </p:nvSpPr>
        <p:spPr>
          <a:xfrm rot="10634012">
            <a:off x="3999040" y="3970496"/>
            <a:ext cx="304800" cy="122157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own Arrow 40"/>
          <p:cNvSpPr/>
          <p:nvPr/>
        </p:nvSpPr>
        <p:spPr>
          <a:xfrm rot="7520776">
            <a:off x="5115209" y="3257716"/>
            <a:ext cx="304800" cy="1254489"/>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lide Number Placeholder 19"/>
          <p:cNvSpPr>
            <a:spLocks noGrp="1"/>
          </p:cNvSpPr>
          <p:nvPr>
            <p:ph type="sldNum" sz="quarter" idx="12"/>
          </p:nvPr>
        </p:nvSpPr>
        <p:spPr/>
        <p:txBody>
          <a:bodyPr/>
          <a:lstStyle/>
          <a:p>
            <a:fld id="{B6F15528-21DE-4FAA-801E-634DDDAF4B2B}" type="slidenum">
              <a:rPr lang="en-US" smtClean="0"/>
              <a:pPr/>
              <a:t>14</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Horizontal)">
                                      <p:cBhvr>
                                        <p:cTn id="7" dur="500"/>
                                        <p:tgtEl>
                                          <p:spTgt spid="2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arn(inHorizontal)">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arn(inHorizontal)">
                                      <p:cBhvr>
                                        <p:cTn id="15" dur="500"/>
                                        <p:tgtEl>
                                          <p:spTgt spid="30"/>
                                        </p:tgtEl>
                                      </p:cBhvr>
                                    </p:animEffect>
                                  </p:childTnLst>
                                </p:cTn>
                              </p:par>
                              <p:par>
                                <p:cTn id="16" presetID="16" presetClass="entr" presetSubtype="26"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arn(inHorizontal)">
                                      <p:cBhvr>
                                        <p:cTn id="18" dur="500"/>
                                        <p:tgtEl>
                                          <p:spTgt spid="32"/>
                                        </p:tgtEl>
                                      </p:cBhvr>
                                    </p:animEffect>
                                  </p:childTnLst>
                                </p:cTn>
                              </p:par>
                              <p:par>
                                <p:cTn id="19" presetID="16" presetClass="entr" presetSubtype="26"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arn(inHorizontal)">
                                      <p:cBhvr>
                                        <p:cTn id="21" dur="500"/>
                                        <p:tgtEl>
                                          <p:spTgt spid="29"/>
                                        </p:tgtEl>
                                      </p:cBhvr>
                                    </p:animEffect>
                                  </p:childTnLst>
                                </p:cTn>
                              </p:par>
                              <p:par>
                                <p:cTn id="22" presetID="16" presetClass="entr" presetSubtype="26"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inHorizontal)">
                                      <p:cBhvr>
                                        <p:cTn id="24" dur="500"/>
                                        <p:tgtEl>
                                          <p:spTgt spid="33"/>
                                        </p:tgtEl>
                                      </p:cBhvr>
                                    </p:animEffect>
                                  </p:childTnLst>
                                </p:cTn>
                              </p:par>
                              <p:par>
                                <p:cTn id="25" presetID="16" presetClass="entr" presetSubtype="2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Horizont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Horizontal)">
                                      <p:cBhvr>
                                        <p:cTn id="32" dur="500"/>
                                        <p:tgtEl>
                                          <p:spTgt spid="23"/>
                                        </p:tgtEl>
                                      </p:cBhvr>
                                    </p:animEffect>
                                  </p:childTnLst>
                                </p:cTn>
                              </p:par>
                              <p:par>
                                <p:cTn id="33" presetID="16" presetClass="entr" presetSubtype="2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arn(inHorizontal)">
                                      <p:cBhvr>
                                        <p:cTn id="35" dur="500"/>
                                        <p:tgtEl>
                                          <p:spTgt spid="26"/>
                                        </p:tgtEl>
                                      </p:cBhvr>
                                    </p:animEffect>
                                  </p:childTnLst>
                                </p:cTn>
                              </p:par>
                              <p:par>
                                <p:cTn id="36" presetID="16" presetClass="entr" presetSubtype="2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inHorizontal)">
                                      <p:cBhvr>
                                        <p:cTn id="38" dur="500"/>
                                        <p:tgtEl>
                                          <p:spTgt spid="24"/>
                                        </p:tgtEl>
                                      </p:cBhvr>
                                    </p:animEffect>
                                  </p:childTnLst>
                                </p:cTn>
                              </p:par>
                              <p:par>
                                <p:cTn id="39" presetID="16" presetClass="entr" presetSubtype="26"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arn(inHorizontal)">
                                      <p:cBhvr>
                                        <p:cTn id="41" dur="500"/>
                                        <p:tgtEl>
                                          <p:spTgt spid="25"/>
                                        </p:tgtEl>
                                      </p:cBhvr>
                                    </p:animEffect>
                                  </p:childTnLst>
                                </p:cTn>
                              </p:par>
                              <p:par>
                                <p:cTn id="42" presetID="16" presetClass="entr" presetSubtype="2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barn(inHorizontal)">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6"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inHorizontal)">
                                      <p:cBhvr>
                                        <p:cTn id="49" dur="500"/>
                                        <p:tgtEl>
                                          <p:spTgt spid="37"/>
                                        </p:tgtEl>
                                      </p:cBhvr>
                                    </p:animEffect>
                                  </p:childTnLst>
                                </p:cTn>
                              </p:par>
                              <p:par>
                                <p:cTn id="50" presetID="16" presetClass="entr" presetSubtype="26"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barn(inHorizontal)">
                                      <p:cBhvr>
                                        <p:cTn id="52" dur="500"/>
                                        <p:tgtEl>
                                          <p:spTgt spid="38"/>
                                        </p:tgtEl>
                                      </p:cBhvr>
                                    </p:animEffect>
                                  </p:childTnLst>
                                </p:cTn>
                              </p:par>
                              <p:par>
                                <p:cTn id="53" presetID="16" presetClass="entr" presetSubtype="26"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barn(inHorizontal)">
                                      <p:cBhvr>
                                        <p:cTn id="55" dur="500"/>
                                        <p:tgtEl>
                                          <p:spTgt spid="39"/>
                                        </p:tgtEl>
                                      </p:cBhvr>
                                    </p:animEffect>
                                  </p:childTnLst>
                                </p:cTn>
                              </p:par>
                              <p:par>
                                <p:cTn id="56" presetID="16" presetClass="entr" presetSubtype="2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arn(inHorizontal)">
                                      <p:cBhvr>
                                        <p:cTn id="58" dur="500"/>
                                        <p:tgtEl>
                                          <p:spTgt spid="40"/>
                                        </p:tgtEl>
                                      </p:cBhvr>
                                    </p:animEffect>
                                  </p:childTnLst>
                                </p:cTn>
                              </p:par>
                              <p:par>
                                <p:cTn id="59" presetID="16" presetClass="entr" presetSubtype="26"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Horizontal)">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8" grpId="0" animBg="1"/>
      <p:bldP spid="29" grpId="0" animBg="1"/>
      <p:bldP spid="30" grpId="0" animBg="1"/>
      <p:bldP spid="32" grpId="0" animBg="1"/>
      <p:bldP spid="33" grpId="0" animBg="1"/>
      <p:bldP spid="35" grpId="0"/>
      <p:bldP spid="36" grpId="0" animBg="1"/>
      <p:bldP spid="37" grpId="0" animBg="1"/>
      <p:bldP spid="38" grpId="0" animBg="1"/>
      <p:bldP spid="39" grpId="0" animBg="1"/>
      <p:bldP spid="40" grpId="0"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76200"/>
            <a:ext cx="4800600" cy="430887"/>
          </a:xfrm>
          <a:prstGeom prst="rect">
            <a:avLst/>
          </a:prstGeom>
          <a:noFill/>
        </p:spPr>
        <p:txBody>
          <a:bodyPr wrap="square" rtlCol="0">
            <a:spAutoFit/>
          </a:bodyPr>
          <a:lstStyle/>
          <a:p>
            <a:r>
              <a:rPr lang="en-US" sz="2200" b="1" dirty="0" smtClean="0">
                <a:latin typeface="Times New Roman" pitchFamily="18" charset="0"/>
                <a:cs typeface="Times New Roman" pitchFamily="18" charset="0"/>
              </a:rPr>
              <a:t>4.1. </a:t>
            </a:r>
            <a:r>
              <a:rPr lang="en-US" sz="2200" b="1" u="sng" dirty="0" err="1" smtClean="0">
                <a:latin typeface="Times New Roman" pitchFamily="18" charset="0"/>
                <a:cs typeface="Times New Roman" pitchFamily="18" charset="0"/>
              </a:rPr>
              <a:t>Gia</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đình</a:t>
            </a:r>
            <a:r>
              <a:rPr lang="en-US" sz="2200" b="1" u="sng" dirty="0" smtClean="0">
                <a:latin typeface="Times New Roman" pitchFamily="18" charset="0"/>
                <a:cs typeface="Times New Roman" pitchFamily="18" charset="0"/>
              </a:rPr>
              <a:t>:</a:t>
            </a:r>
            <a:endParaRPr lang="en-US" sz="2200" b="1" u="sng" dirty="0">
              <a:latin typeface="Times New Roman" pitchFamily="18" charset="0"/>
              <a:cs typeface="Times New Roman" pitchFamily="18" charset="0"/>
            </a:endParaRPr>
          </a:p>
        </p:txBody>
      </p:sp>
      <p:sp>
        <p:nvSpPr>
          <p:cNvPr id="10" name="Rectangle 9"/>
          <p:cNvSpPr/>
          <p:nvPr/>
        </p:nvSpPr>
        <p:spPr>
          <a:xfrm>
            <a:off x="152400" y="550783"/>
            <a:ext cx="6019800" cy="430887"/>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giữa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p>
        </p:txBody>
      </p:sp>
      <p:sp>
        <p:nvSpPr>
          <p:cNvPr id="11" name="Rectangle 10"/>
          <p:cNvSpPr/>
          <p:nvPr/>
        </p:nvSpPr>
        <p:spPr>
          <a:xfrm>
            <a:off x="152400" y="964287"/>
            <a:ext cx="5867400" cy="1785104"/>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đứa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trẻ</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nghiệm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yêu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cảm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hướng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chuẩn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mục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tiêu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đồng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lòng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phạt</a:t>
            </a:r>
            <a:r>
              <a:rPr lang="en-US" sz="2200" dirty="0" smtClean="0">
                <a:latin typeface="Arial" pitchFamily="34" charset="0"/>
                <a:cs typeface="Arial" pitchFamily="34" charset="0"/>
              </a:rPr>
              <a:t>.</a:t>
            </a:r>
          </a:p>
        </p:txBody>
      </p:sp>
      <p:sp>
        <p:nvSpPr>
          <p:cNvPr id="12" name="Rectangle 11"/>
          <p:cNvSpPr/>
          <p:nvPr/>
        </p:nvSpPr>
        <p:spPr>
          <a:xfrm>
            <a:off x="228600" y="2751891"/>
            <a:ext cx="8763000" cy="769441"/>
          </a:xfrm>
          <a:prstGeom prst="rect">
            <a:avLst/>
          </a:prstGeom>
        </p:spPr>
        <p:txBody>
          <a:bodyPr wrap="square">
            <a:spAutoFit/>
          </a:bodyPr>
          <a:lstStyle/>
          <a:p>
            <a:pPr algn="just"/>
            <a:r>
              <a:rPr lang="en-US" sz="2200" dirty="0" smtClean="0">
                <a:latin typeface="Arial" pitchFamily="34" charset="0"/>
                <a:cs typeface="Arial" pitchFamily="34" charset="0"/>
              </a:rPr>
              <a:t>_ Cha </a:t>
            </a:r>
            <a:r>
              <a:rPr lang="en-US" sz="2200" dirty="0" err="1" smtClean="0">
                <a:latin typeface="Arial" pitchFamily="34" charset="0"/>
                <a:cs typeface="Arial" pitchFamily="34" charset="0"/>
              </a:rPr>
              <a:t>mẹ</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ảnh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hưởng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con </a:t>
            </a:r>
          </a:p>
          <a:p>
            <a:pPr algn="just"/>
            <a:r>
              <a:rPr lang="en-US" sz="2200" dirty="0" err="1" smtClean="0">
                <a:latin typeface="Arial" pitchFamily="34" charset="0"/>
                <a:cs typeface="Arial" pitchFamily="34" charset="0"/>
              </a:rPr>
              <a:t>cái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tiêu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chuẩn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sai</a:t>
            </a:r>
            <a:r>
              <a:rPr lang="en-US" sz="2200" dirty="0" smtClean="0">
                <a:latin typeface="Arial" pitchFamily="34" charset="0"/>
                <a:cs typeface="Arial" pitchFamily="34" charset="0"/>
              </a:rPr>
              <a:t>.</a:t>
            </a:r>
          </a:p>
        </p:txBody>
      </p:sp>
      <p:pic>
        <p:nvPicPr>
          <p:cNvPr id="7" name="Picture 6" descr="111210afamilyncchieucon_ab9fc.jpg"/>
          <p:cNvPicPr/>
          <p:nvPr/>
        </p:nvPicPr>
        <p:blipFill>
          <a:blip r:embed="rId3" cstate="print"/>
          <a:stretch>
            <a:fillRect/>
          </a:stretch>
        </p:blipFill>
        <p:spPr>
          <a:xfrm>
            <a:off x="990600" y="3555087"/>
            <a:ext cx="2590800" cy="2819400"/>
          </a:xfrm>
          <a:prstGeom prst="rect">
            <a:avLst/>
          </a:prstGeom>
        </p:spPr>
      </p:pic>
      <p:pic>
        <p:nvPicPr>
          <p:cNvPr id="8" name="Picture 7" descr="2-mau-truyen-ngan-ve-gia-dinh.jpg"/>
          <p:cNvPicPr/>
          <p:nvPr/>
        </p:nvPicPr>
        <p:blipFill>
          <a:blip r:embed="rId4">
            <a:clrChange>
              <a:clrFrom>
                <a:srgbClr val="FFFFFF"/>
              </a:clrFrom>
              <a:clrTo>
                <a:srgbClr val="FFFFFF">
                  <a:alpha val="0"/>
                </a:srgbClr>
              </a:clrTo>
            </a:clrChange>
          </a:blip>
          <a:stretch>
            <a:fillRect/>
          </a:stretch>
        </p:blipFill>
        <p:spPr>
          <a:xfrm>
            <a:off x="6019800" y="251208"/>
            <a:ext cx="3048000" cy="2720592"/>
          </a:xfrm>
          <a:prstGeom prst="rect">
            <a:avLst/>
          </a:prstGeom>
          <a:noFill/>
          <a:ln>
            <a:solidFill>
              <a:schemeClr val="tx1"/>
            </a:solidFill>
          </a:ln>
        </p:spPr>
      </p:pic>
      <p:pic>
        <p:nvPicPr>
          <p:cNvPr id="14" name="Picture 13" descr="bocon435.jpg"/>
          <p:cNvPicPr/>
          <p:nvPr/>
        </p:nvPicPr>
        <p:blipFill>
          <a:blip r:embed="rId5"/>
          <a:stretch>
            <a:fillRect/>
          </a:stretch>
        </p:blipFill>
        <p:spPr>
          <a:xfrm>
            <a:off x="4419600" y="3555087"/>
            <a:ext cx="4343400" cy="2819400"/>
          </a:xfrm>
          <a:prstGeom prst="rect">
            <a:avLst/>
          </a:prstGeom>
        </p:spPr>
      </p:pic>
      <p:sp>
        <p:nvSpPr>
          <p:cNvPr id="9" name="Slide Number Placeholder 8"/>
          <p:cNvSpPr>
            <a:spLocks noGrp="1"/>
          </p:cNvSpPr>
          <p:nvPr>
            <p:ph type="sldNum" sz="quarter" idx="12"/>
          </p:nvPr>
        </p:nvSpPr>
        <p:spPr/>
        <p:txBody>
          <a:bodyPr/>
          <a:lstStyle/>
          <a:p>
            <a:fld id="{B6F15528-21DE-4FAA-801E-634DDDAF4B2B}" type="slidenum">
              <a:rPr lang="en-US" smtClean="0"/>
              <a:pPr/>
              <a:t>15</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Horizontal)">
                                      <p:cBhvr>
                                        <p:cTn id="12" dur="500"/>
                                        <p:tgtEl>
                                          <p:spTgt spid="11"/>
                                        </p:tgtEl>
                                      </p:cBhvr>
                                    </p:animEffect>
                                  </p:childTnLst>
                                </p:cTn>
                              </p:par>
                              <p:par>
                                <p:cTn id="13" presetID="16" presetClass="entr" presetSubtype="2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Horizontal)">
                                      <p:cBhvr>
                                        <p:cTn id="20" dur="500"/>
                                        <p:tgtEl>
                                          <p:spTgt spid="12"/>
                                        </p:tgtEl>
                                      </p:cBhvr>
                                    </p:animEffect>
                                  </p:childTnLst>
                                </p:cTn>
                              </p:par>
                              <p:par>
                                <p:cTn id="21" presetID="16" presetClass="entr" presetSubtype="2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Horizont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381000"/>
            <a:ext cx="8534400" cy="1446550"/>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môi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trọng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bậc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ảnh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hưởng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lớn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vi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thậm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trưởng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đặc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biệt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ở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đơn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nghiệp</a:t>
            </a:r>
            <a:r>
              <a:rPr lang="en-US" sz="2200" dirty="0" smtClean="0">
                <a:latin typeface="Arial" pitchFamily="34" charset="0"/>
                <a:cs typeface="Arial" pitchFamily="34" charset="0"/>
              </a:rPr>
              <a:t>).</a:t>
            </a:r>
          </a:p>
        </p:txBody>
      </p:sp>
      <p:pic>
        <p:nvPicPr>
          <p:cNvPr id="5" name="Picture 4" descr="chỉ mục.jpg"/>
          <p:cNvPicPr/>
          <p:nvPr/>
        </p:nvPicPr>
        <p:blipFill>
          <a:blip r:embed="rId2">
            <a:clrChange>
              <a:clrFrom>
                <a:srgbClr val="ECF5FE"/>
              </a:clrFrom>
              <a:clrTo>
                <a:srgbClr val="ECF5FE">
                  <a:alpha val="0"/>
                </a:srgbClr>
              </a:clrTo>
            </a:clrChange>
          </a:blip>
          <a:stretch>
            <a:fillRect/>
          </a:stretch>
        </p:blipFill>
        <p:spPr>
          <a:xfrm>
            <a:off x="5029200" y="1730188"/>
            <a:ext cx="3200400" cy="4518212"/>
          </a:xfrm>
          <a:prstGeom prst="rect">
            <a:avLst/>
          </a:prstGeom>
        </p:spPr>
      </p:pic>
      <p:pic>
        <p:nvPicPr>
          <p:cNvPr id="7" name="Picture 6" descr="39cb438a06a469d4f80c00a5df7730d8.jpg"/>
          <p:cNvPicPr>
            <a:picLocks noChangeAspect="1"/>
          </p:cNvPicPr>
          <p:nvPr/>
        </p:nvPicPr>
        <p:blipFill>
          <a:blip r:embed="rId3">
            <a:clrChange>
              <a:clrFrom>
                <a:srgbClr val="ECECEA"/>
              </a:clrFrom>
              <a:clrTo>
                <a:srgbClr val="ECECEA">
                  <a:alpha val="0"/>
                </a:srgbClr>
              </a:clrTo>
            </a:clrChange>
          </a:blip>
          <a:stretch>
            <a:fillRect/>
          </a:stretch>
        </p:blipFill>
        <p:spPr>
          <a:xfrm>
            <a:off x="361949" y="2305050"/>
            <a:ext cx="4543425" cy="3028950"/>
          </a:xfrm>
          <a:prstGeom prst="rect">
            <a:avLst/>
          </a:prstGeom>
        </p:spPr>
      </p:pic>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5533" y="162652"/>
            <a:ext cx="2106667" cy="430887"/>
          </a:xfrm>
          <a:prstGeom prst="rect">
            <a:avLst/>
          </a:prstGeom>
        </p:spPr>
        <p:txBody>
          <a:bodyPr wrap="none">
            <a:spAutoFit/>
          </a:bodyPr>
          <a:lstStyle/>
          <a:p>
            <a:pPr algn="just"/>
            <a:r>
              <a:rPr lang="en-US" sz="2200" b="1" dirty="0" smtClean="0">
                <a:latin typeface="Times New Roman" pitchFamily="18" charset="0"/>
                <a:cs typeface="Times New Roman" pitchFamily="18" charset="0"/>
              </a:rPr>
              <a:t>4.2. </a:t>
            </a:r>
            <a:r>
              <a:rPr lang="en-US" sz="2200" b="1" u="sng" dirty="0" err="1" smtClean="0">
                <a:latin typeface="Times New Roman" pitchFamily="18" charset="0"/>
                <a:cs typeface="Times New Roman" pitchFamily="18" charset="0"/>
              </a:rPr>
              <a:t>Nhóm</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bạn</a:t>
            </a:r>
            <a:r>
              <a:rPr lang="en-US" sz="2200" b="1" u="sng" dirty="0" smtClean="0">
                <a:latin typeface="Times New Roman" pitchFamily="18" charset="0"/>
                <a:cs typeface="Times New Roman" pitchFamily="18" charset="0"/>
              </a:rPr>
              <a:t>:</a:t>
            </a:r>
            <a:r>
              <a:rPr lang="en-US" sz="2200" b="1" dirty="0" smtClean="0">
                <a:latin typeface="Times New Roman" pitchFamily="18" charset="0"/>
                <a:cs typeface="Times New Roman" pitchFamily="18" charset="0"/>
              </a:rPr>
              <a:t> </a:t>
            </a:r>
            <a:endParaRPr lang="en-US" sz="2200" b="1" dirty="0">
              <a:latin typeface="Times New Roman" pitchFamily="18" charset="0"/>
              <a:cs typeface="Times New Roman" pitchFamily="18" charset="0"/>
            </a:endParaRPr>
          </a:p>
        </p:txBody>
      </p:sp>
      <p:sp>
        <p:nvSpPr>
          <p:cNvPr id="10" name="Rectangle 9"/>
          <p:cNvSpPr/>
          <p:nvPr/>
        </p:nvSpPr>
        <p:spPr>
          <a:xfrm>
            <a:off x="228600" y="593539"/>
            <a:ext cx="8839200"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Trẻ</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lớn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hướng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tuổi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sở</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thích</a:t>
            </a:r>
            <a:r>
              <a:rPr lang="en-US" sz="2200" dirty="0" smtClean="0">
                <a:latin typeface="Arial" pitchFamily="34" charset="0"/>
                <a:cs typeface="Arial" pitchFamily="34" charset="0"/>
              </a:rPr>
              <a:t> </a:t>
            </a:r>
          </a:p>
        </p:txBody>
      </p:sp>
      <p:sp>
        <p:nvSpPr>
          <p:cNvPr id="11" name="Rectangle 10"/>
          <p:cNvSpPr/>
          <p:nvPr/>
        </p:nvSpPr>
        <p:spPr>
          <a:xfrm>
            <a:off x="228600" y="1660339"/>
            <a:ext cx="4495800" cy="1446550"/>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môi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trọng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trọng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a:t>
            </a:r>
          </a:p>
        </p:txBody>
      </p:sp>
      <p:sp>
        <p:nvSpPr>
          <p:cNvPr id="12" name="Rectangle 11"/>
          <p:cNvSpPr/>
          <p:nvPr/>
        </p:nvSpPr>
        <p:spPr>
          <a:xfrm>
            <a:off x="304800" y="3031939"/>
            <a:ext cx="4419600" cy="1785104"/>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tiếp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tục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đứa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trẻ</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trưởng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thậm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đỉnh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điểm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niên</a:t>
            </a:r>
            <a:r>
              <a:rPr lang="en-US" sz="2200" dirty="0" smtClean="0">
                <a:latin typeface="Arial" pitchFamily="34" charset="0"/>
                <a:cs typeface="Arial" pitchFamily="34" charset="0"/>
              </a:rPr>
              <a:t>.</a:t>
            </a:r>
          </a:p>
        </p:txBody>
      </p:sp>
      <p:sp>
        <p:nvSpPr>
          <p:cNvPr id="17" name="Rectangle 16"/>
          <p:cNvSpPr/>
          <p:nvPr/>
        </p:nvSpPr>
        <p:spPr>
          <a:xfrm>
            <a:off x="313127" y="1305652"/>
            <a:ext cx="1896673" cy="430887"/>
          </a:xfrm>
          <a:prstGeom prst="rect">
            <a:avLst/>
          </a:prstGeom>
        </p:spPr>
        <p:txBody>
          <a:bodyPr wrap="none">
            <a:spAutoFit/>
          </a:bodyPr>
          <a:lstStyle/>
          <a:p>
            <a:pPr algn="just"/>
            <a:r>
              <a:rPr lang="en-US" sz="2200" dirty="0" smtClean="0">
                <a:latin typeface="Arial" pitchFamily="34" charset="0"/>
                <a:cs typeface="Arial" pitchFamily="34" charset="0"/>
              </a:rPr>
              <a:t>=&gt;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bạn</a:t>
            </a:r>
            <a:endParaRPr lang="en-US" sz="2200" dirty="0"/>
          </a:p>
        </p:txBody>
      </p:sp>
      <p:pic>
        <p:nvPicPr>
          <p:cNvPr id="21" name="Content Placeholder 3"/>
          <p:cNvPicPr>
            <a:picLocks noGrp="1" noChangeAspect="1"/>
          </p:cNvPicPr>
          <p:nvPr>
            <p:ph idx="1"/>
          </p:nvPr>
        </p:nvPicPr>
        <p:blipFill>
          <a:blip r:embed="rId3">
            <a:clrChange>
              <a:clrFrom>
                <a:srgbClr val="FEFEFE"/>
              </a:clrFrom>
              <a:clrTo>
                <a:srgbClr val="FEFEFE">
                  <a:alpha val="0"/>
                </a:srgbClr>
              </a:clrTo>
            </a:clrChange>
            <a:extLst>
              <a:ext uri="{28A0092B-C50C-407E-A947-70E740481C1C}">
                <a14:useLocalDpi xmlns="" xmlns:a14="http://schemas.microsoft.com/office/drawing/2010/main" val="0"/>
              </a:ext>
            </a:extLst>
          </a:blip>
          <a:stretch>
            <a:fillRect/>
          </a:stretch>
        </p:blipFill>
        <p:spPr>
          <a:xfrm>
            <a:off x="4746172" y="974539"/>
            <a:ext cx="4093028" cy="2438400"/>
          </a:xfrm>
        </p:spPr>
      </p:pic>
      <p:pic>
        <p:nvPicPr>
          <p:cNvPr id="23" name="Picture 22" descr="tải xuống.jpg"/>
          <p:cNvPicPr>
            <a:picLocks noChangeAspect="1"/>
          </p:cNvPicPr>
          <p:nvPr/>
        </p:nvPicPr>
        <p:blipFill>
          <a:blip r:embed="rId4"/>
          <a:stretch>
            <a:fillRect/>
          </a:stretch>
        </p:blipFill>
        <p:spPr>
          <a:xfrm>
            <a:off x="4724400" y="3641539"/>
            <a:ext cx="4181475" cy="2606861"/>
          </a:xfrm>
          <a:prstGeom prst="rect">
            <a:avLst/>
          </a:prstGeom>
        </p:spPr>
      </p:pic>
      <p:sp>
        <p:nvSpPr>
          <p:cNvPr id="9" name="Slide Number Placeholder 8"/>
          <p:cNvSpPr>
            <a:spLocks noGrp="1"/>
          </p:cNvSpPr>
          <p:nvPr>
            <p:ph type="sldNum" sz="quarter" idx="12"/>
          </p:nvPr>
        </p:nvSpPr>
        <p:spPr/>
        <p:txBody>
          <a:bodyPr/>
          <a:lstStyle/>
          <a:p>
            <a:fld id="{B6F15528-21DE-4FAA-801E-634DDDAF4B2B}" type="slidenum">
              <a:rPr lang="en-US" smtClean="0"/>
              <a:pPr/>
              <a:t>17</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500"/>
                                        <p:tgtEl>
                                          <p:spTgt spid="10"/>
                                        </p:tgtEl>
                                      </p:cBhvr>
                                    </p:animEffect>
                                  </p:childTnLst>
                                </p:cTn>
                              </p:par>
                              <p:par>
                                <p:cTn id="8" presetID="16" presetClass="entr" presetSubtype="26"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Horizont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Horizontal)">
                                      <p:cBhvr>
                                        <p:cTn id="25" dur="500"/>
                                        <p:tgtEl>
                                          <p:spTgt spid="12"/>
                                        </p:tgtEl>
                                      </p:cBhvr>
                                    </p:animEffect>
                                  </p:childTnLst>
                                </p:cTn>
                              </p:par>
                              <p:par>
                                <p:cTn id="26" presetID="16" presetClass="entr" presetSubtype="26"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Horizontal)">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 y="228600"/>
            <a:ext cx="4648200" cy="1446550"/>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bạn</a:t>
            </a:r>
            <a:r>
              <a:rPr lang="en-US" sz="2200" dirty="0" smtClean="0">
                <a:latin typeface="Arial" pitchFamily="34" charset="0"/>
                <a:cs typeface="Arial" pitchFamily="34" charset="0"/>
              </a:rPr>
              <a:t>:</a:t>
            </a:r>
          </a:p>
          <a:p>
            <a:pPr algn="just">
              <a:tabLst>
                <a:tab pos="338138" algn="l"/>
              </a:tabLst>
            </a:pPr>
            <a:r>
              <a:rPr lang="en-US" sz="2200" dirty="0" smtClean="0">
                <a:latin typeface="Arial" pitchFamily="34" charset="0"/>
                <a:cs typeface="Arial" pitchFamily="34" charset="0"/>
                <a:sym typeface="Wingdings"/>
              </a:rPr>
              <a:t>	 </a:t>
            </a:r>
            <a:r>
              <a:rPr lang="en-US" sz="2200" dirty="0" smtClean="0">
                <a:latin typeface="Arial" pitchFamily="34" charset="0"/>
                <a:cs typeface="Arial" pitchFamily="34" charset="0"/>
              </a:rPr>
              <a:t>Chi </a:t>
            </a:r>
            <a:r>
              <a:rPr lang="en-US" sz="2200" dirty="0" err="1" smtClean="0">
                <a:latin typeface="Arial" pitchFamily="34" charset="0"/>
                <a:cs typeface="Arial" pitchFamily="34" charset="0"/>
              </a:rPr>
              <a:t>phối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sở</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thích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a:t>
            </a:r>
          </a:p>
        </p:txBody>
      </p:sp>
      <p:sp>
        <p:nvSpPr>
          <p:cNvPr id="9" name="Rectangle 8"/>
          <p:cNvSpPr/>
          <p:nvPr/>
        </p:nvSpPr>
        <p:spPr>
          <a:xfrm>
            <a:off x="228600" y="1600200"/>
            <a:ext cx="4572000" cy="1446550"/>
          </a:xfrm>
          <a:prstGeom prst="rect">
            <a:avLst/>
          </a:prstGeom>
        </p:spPr>
        <p:txBody>
          <a:bodyPr wrap="square">
            <a:spAutoFit/>
          </a:bodyPr>
          <a:lstStyle/>
          <a:p>
            <a:pPr indent="346075"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Cung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thúc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đẩy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mục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tiêu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(do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lập</a:t>
            </a:r>
            <a:r>
              <a:rPr lang="en-US" sz="2200" dirty="0" smtClean="0">
                <a:latin typeface="Arial" pitchFamily="34" charset="0"/>
                <a:cs typeface="Arial" pitchFamily="34" charset="0"/>
              </a:rPr>
              <a:t>).</a:t>
            </a:r>
          </a:p>
        </p:txBody>
      </p:sp>
      <p:sp>
        <p:nvSpPr>
          <p:cNvPr id="10" name="Rectangle 9"/>
          <p:cNvSpPr/>
          <p:nvPr/>
        </p:nvSpPr>
        <p:spPr>
          <a:xfrm>
            <a:off x="228600" y="2971800"/>
            <a:ext cx="5181600" cy="1446550"/>
          </a:xfrm>
          <a:prstGeom prst="rect">
            <a:avLst/>
          </a:prstGeom>
        </p:spPr>
        <p:txBody>
          <a:bodyPr wrap="square">
            <a:spAutoFit/>
          </a:bodyPr>
          <a:lstStyle/>
          <a:p>
            <a:pPr indent="346075"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gắn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chặt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chẽ</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hỗ</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áp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thẳng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hướng</a:t>
            </a:r>
            <a:r>
              <a:rPr lang="en-US" sz="2200" dirty="0" smtClean="0">
                <a:latin typeface="Arial" pitchFamily="34" charset="0"/>
                <a:cs typeface="Arial" pitchFamily="34" charset="0"/>
              </a:rPr>
              <a:t>…</a:t>
            </a:r>
          </a:p>
        </p:txBody>
      </p:sp>
      <p:pic>
        <p:nvPicPr>
          <p:cNvPr id="11" name="Picture 10" descr="helping-friends.jpg"/>
          <p:cNvPicPr>
            <a:picLocks noChangeAspect="1"/>
          </p:cNvPicPr>
          <p:nvPr/>
        </p:nvPicPr>
        <p:blipFill>
          <a:blip r:embed="rId2">
            <a:clrChange>
              <a:clrFrom>
                <a:srgbClr val="FFFFFF"/>
              </a:clrFrom>
              <a:clrTo>
                <a:srgbClr val="FFFFFF">
                  <a:alpha val="0"/>
                </a:srgbClr>
              </a:clrTo>
            </a:clrChange>
          </a:blip>
          <a:stretch>
            <a:fillRect/>
          </a:stretch>
        </p:blipFill>
        <p:spPr>
          <a:xfrm>
            <a:off x="5334000" y="2895600"/>
            <a:ext cx="3505200" cy="3660987"/>
          </a:xfrm>
          <a:prstGeom prst="rect">
            <a:avLst/>
          </a:prstGeom>
        </p:spPr>
      </p:pic>
      <p:pic>
        <p:nvPicPr>
          <p:cNvPr id="12" name="Picture 11" descr="tải xuống (2).jpg"/>
          <p:cNvPicPr>
            <a:picLocks noChangeAspect="1"/>
          </p:cNvPicPr>
          <p:nvPr/>
        </p:nvPicPr>
        <p:blipFill>
          <a:blip r:embed="rId3">
            <a:clrChange>
              <a:clrFrom>
                <a:srgbClr val="F6DCE5"/>
              </a:clrFrom>
              <a:clrTo>
                <a:srgbClr val="F6DCE5">
                  <a:alpha val="0"/>
                </a:srgbClr>
              </a:clrTo>
            </a:clrChange>
          </a:blip>
          <a:stretch>
            <a:fillRect/>
          </a:stretch>
        </p:blipFill>
        <p:spPr>
          <a:xfrm>
            <a:off x="1752600" y="4572000"/>
            <a:ext cx="2667000" cy="1894974"/>
          </a:xfrm>
          <a:prstGeom prst="rect">
            <a:avLst/>
          </a:prstGeom>
        </p:spPr>
      </p:pic>
      <p:pic>
        <p:nvPicPr>
          <p:cNvPr id="13" name="Picture 12" descr="Picture2.jpg"/>
          <p:cNvPicPr>
            <a:picLocks noChangeAspect="1"/>
          </p:cNvPicPr>
          <p:nvPr/>
        </p:nvPicPr>
        <p:blipFill>
          <a:blip r:embed="rId4"/>
          <a:stretch>
            <a:fillRect/>
          </a:stretch>
        </p:blipFill>
        <p:spPr>
          <a:xfrm>
            <a:off x="4872359" y="240792"/>
            <a:ext cx="3966841" cy="2502408"/>
          </a:xfrm>
          <a:prstGeom prst="rect">
            <a:avLst/>
          </a:prstGeom>
        </p:spPr>
      </p:pic>
      <p:sp>
        <p:nvSpPr>
          <p:cNvPr id="14" name="Slide Number Placeholder 13"/>
          <p:cNvSpPr>
            <a:spLocks noGrp="1"/>
          </p:cNvSpPr>
          <p:nvPr>
            <p:ph type="sldNum" sz="quarter" idx="12"/>
          </p:nvPr>
        </p:nvSpPr>
        <p:spPr/>
        <p:txBody>
          <a:bodyPr/>
          <a:lstStyle/>
          <a:p>
            <a:fld id="{B6F15528-21DE-4FAA-801E-634DDDAF4B2B}" type="slidenum">
              <a:rPr lang="en-US" smtClean="0"/>
              <a:pPr/>
              <a:t>18</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par>
                                <p:cTn id="8" presetID="16" presetClass="entr" presetSubtype="26"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Horizontal)">
                                      <p:cBhvr>
                                        <p:cTn id="15" dur="500"/>
                                        <p:tgtEl>
                                          <p:spTgt spid="9"/>
                                        </p:tgtEl>
                                      </p:cBhvr>
                                    </p:animEffect>
                                  </p:childTnLst>
                                </p:cTn>
                              </p:par>
                              <p:par>
                                <p:cTn id="16" presetID="16" presetClass="entr" presetSubtype="26"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Horizontal)">
                                      <p:cBhvr>
                                        <p:cTn id="23" dur="500"/>
                                        <p:tgtEl>
                                          <p:spTgt spid="10"/>
                                        </p:tgtEl>
                                      </p:cBhvr>
                                    </p:animEffect>
                                  </p:childTnLst>
                                </p:cTn>
                              </p:par>
                              <p:par>
                                <p:cTn id="24" presetID="16" presetClass="entr" presetSubtype="2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5648" y="152400"/>
            <a:ext cx="2258952" cy="430887"/>
          </a:xfrm>
          <a:prstGeom prst="rect">
            <a:avLst/>
          </a:prstGeom>
        </p:spPr>
        <p:txBody>
          <a:bodyPr wrap="none">
            <a:spAutoFit/>
          </a:bodyPr>
          <a:lstStyle/>
          <a:p>
            <a:r>
              <a:rPr lang="en-US" sz="2200" b="1" dirty="0" smtClean="0">
                <a:latin typeface="Times New Roman" pitchFamily="18" charset="0"/>
                <a:cs typeface="Times New Roman" pitchFamily="18" charset="0"/>
              </a:rPr>
              <a:t>4.3. </a:t>
            </a:r>
            <a:r>
              <a:rPr lang="en-US" sz="2200" b="1" u="sng" dirty="0" err="1" smtClean="0">
                <a:latin typeface="Times New Roman" pitchFamily="18" charset="0"/>
                <a:cs typeface="Times New Roman" pitchFamily="18" charset="0"/>
              </a:rPr>
              <a:t>Nhà</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trường</a:t>
            </a:r>
            <a:r>
              <a:rPr lang="en-US" sz="2200" b="1" u="sng" dirty="0" smtClean="0">
                <a:latin typeface="Times New Roman" pitchFamily="18" charset="0"/>
                <a:cs typeface="Times New Roman" pitchFamily="18" charset="0"/>
              </a:rPr>
              <a:t>:</a:t>
            </a:r>
            <a:r>
              <a:rPr lang="en-US" sz="2200" b="1" dirty="0" smtClean="0">
                <a:latin typeface="Times New Roman" pitchFamily="18" charset="0"/>
                <a:cs typeface="Times New Roman" pitchFamily="18" charset="0"/>
              </a:rPr>
              <a:t> </a:t>
            </a:r>
            <a:endParaRPr lang="en-US" sz="2200" b="1" dirty="0">
              <a:latin typeface="Times New Roman" pitchFamily="18" charset="0"/>
              <a:cs typeface="Times New Roman" pitchFamily="18" charset="0"/>
            </a:endParaRPr>
          </a:p>
        </p:txBody>
      </p:sp>
      <p:sp>
        <p:nvSpPr>
          <p:cNvPr id="11" name="Rectangle 10"/>
          <p:cNvSpPr/>
          <p:nvPr/>
        </p:nvSpPr>
        <p:spPr>
          <a:xfrm>
            <a:off x="152400" y="542091"/>
            <a:ext cx="4648200" cy="1107996"/>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Nhà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tố</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giúp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khỏi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p>
        </p:txBody>
      </p:sp>
      <p:pic>
        <p:nvPicPr>
          <p:cNvPr id="13" name="Picture 12" descr="images (1).jpg"/>
          <p:cNvPicPr>
            <a:picLocks noChangeAspect="1"/>
          </p:cNvPicPr>
          <p:nvPr/>
        </p:nvPicPr>
        <p:blipFill>
          <a:blip r:embed="rId3">
            <a:clrChange>
              <a:clrFrom>
                <a:srgbClr val="FFFFFF"/>
              </a:clrFrom>
              <a:clrTo>
                <a:srgbClr val="FFFFFF">
                  <a:alpha val="0"/>
                </a:srgbClr>
              </a:clrTo>
            </a:clrChange>
          </a:blip>
          <a:stretch>
            <a:fillRect/>
          </a:stretch>
        </p:blipFill>
        <p:spPr>
          <a:xfrm>
            <a:off x="4800600" y="288012"/>
            <a:ext cx="3993473" cy="2657475"/>
          </a:xfrm>
          <a:prstGeom prst="rect">
            <a:avLst/>
          </a:prstGeom>
        </p:spPr>
      </p:pic>
      <p:pic>
        <p:nvPicPr>
          <p:cNvPr id="14" name="Picture 13" descr="images590653_dentruong.jpg"/>
          <p:cNvPicPr/>
          <p:nvPr/>
        </p:nvPicPr>
        <p:blipFill>
          <a:blip r:embed="rId4"/>
          <a:stretch>
            <a:fillRect/>
          </a:stretch>
        </p:blipFill>
        <p:spPr>
          <a:xfrm>
            <a:off x="638175" y="1894063"/>
            <a:ext cx="2943225" cy="3413624"/>
          </a:xfrm>
          <a:prstGeom prst="rect">
            <a:avLst/>
          </a:prstGeom>
        </p:spPr>
      </p:pic>
      <p:pic>
        <p:nvPicPr>
          <p:cNvPr id="15" name="Picture 14" descr="11986339-chalkboard-cartoon-with-school-elements-isolated-vector.jpg"/>
          <p:cNvPicPr>
            <a:picLocks noChangeAspect="1"/>
          </p:cNvPicPr>
          <p:nvPr/>
        </p:nvPicPr>
        <p:blipFill>
          <a:blip r:embed="rId5">
            <a:clrChange>
              <a:clrFrom>
                <a:srgbClr val="FFFFFF"/>
              </a:clrFrom>
              <a:clrTo>
                <a:srgbClr val="FFFFFF">
                  <a:alpha val="0"/>
                </a:srgbClr>
              </a:clrTo>
            </a:clrChange>
          </a:blip>
          <a:stretch>
            <a:fillRect/>
          </a:stretch>
        </p:blipFill>
        <p:spPr>
          <a:xfrm>
            <a:off x="3962400" y="2716887"/>
            <a:ext cx="4280941" cy="3917061"/>
          </a:xfrm>
          <a:prstGeom prst="rect">
            <a:avLst/>
          </a:prstGeom>
        </p:spPr>
      </p:pic>
      <p:sp>
        <p:nvSpPr>
          <p:cNvPr id="7" name="Slide Number Placeholder 6"/>
          <p:cNvSpPr>
            <a:spLocks noGrp="1"/>
          </p:cNvSpPr>
          <p:nvPr>
            <p:ph type="sldNum" sz="quarter" idx="12"/>
          </p:nvPr>
        </p:nvSpPr>
        <p:spPr/>
        <p:txBody>
          <a:bodyPr/>
          <a:lstStyle/>
          <a:p>
            <a:fld id="{B6F15528-21DE-4FAA-801E-634DDDAF4B2B}" type="slidenum">
              <a:rPr lang="en-US" smtClean="0"/>
              <a:pPr/>
              <a:t>19</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par>
                                <p:cTn id="8" presetID="16" presetClass="entr" presetSubtype="2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0" y="2057400"/>
            <a:ext cx="5562600" cy="2308324"/>
          </a:xfrm>
          <a:prstGeom prst="rect">
            <a:avLst/>
          </a:prstGeom>
          <a:noFill/>
        </p:spPr>
        <p:txBody>
          <a:bodyPr wrap="square" rtlCol="0">
            <a:spAutoFit/>
          </a:bodyPr>
          <a:lstStyle/>
          <a:p>
            <a:pPr algn="ctr"/>
            <a:r>
              <a:rPr lang="en-US" sz="4800" b="1" i="1" dirty="0" err="1" smtClean="0">
                <a:latin typeface="Times New Roman" pitchFamily="18" charset="0"/>
                <a:cs typeface="Times New Roman" pitchFamily="18" charset="0"/>
              </a:rPr>
              <a:t>Xã</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hội</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hóa</a:t>
            </a:r>
            <a:endParaRPr lang="en-US" sz="4800" b="1" i="1" dirty="0" smtClean="0">
              <a:latin typeface="Times New Roman" pitchFamily="18" charset="0"/>
              <a:cs typeface="Times New Roman" pitchFamily="18" charset="0"/>
            </a:endParaRPr>
          </a:p>
          <a:p>
            <a:pPr algn="ctr"/>
            <a:r>
              <a:rPr lang="en-US" sz="4800" b="1" i="1" dirty="0" err="1" smtClean="0">
                <a:latin typeface="Times New Roman" pitchFamily="18" charset="0"/>
                <a:cs typeface="Times New Roman" pitchFamily="18" charset="0"/>
              </a:rPr>
              <a:t>và</a:t>
            </a:r>
            <a:endParaRPr lang="en-US" sz="4800" b="1" i="1" dirty="0" smtClean="0">
              <a:latin typeface="Times New Roman" pitchFamily="18" charset="0"/>
              <a:cs typeface="Times New Roman" pitchFamily="18" charset="0"/>
            </a:endParaRPr>
          </a:p>
          <a:p>
            <a:pPr algn="ctr"/>
            <a:r>
              <a:rPr lang="en-US" sz="4800" b="1" i="1" dirty="0" err="1" smtClean="0">
                <a:latin typeface="Times New Roman" pitchFamily="18" charset="0"/>
                <a:cs typeface="Times New Roman" pitchFamily="18" charset="0"/>
              </a:rPr>
              <a:t>Tương</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tác</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xã</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hội</a:t>
            </a:r>
            <a:endParaRPr lang="en-US" sz="4800" b="1" i="1" dirty="0" smtClean="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ghiencuu.jpg"/>
          <p:cNvPicPr>
            <a:picLocks noChangeAspect="1"/>
          </p:cNvPicPr>
          <p:nvPr/>
        </p:nvPicPr>
        <p:blipFill>
          <a:blip r:embed="rId2" cstate="print"/>
          <a:stretch>
            <a:fillRect/>
          </a:stretch>
        </p:blipFill>
        <p:spPr>
          <a:xfrm>
            <a:off x="381000" y="3689985"/>
            <a:ext cx="4191000" cy="2787015"/>
          </a:xfrm>
          <a:prstGeom prst="rect">
            <a:avLst/>
          </a:prstGeom>
        </p:spPr>
      </p:pic>
      <p:pic>
        <p:nvPicPr>
          <p:cNvPr id="6" name="Picture 5" descr="hoc.jpg"/>
          <p:cNvPicPr>
            <a:picLocks noChangeAspect="1"/>
          </p:cNvPicPr>
          <p:nvPr/>
        </p:nvPicPr>
        <p:blipFill>
          <a:blip r:embed="rId3"/>
          <a:stretch>
            <a:fillRect/>
          </a:stretch>
        </p:blipFill>
        <p:spPr>
          <a:xfrm>
            <a:off x="5156519" y="1783012"/>
            <a:ext cx="3758881" cy="2821373"/>
          </a:xfrm>
          <a:prstGeom prst="rect">
            <a:avLst/>
          </a:prstGeom>
        </p:spPr>
      </p:pic>
      <p:sp>
        <p:nvSpPr>
          <p:cNvPr id="7" name="Rectangle 6"/>
          <p:cNvSpPr/>
          <p:nvPr/>
        </p:nvSpPr>
        <p:spPr>
          <a:xfrm>
            <a:off x="152400" y="1784985"/>
            <a:ext cx="4800600" cy="1785104"/>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Khi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đứa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trẻ</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chỉ</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qui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vi.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tuệ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cảm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xúc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đứa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trẻ</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rèn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luyện</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8" name="Rectangle 7"/>
          <p:cNvSpPr/>
          <p:nvPr/>
        </p:nvSpPr>
        <p:spPr>
          <a:xfrm>
            <a:off x="152400" y="337185"/>
            <a:ext cx="8610600" cy="1446550"/>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lớp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chỉ</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thuần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sở</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đạt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khoa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 </a:t>
            </a:r>
            <a:r>
              <a:rPr lang="en-US" sz="2200" dirty="0" err="1" smtClean="0">
                <a:latin typeface="Arial" pitchFamily="34" charset="0"/>
                <a:cs typeface="Arial" pitchFamily="34" charset="0"/>
              </a:rPr>
              <a:t>kinh</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tế</a:t>
            </a:r>
            <a:r>
              <a:rPr lang="en-US" sz="2200" dirty="0" smtClean="0">
                <a:latin typeface="Arial" pitchFamily="34" charset="0"/>
                <a:cs typeface="Arial" pitchFamily="34" charset="0"/>
              </a:rPr>
              <a:t> -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tảng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cuộc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sau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này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còn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yếu</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pPr/>
              <a:t>20</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par>
                                <p:cTn id="8" presetID="16" presetClass="entr" presetSubtype="2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par>
                                <p:cTn id="16" presetID="16" presetClass="entr" presetSubtype="2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04800" y="144502"/>
            <a:ext cx="5791200" cy="430887"/>
          </a:xfrm>
          <a:prstGeom prst="rect">
            <a:avLst/>
          </a:prstGeom>
        </p:spPr>
        <p:txBody>
          <a:bodyPr wrap="square">
            <a:spAutoFit/>
          </a:bodyPr>
          <a:lstStyle/>
          <a:p>
            <a:r>
              <a:rPr lang="en-US" sz="2200" b="1" dirty="0" smtClean="0">
                <a:latin typeface="Times New Roman" pitchFamily="18" charset="0"/>
                <a:cs typeface="Times New Roman" pitchFamily="18" charset="0"/>
              </a:rPr>
              <a:t>4.4. </a:t>
            </a:r>
            <a:r>
              <a:rPr lang="en-US" sz="2200" b="1" u="sng" dirty="0" err="1" smtClean="0">
                <a:latin typeface="Times New Roman" pitchFamily="18" charset="0"/>
                <a:cs typeface="Times New Roman" pitchFamily="18" charset="0"/>
              </a:rPr>
              <a:t>Thông</a:t>
            </a:r>
            <a:r>
              <a:rPr lang="en-US" sz="2200" b="1" u="sng" dirty="0" smtClean="0">
                <a:latin typeface="Times New Roman" pitchFamily="18" charset="0"/>
                <a:cs typeface="Times New Roman" pitchFamily="18" charset="0"/>
              </a:rPr>
              <a:t> tin </a:t>
            </a:r>
            <a:r>
              <a:rPr lang="en-US" sz="2200" b="1" u="sng" dirty="0" err="1" smtClean="0">
                <a:latin typeface="Times New Roman" pitchFamily="18" charset="0"/>
                <a:cs typeface="Times New Roman" pitchFamily="18" charset="0"/>
              </a:rPr>
              <a:t>đại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chúng</a:t>
            </a:r>
            <a:r>
              <a:rPr lang="en-US" sz="2200" b="1" u="sng" dirty="0" smtClean="0">
                <a:latin typeface="Times New Roman" pitchFamily="18" charset="0"/>
                <a:cs typeface="Times New Roman" pitchFamily="18" charset="0"/>
              </a:rPr>
              <a:t>:</a:t>
            </a:r>
            <a:endParaRPr lang="en-US" sz="2200" b="1" u="sng" dirty="0">
              <a:latin typeface="Times New Roman" pitchFamily="18" charset="0"/>
              <a:cs typeface="Times New Roman" pitchFamily="18" charset="0"/>
            </a:endParaRPr>
          </a:p>
        </p:txBody>
      </p:sp>
      <p:sp>
        <p:nvSpPr>
          <p:cNvPr id="11" name="Rectangle 10"/>
          <p:cNvSpPr/>
          <p:nvPr/>
        </p:nvSpPr>
        <p:spPr>
          <a:xfrm>
            <a:off x="152400" y="525502"/>
            <a:ext cx="8763000"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tin </a:t>
            </a:r>
            <a:r>
              <a:rPr lang="en-US" sz="2200" dirty="0" err="1" smtClean="0">
                <a:latin typeface="Arial" pitchFamily="34" charset="0"/>
                <a:cs typeface="Arial" pitchFamily="34" charset="0"/>
              </a:rPr>
              <a:t>địa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tố</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a:t>
            </a:r>
          </a:p>
        </p:txBody>
      </p:sp>
      <p:sp>
        <p:nvSpPr>
          <p:cNvPr id="12" name="Rectangle 11"/>
          <p:cNvSpPr/>
          <p:nvPr/>
        </p:nvSpPr>
        <p:spPr>
          <a:xfrm>
            <a:off x="152401" y="1243806"/>
            <a:ext cx="4343399"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Chức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giải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dục</a:t>
            </a:r>
            <a:r>
              <a:rPr lang="en-US" sz="2200" dirty="0" smtClean="0">
                <a:latin typeface="Arial" pitchFamily="34" charset="0"/>
                <a:cs typeface="Arial" pitchFamily="34" charset="0"/>
              </a:rPr>
              <a:t>.</a:t>
            </a:r>
          </a:p>
        </p:txBody>
      </p:sp>
      <p:sp>
        <p:nvSpPr>
          <p:cNvPr id="13" name="Rectangle 12"/>
          <p:cNvSpPr/>
          <p:nvPr/>
        </p:nvSpPr>
        <p:spPr>
          <a:xfrm>
            <a:off x="152400" y="1964610"/>
            <a:ext cx="3962400" cy="1785104"/>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Phương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trọng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tải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niềm</a:t>
            </a:r>
            <a:r>
              <a:rPr lang="en-US" sz="2200" dirty="0" smtClean="0">
                <a:latin typeface="Arial" pitchFamily="34" charset="0"/>
                <a:cs typeface="Arial" pitchFamily="34" charset="0"/>
              </a:rPr>
              <a:t> tin,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a:t>
            </a:r>
          </a:p>
        </p:txBody>
      </p:sp>
      <p:pic>
        <p:nvPicPr>
          <p:cNvPr id="21" name="Picture 20"/>
          <p:cNvPicPr>
            <a:picLocks noChangeAspect="1"/>
          </p:cNvPicPr>
          <p:nvPr/>
        </p:nvPicPr>
        <p:blipFill>
          <a:blip r:embed="rId3">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3379539" y="862806"/>
            <a:ext cx="6297861" cy="4152713"/>
          </a:xfrm>
          <a:prstGeom prst="rect">
            <a:avLst/>
          </a:prstGeom>
        </p:spPr>
      </p:pic>
      <p:pic>
        <p:nvPicPr>
          <p:cNvPr id="22" name="Content Placeholder 3"/>
          <p:cNvPicPr>
            <a:picLocks noGrp="1" noChangeAspect="1"/>
          </p:cNvPicPr>
          <p:nvPr>
            <p:ph idx="1"/>
          </p:nvPr>
        </p:nvPicPr>
        <p:blipFill>
          <a:blip r:embed="rId4">
            <a:extLst>
              <a:ext uri="{28A0092B-C50C-407E-A947-70E740481C1C}">
                <a14:useLocalDpi xmlns="" xmlns:a14="http://schemas.microsoft.com/office/drawing/2010/main" val="0"/>
              </a:ext>
            </a:extLst>
          </a:blip>
          <a:stretch>
            <a:fillRect/>
          </a:stretch>
        </p:blipFill>
        <p:spPr>
          <a:xfrm>
            <a:off x="304800" y="3834606"/>
            <a:ext cx="4038600" cy="2566194"/>
          </a:xfrm>
        </p:spPr>
      </p:pic>
      <p:sp>
        <p:nvSpPr>
          <p:cNvPr id="8" name="Slide Number Placeholder 7"/>
          <p:cNvSpPr>
            <a:spLocks noGrp="1"/>
          </p:cNvSpPr>
          <p:nvPr>
            <p:ph type="sldNum" sz="quarter" idx="12"/>
          </p:nvPr>
        </p:nvSpPr>
        <p:spPr/>
        <p:txBody>
          <a:bodyPr/>
          <a:lstStyle/>
          <a:p>
            <a:fld id="{B6F15528-21DE-4FAA-801E-634DDDAF4B2B}" type="slidenum">
              <a:rPr lang="en-US" smtClean="0"/>
              <a:pPr/>
              <a:t>21</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par>
                                <p:cTn id="8" presetID="16" presetClass="entr" presetSubtype="26"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Horizont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Horizontal)">
                                      <p:cBhvr>
                                        <p:cTn id="20" dur="500"/>
                                        <p:tgtEl>
                                          <p:spTgt spid="13"/>
                                        </p:tgtEl>
                                      </p:cBhvr>
                                    </p:animEffect>
                                  </p:childTnLst>
                                </p:cTn>
                              </p:par>
                              <p:par>
                                <p:cTn id="21" presetID="16" presetClass="entr" presetSubtype="26"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Horizontal)">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evision_m1384682.jpg"/>
          <p:cNvPicPr>
            <a:picLocks noChangeAspect="1"/>
          </p:cNvPicPr>
          <p:nvPr/>
        </p:nvPicPr>
        <p:blipFill>
          <a:blip r:embed="rId2">
            <a:clrChange>
              <a:clrFrom>
                <a:srgbClr val="FFFFFF"/>
              </a:clrFrom>
              <a:clrTo>
                <a:srgbClr val="FFFFFF">
                  <a:alpha val="0"/>
                </a:srgbClr>
              </a:clrTo>
            </a:clrChange>
          </a:blip>
          <a:stretch>
            <a:fillRect/>
          </a:stretch>
        </p:blipFill>
        <p:spPr>
          <a:xfrm>
            <a:off x="304799" y="381000"/>
            <a:ext cx="4049487" cy="2362200"/>
          </a:xfrm>
          <a:prstGeom prst="rect">
            <a:avLst/>
          </a:prstGeom>
        </p:spPr>
      </p:pic>
      <p:pic>
        <p:nvPicPr>
          <p:cNvPr id="7" name="Picture 6" descr="images.jpg"/>
          <p:cNvPicPr>
            <a:picLocks noChangeAspect="1"/>
          </p:cNvPicPr>
          <p:nvPr/>
        </p:nvPicPr>
        <p:blipFill>
          <a:blip r:embed="rId3"/>
          <a:stretch>
            <a:fillRect/>
          </a:stretch>
        </p:blipFill>
        <p:spPr>
          <a:xfrm>
            <a:off x="5334001" y="380999"/>
            <a:ext cx="3276600" cy="2319391"/>
          </a:xfrm>
          <a:prstGeom prst="rect">
            <a:avLst/>
          </a:prstGeom>
        </p:spPr>
      </p:pic>
      <p:sp>
        <p:nvSpPr>
          <p:cNvPr id="8" name="Rectangle 7"/>
          <p:cNvSpPr/>
          <p:nvPr/>
        </p:nvSpPr>
        <p:spPr>
          <a:xfrm>
            <a:off x="152400" y="3625096"/>
            <a:ext cx="8610600" cy="1785104"/>
          </a:xfrm>
          <a:prstGeom prst="rect">
            <a:avLst/>
          </a:prstGeom>
        </p:spPr>
        <p:txBody>
          <a:bodyPr wrap="square">
            <a:spAutoFit/>
          </a:bodyPr>
          <a:lstStyle/>
          <a:p>
            <a:pPr algn="just"/>
            <a:r>
              <a:rPr lang="en-US" sz="2200" dirty="0" smtClean="0">
                <a:latin typeface="Arial" pitchFamily="34" charset="0"/>
                <a:cs typeface="Arial" pitchFamily="34" charset="0"/>
              </a:rPr>
              <a:t>_ John </a:t>
            </a:r>
            <a:r>
              <a:rPr lang="en-US" sz="2200" dirty="0" err="1" smtClean="0">
                <a:latin typeface="Arial" pitchFamily="34" charset="0"/>
                <a:cs typeface="Arial" pitchFamily="34" charset="0"/>
              </a:rPr>
              <a:t>Thornson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trọng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khẳng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tạo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gian</a:t>
            </a:r>
            <a:r>
              <a:rPr lang="en-US" sz="2200" dirty="0" smtClean="0">
                <a:latin typeface="Arial" pitchFamily="34" charset="0"/>
                <a:cs typeface="Arial" pitchFamily="34" charset="0"/>
              </a:rPr>
              <a:t> –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hẹp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chiều</a:t>
            </a:r>
            <a:r>
              <a:rPr lang="en-US" sz="2200" dirty="0" smtClean="0">
                <a:latin typeface="Arial" pitchFamily="34" charset="0"/>
                <a:cs typeface="Arial" pitchFamily="34" charset="0"/>
              </a:rPr>
              <a:t> so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ngày</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9" name="Rectangle 8"/>
          <p:cNvSpPr/>
          <p:nvPr/>
        </p:nvSpPr>
        <p:spPr>
          <a:xfrm>
            <a:off x="152400" y="2898100"/>
            <a:ext cx="8610600"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Nếu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hướng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dẫn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hợp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mang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dục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thì</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tivi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sẽ</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ảnh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hưởng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tích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0" name="Slide Number Placeholder 9"/>
          <p:cNvSpPr>
            <a:spLocks noGrp="1"/>
          </p:cNvSpPr>
          <p:nvPr>
            <p:ph type="sldNum" sz="quarter" idx="12"/>
          </p:nvPr>
        </p:nvSpPr>
        <p:spPr/>
        <p:txBody>
          <a:bodyPr/>
          <a:lstStyle/>
          <a:p>
            <a:fld id="{B6F15528-21DE-4FAA-801E-634DDDAF4B2B}" type="slidenum">
              <a:rPr lang="en-US" smtClean="0"/>
              <a:pPr/>
              <a:t>22</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28600" y="228600"/>
            <a:ext cx="8001000" cy="430887"/>
          </a:xfrm>
          <a:prstGeom prst="rect">
            <a:avLst/>
          </a:prstGeom>
        </p:spPr>
        <p:txBody>
          <a:bodyPr wrap="square">
            <a:spAutoFit/>
          </a:bodyPr>
          <a:lstStyle/>
          <a:p>
            <a:pPr algn="just"/>
            <a:r>
              <a:rPr lang="en-US" sz="2200" b="1" dirty="0" err="1" smtClean="0">
                <a:latin typeface="Arial" pitchFamily="34" charset="0"/>
                <a:cs typeface="Arial" pitchFamily="34" charset="0"/>
              </a:rPr>
              <a:t>Sự</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thay</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đổi</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về</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công</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nghệ</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truyền</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thông</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và</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giáo</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dục</a:t>
            </a:r>
            <a:r>
              <a:rPr lang="en-US" sz="2200" b="1" dirty="0" smtClean="0">
                <a:latin typeface="Arial" pitchFamily="34" charset="0"/>
                <a:cs typeface="Arial" pitchFamily="34" charset="0"/>
              </a:rPr>
              <a:t>:</a:t>
            </a:r>
            <a:endParaRPr lang="en-US" sz="2200" b="1" dirty="0">
              <a:latin typeface="Arial" pitchFamily="34" charset="0"/>
              <a:cs typeface="Arial" pitchFamily="34" charset="0"/>
            </a:endParaRPr>
          </a:p>
        </p:txBody>
      </p:sp>
      <p:sp>
        <p:nvSpPr>
          <p:cNvPr id="10" name="Rectangle 9"/>
          <p:cNvSpPr/>
          <p:nvPr/>
        </p:nvSpPr>
        <p:spPr>
          <a:xfrm>
            <a:off x="228600" y="685800"/>
            <a:ext cx="8229600" cy="1107996"/>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đây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loài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chứng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vượt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bậc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đâi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gắn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liền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Internet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xây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lộ</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tin.</a:t>
            </a:r>
          </a:p>
        </p:txBody>
      </p:sp>
      <p:sp>
        <p:nvSpPr>
          <p:cNvPr id="11" name="Rectangle 10"/>
          <p:cNvSpPr/>
          <p:nvPr/>
        </p:nvSpPr>
        <p:spPr>
          <a:xfrm>
            <a:off x="228600" y="1676400"/>
            <a:ext cx="8458200" cy="76944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Vấn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Internet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nhau</a:t>
            </a:r>
            <a:r>
              <a:rPr lang="en-US" sz="2200" dirty="0" smtClean="0">
                <a:latin typeface="Arial" pitchFamily="34" charset="0"/>
                <a:cs typeface="Arial" pitchFamily="34" charset="0"/>
              </a:rPr>
              <a:t>:</a:t>
            </a:r>
          </a:p>
        </p:txBody>
      </p:sp>
      <p:sp>
        <p:nvSpPr>
          <p:cNvPr id="12" name="Rectangle 11"/>
          <p:cNvSpPr/>
          <p:nvPr/>
        </p:nvSpPr>
        <p:spPr>
          <a:xfrm>
            <a:off x="304800" y="2362200"/>
            <a:ext cx="3429000" cy="769441"/>
          </a:xfrm>
          <a:prstGeom prst="rect">
            <a:avLst/>
          </a:prstGeom>
        </p:spPr>
        <p:txBody>
          <a:bodyPr wrap="square">
            <a:spAutoFit/>
          </a:bodyPr>
          <a:lstStyle/>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Thúc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đẩy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tử</a:t>
            </a:r>
            <a:r>
              <a:rPr lang="en-US" sz="2200" dirty="0" smtClean="0">
                <a:latin typeface="Arial" pitchFamily="34" charset="0"/>
                <a:cs typeface="Arial" pitchFamily="34" charset="0"/>
              </a:rPr>
              <a:t>.</a:t>
            </a:r>
          </a:p>
        </p:txBody>
      </p:sp>
      <p:sp>
        <p:nvSpPr>
          <p:cNvPr id="13" name="Rectangle 12"/>
          <p:cNvSpPr/>
          <p:nvPr/>
        </p:nvSpPr>
        <p:spPr>
          <a:xfrm>
            <a:off x="4038600" y="2363450"/>
            <a:ext cx="4648200" cy="1446550"/>
          </a:xfrm>
          <a:prstGeom prst="rect">
            <a:avLst/>
          </a:prstGeom>
        </p:spPr>
        <p:txBody>
          <a:bodyPr wrap="square">
            <a:spAutoFit/>
          </a:bodyPr>
          <a:lstStyle/>
          <a:p>
            <a:pPr algn="just">
              <a:buFont typeface="Wingdings"/>
              <a:buChar char="L"/>
            </a:pP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giảm</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ít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bè</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ảnh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hưởng</a:t>
            </a:r>
            <a:r>
              <a:rPr lang="en-US" sz="2200" dirty="0" smtClean="0">
                <a:latin typeface="Arial" pitchFamily="34" charset="0"/>
                <a:cs typeface="Arial" pitchFamily="34" charset="0"/>
              </a:rPr>
              <a:t>.</a:t>
            </a:r>
          </a:p>
        </p:txBody>
      </p:sp>
      <p:pic>
        <p:nvPicPr>
          <p:cNvPr id="18" name="Picture 17" descr="future_internet.jpg"/>
          <p:cNvPicPr>
            <a:picLocks noChangeAspect="1"/>
          </p:cNvPicPr>
          <p:nvPr/>
        </p:nvPicPr>
        <p:blipFill>
          <a:blip r:embed="rId3" cstate="print">
            <a:clrChange>
              <a:clrFrom>
                <a:srgbClr val="EBEBEB"/>
              </a:clrFrom>
              <a:clrTo>
                <a:srgbClr val="EBEBEB">
                  <a:alpha val="0"/>
                </a:srgbClr>
              </a:clrTo>
            </a:clrChange>
          </a:blip>
          <a:stretch>
            <a:fillRect/>
          </a:stretch>
        </p:blipFill>
        <p:spPr>
          <a:xfrm>
            <a:off x="381000" y="3124200"/>
            <a:ext cx="3556000" cy="2667000"/>
          </a:xfrm>
          <a:prstGeom prst="rect">
            <a:avLst/>
          </a:prstGeom>
        </p:spPr>
      </p:pic>
      <p:pic>
        <p:nvPicPr>
          <p:cNvPr id="20" name="Picture 19" descr="internet-addiction1-300x200.jpg"/>
          <p:cNvPicPr>
            <a:picLocks noChangeAspect="1"/>
          </p:cNvPicPr>
          <p:nvPr/>
        </p:nvPicPr>
        <p:blipFill>
          <a:blip r:embed="rId4">
            <a:clrChange>
              <a:clrFrom>
                <a:srgbClr val="FFFFFF"/>
              </a:clrFrom>
              <a:clrTo>
                <a:srgbClr val="FFFFFF">
                  <a:alpha val="0"/>
                </a:srgbClr>
              </a:clrTo>
            </a:clrChange>
          </a:blip>
          <a:stretch>
            <a:fillRect/>
          </a:stretch>
        </p:blipFill>
        <p:spPr>
          <a:xfrm>
            <a:off x="4114800" y="3429000"/>
            <a:ext cx="4495800" cy="2997200"/>
          </a:xfrm>
          <a:prstGeom prst="rect">
            <a:avLst/>
          </a:prstGeom>
        </p:spPr>
      </p:pic>
      <p:sp>
        <p:nvSpPr>
          <p:cNvPr id="14" name="Slide Number Placeholder 13"/>
          <p:cNvSpPr>
            <a:spLocks noGrp="1"/>
          </p:cNvSpPr>
          <p:nvPr>
            <p:ph type="sldNum" sz="quarter" idx="12"/>
          </p:nvPr>
        </p:nvSpPr>
        <p:spPr/>
        <p:txBody>
          <a:bodyPr/>
          <a:lstStyle/>
          <a:p>
            <a:fld id="{B6F15528-21DE-4FAA-801E-634DDDAF4B2B}" type="slidenum">
              <a:rPr lang="en-US" smtClean="0"/>
              <a:pPr/>
              <a:t>23</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Horizontal)">
                                      <p:cBhvr>
                                        <p:cTn id="22" dur="500"/>
                                        <p:tgtEl>
                                          <p:spTgt spid="12"/>
                                        </p:tgtEl>
                                      </p:cBhvr>
                                    </p:animEffect>
                                  </p:childTnLst>
                                </p:cTn>
                              </p:par>
                              <p:par>
                                <p:cTn id="23" presetID="16" presetClass="entr" presetSubtype="26"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Horizontal)">
                                      <p:cBhvr>
                                        <p:cTn id="30" dur="500"/>
                                        <p:tgtEl>
                                          <p:spTgt spid="13"/>
                                        </p:tgtEl>
                                      </p:cBhvr>
                                    </p:animEffect>
                                  </p:childTnLst>
                                </p:cTn>
                              </p:par>
                              <p:par>
                                <p:cTn id="31" presetID="16" presetClass="entr" presetSubtype="26"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arn(inHorizontal)">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
            <a:ext cx="2971800" cy="1446550"/>
          </a:xfrm>
          <a:prstGeom prst="rect">
            <a:avLst/>
          </a:prstGeom>
        </p:spPr>
        <p:txBody>
          <a:bodyPr wrap="square">
            <a:spAutoFit/>
          </a:bodyPr>
          <a:lstStyle/>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Tăng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hoặc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bổ</a:t>
            </a:r>
            <a:r>
              <a:rPr lang="en-US" sz="2200" dirty="0" smtClean="0">
                <a:latin typeface="Arial" pitchFamily="34" charset="0"/>
                <a:cs typeface="Arial" pitchFamily="34" charset="0"/>
              </a:rPr>
              <a:t> sung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đang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tồn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tại</a:t>
            </a:r>
            <a:r>
              <a:rPr lang="en-US" sz="2200" dirty="0" smtClean="0">
                <a:latin typeface="Arial" pitchFamily="34" charset="0"/>
                <a:cs typeface="Arial" pitchFamily="34" charset="0"/>
              </a:rPr>
              <a:t>.</a:t>
            </a:r>
          </a:p>
        </p:txBody>
      </p:sp>
      <p:sp>
        <p:nvSpPr>
          <p:cNvPr id="5" name="Rectangle 4"/>
          <p:cNvSpPr/>
          <p:nvPr/>
        </p:nvSpPr>
        <p:spPr>
          <a:xfrm>
            <a:off x="3657600" y="228600"/>
            <a:ext cx="3276600" cy="769441"/>
          </a:xfrm>
          <a:prstGeom prst="rect">
            <a:avLst/>
          </a:prstGeom>
        </p:spPr>
        <p:txBody>
          <a:bodyPr wrap="square">
            <a:spAutoFit/>
          </a:bodyPr>
          <a:lstStyle/>
          <a:p>
            <a:pPr algn="just">
              <a:buFont typeface="Wingdings"/>
              <a:buChar char="L"/>
            </a:pPr>
            <a:r>
              <a:rPr lang="en-US" sz="2200" dirty="0" err="1" smtClean="0">
                <a:latin typeface="Arial" pitchFamily="34" charset="0"/>
                <a:cs typeface="Arial" pitchFamily="34" charset="0"/>
              </a:rPr>
              <a:t>Tăng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cô</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lập</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p>
        </p:txBody>
      </p:sp>
      <p:sp>
        <p:nvSpPr>
          <p:cNvPr id="6" name="Rectangle 5"/>
          <p:cNvSpPr/>
          <p:nvPr/>
        </p:nvSpPr>
        <p:spPr>
          <a:xfrm>
            <a:off x="3733800" y="3124200"/>
            <a:ext cx="5029200" cy="1446550"/>
          </a:xfrm>
          <a:prstGeom prst="rect">
            <a:avLst/>
          </a:prstGeom>
        </p:spPr>
        <p:txBody>
          <a:bodyPr wrap="square">
            <a:spAutoFit/>
          </a:bodyPr>
          <a:lstStyle/>
          <a:p>
            <a:pPr algn="just">
              <a:buFont typeface="Wingdings"/>
              <a:buChar char="L"/>
            </a:pP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giải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kịch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bỏ</a:t>
            </a:r>
            <a:r>
              <a:rPr lang="en-US" sz="2200" dirty="0" smtClean="0">
                <a:latin typeface="Arial" pitchFamily="34" charset="0"/>
                <a:cs typeface="Arial" pitchFamily="34" charset="0"/>
              </a:rPr>
              <a:t> qua,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suy</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yếu</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pic>
        <p:nvPicPr>
          <p:cNvPr id="7" name="Picture 6" descr="bao luc 3.jpg"/>
          <p:cNvPicPr/>
          <p:nvPr/>
        </p:nvPicPr>
        <p:blipFill>
          <a:blip r:embed="rId2"/>
          <a:stretch>
            <a:fillRect/>
          </a:stretch>
        </p:blipFill>
        <p:spPr>
          <a:xfrm>
            <a:off x="4953000" y="3962400"/>
            <a:ext cx="3810000" cy="2438400"/>
          </a:xfrm>
          <a:prstGeom prst="rect">
            <a:avLst/>
          </a:prstGeom>
        </p:spPr>
      </p:pic>
      <p:pic>
        <p:nvPicPr>
          <p:cNvPr id="8" name="Picture 7" descr="tải xuống (3).jpg"/>
          <p:cNvPicPr>
            <a:picLocks noChangeAspect="1"/>
          </p:cNvPicPr>
          <p:nvPr/>
        </p:nvPicPr>
        <p:blipFill>
          <a:blip r:embed="rId3">
            <a:clrChange>
              <a:clrFrom>
                <a:srgbClr val="FFFFFF"/>
              </a:clrFrom>
              <a:clrTo>
                <a:srgbClr val="FFFFFF">
                  <a:alpha val="0"/>
                </a:srgbClr>
              </a:clrTo>
            </a:clrChange>
          </a:blip>
          <a:stretch>
            <a:fillRect/>
          </a:stretch>
        </p:blipFill>
        <p:spPr>
          <a:xfrm>
            <a:off x="228600" y="1219200"/>
            <a:ext cx="2631596" cy="2666999"/>
          </a:xfrm>
          <a:prstGeom prst="rect">
            <a:avLst/>
          </a:prstGeom>
        </p:spPr>
      </p:pic>
      <p:pic>
        <p:nvPicPr>
          <p:cNvPr id="9" name="Picture 8" descr="images (4).jpg"/>
          <p:cNvPicPr>
            <a:picLocks noChangeAspect="1"/>
          </p:cNvPicPr>
          <p:nvPr/>
        </p:nvPicPr>
        <p:blipFill>
          <a:blip r:embed="rId4">
            <a:clrChange>
              <a:clrFrom>
                <a:srgbClr val="FFFFFF"/>
              </a:clrFrom>
              <a:clrTo>
                <a:srgbClr val="FFFFFF">
                  <a:alpha val="0"/>
                </a:srgbClr>
              </a:clrTo>
            </a:clrChange>
          </a:blip>
          <a:stretch>
            <a:fillRect/>
          </a:stretch>
        </p:blipFill>
        <p:spPr>
          <a:xfrm>
            <a:off x="1143000" y="3657600"/>
            <a:ext cx="2066925" cy="2209800"/>
          </a:xfrm>
          <a:prstGeom prst="rect">
            <a:avLst/>
          </a:prstGeom>
        </p:spPr>
      </p:pic>
      <p:pic>
        <p:nvPicPr>
          <p:cNvPr id="10" name="Picture 9" descr="images (5).jpg"/>
          <p:cNvPicPr>
            <a:picLocks noChangeAspect="1"/>
          </p:cNvPicPr>
          <p:nvPr/>
        </p:nvPicPr>
        <p:blipFill>
          <a:blip r:embed="rId5">
            <a:clrChange>
              <a:clrFrom>
                <a:srgbClr val="FFFFFF"/>
              </a:clrFrom>
              <a:clrTo>
                <a:srgbClr val="FFFFFF">
                  <a:alpha val="0"/>
                </a:srgbClr>
              </a:clrTo>
            </a:clrChange>
          </a:blip>
          <a:stretch>
            <a:fillRect/>
          </a:stretch>
        </p:blipFill>
        <p:spPr>
          <a:xfrm>
            <a:off x="5545412" y="990600"/>
            <a:ext cx="3446188" cy="2121958"/>
          </a:xfrm>
          <a:prstGeom prst="rect">
            <a:avLst/>
          </a:prstGeom>
        </p:spPr>
      </p:pic>
      <p:pic>
        <p:nvPicPr>
          <p:cNvPr id="11" name="Picture 10" descr="tải xuống (4).jpg"/>
          <p:cNvPicPr>
            <a:picLocks noChangeAspect="1"/>
          </p:cNvPicPr>
          <p:nvPr/>
        </p:nvPicPr>
        <p:blipFill>
          <a:blip r:embed="rId6">
            <a:clrChange>
              <a:clrFrom>
                <a:srgbClr val="FFFFFF"/>
              </a:clrFrom>
              <a:clrTo>
                <a:srgbClr val="FFFFFF">
                  <a:alpha val="0"/>
                </a:srgbClr>
              </a:clrTo>
            </a:clrChange>
          </a:blip>
          <a:stretch>
            <a:fillRect/>
          </a:stretch>
        </p:blipFill>
        <p:spPr>
          <a:xfrm>
            <a:off x="2962275" y="533400"/>
            <a:ext cx="2828925" cy="2828925"/>
          </a:xfrm>
          <a:prstGeom prst="rect">
            <a:avLst/>
          </a:prstGeom>
        </p:spPr>
      </p:pic>
      <p:sp>
        <p:nvSpPr>
          <p:cNvPr id="12" name="Slide Number Placeholder 11"/>
          <p:cNvSpPr>
            <a:spLocks noGrp="1"/>
          </p:cNvSpPr>
          <p:nvPr>
            <p:ph type="sldNum" sz="quarter" idx="12"/>
          </p:nvPr>
        </p:nvSpPr>
        <p:spPr/>
        <p:txBody>
          <a:bodyPr/>
          <a:lstStyle/>
          <a:p>
            <a:fld id="{B6F15528-21DE-4FAA-801E-634DDDAF4B2B}" type="slidenum">
              <a:rPr lang="en-US" smtClean="0"/>
              <a:pPr/>
              <a:t>24</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16" presetClass="entr" presetSubtype="2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16" presetClass="entr" presetSubtype="26"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Horizontal)">
                                      <p:cBhvr>
                                        <p:cTn id="18" dur="500"/>
                                        <p:tgtEl>
                                          <p:spTgt spid="8"/>
                                        </p:tgtEl>
                                      </p:cBhvr>
                                    </p:animEffect>
                                  </p:childTnLst>
                                </p:cTn>
                              </p:par>
                              <p:par>
                                <p:cTn id="19" presetID="16" presetClass="entr" presetSubtype="2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Horizontal)">
                                      <p:cBhvr>
                                        <p:cTn id="26" dur="500"/>
                                        <p:tgtEl>
                                          <p:spTgt spid="6"/>
                                        </p:tgtEl>
                                      </p:cBhvr>
                                    </p:animEffect>
                                  </p:childTnLst>
                                </p:cTn>
                              </p:par>
                              <p:par>
                                <p:cTn id="27" presetID="16" presetClass="entr" presetSubtype="2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Horizontal)">
                                      <p:cBhvr>
                                        <p:cTn id="29" dur="500"/>
                                        <p:tgtEl>
                                          <p:spTgt spid="7"/>
                                        </p:tgtEl>
                                      </p:cBhvr>
                                    </p:animEffect>
                                  </p:childTnLst>
                                </p:cTn>
                              </p:par>
                              <p:par>
                                <p:cTn id="30" presetID="16" presetClass="entr" presetSubtype="2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sp>
        <p:nvSpPr>
          <p:cNvPr id="5" name="TextBox 4"/>
          <p:cNvSpPr txBox="1"/>
          <p:nvPr/>
        </p:nvSpPr>
        <p:spPr>
          <a:xfrm>
            <a:off x="152400" y="228600"/>
            <a:ext cx="8305800" cy="1107996"/>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truyền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dục</a:t>
            </a:r>
            <a:endParaRPr lang="en-US" sz="2200" dirty="0" smtClean="0">
              <a:latin typeface="Arial" pitchFamily="34" charset="0"/>
              <a:cs typeface="Arial" pitchFamily="34" charset="0"/>
            </a:endParaRPr>
          </a:p>
          <a:p>
            <a:pPr algn="just"/>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mối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chặt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chẽ</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nhau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bởi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vì</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đọc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tham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lĩnh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chung</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6" name="TextBox 5"/>
          <p:cNvSpPr txBox="1"/>
          <p:nvPr/>
        </p:nvSpPr>
        <p:spPr>
          <a:xfrm>
            <a:off x="152400" y="4953000"/>
            <a:ext cx="8686800" cy="1107996"/>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nước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bắt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đầu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đáp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ứng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cầu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dạy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dụng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máy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tính</a:t>
            </a:r>
            <a:r>
              <a:rPr lang="en-US" sz="2200" dirty="0" smtClean="0">
                <a:latin typeface="Arial" pitchFamily="34" charset="0"/>
                <a:cs typeface="Arial" pitchFamily="34" charset="0"/>
              </a:rPr>
              <a:t> ở </a:t>
            </a:r>
            <a:r>
              <a:rPr lang="en-US" sz="2200" dirty="0" err="1" smtClean="0">
                <a:latin typeface="Arial" pitchFamily="34" charset="0"/>
                <a:cs typeface="Arial" pitchFamily="34" charset="0"/>
              </a:rPr>
              <a:t>cấp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tiểu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pic>
        <p:nvPicPr>
          <p:cNvPr id="7" name="Picture 6" descr="social-media-map_thumb.jpg"/>
          <p:cNvPicPr>
            <a:picLocks noChangeAspect="1"/>
          </p:cNvPicPr>
          <p:nvPr/>
        </p:nvPicPr>
        <p:blipFill>
          <a:blip r:embed="rId2">
            <a:clrChange>
              <a:clrFrom>
                <a:srgbClr val="FFFFFF"/>
              </a:clrFrom>
              <a:clrTo>
                <a:srgbClr val="FFFFFF">
                  <a:alpha val="0"/>
                </a:srgbClr>
              </a:clrTo>
            </a:clrChange>
          </a:blip>
          <a:stretch>
            <a:fillRect/>
          </a:stretch>
        </p:blipFill>
        <p:spPr>
          <a:xfrm>
            <a:off x="152400" y="1295400"/>
            <a:ext cx="4876800" cy="3429000"/>
          </a:xfrm>
          <a:prstGeom prst="rect">
            <a:avLst/>
          </a:prstGeom>
        </p:spPr>
      </p:pic>
      <p:pic>
        <p:nvPicPr>
          <p:cNvPr id="8" name="Picture 7" descr="Computer-Literacy-For-Kids.jpg"/>
          <p:cNvPicPr>
            <a:picLocks noChangeAspect="1"/>
          </p:cNvPicPr>
          <p:nvPr/>
        </p:nvPicPr>
        <p:blipFill>
          <a:blip r:embed="rId3" cstate="print"/>
          <a:stretch>
            <a:fillRect/>
          </a:stretch>
        </p:blipFill>
        <p:spPr>
          <a:xfrm>
            <a:off x="4878087" y="1676400"/>
            <a:ext cx="3962686" cy="2642616"/>
          </a:xfrm>
          <a:prstGeom prst="rect">
            <a:avLst/>
          </a:prstGeom>
          <a:noFill/>
          <a:ln>
            <a:noFill/>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16" presetClass="entr" presetSubtype="2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Horizontal)">
                                      <p:cBhvr>
                                        <p:cTn id="15" dur="500"/>
                                        <p:tgtEl>
                                          <p:spTgt spid="8"/>
                                        </p:tgtEl>
                                      </p:cBhvr>
                                    </p:animEffect>
                                  </p:childTnLst>
                                </p:cTn>
                              </p:par>
                              <p:par>
                                <p:cTn id="16" presetID="16" presetClass="entr" presetSubtype="26"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48354"/>
            <a:ext cx="2276585" cy="430887"/>
          </a:xfrm>
          <a:prstGeom prst="rect">
            <a:avLst/>
          </a:prstGeom>
        </p:spPr>
        <p:txBody>
          <a:bodyPr wrap="none">
            <a:spAutoFit/>
          </a:bodyPr>
          <a:lstStyle/>
          <a:p>
            <a:r>
              <a:rPr lang="en-US" sz="2200" b="1" dirty="0" smtClean="0">
                <a:latin typeface="Times New Roman" pitchFamily="18" charset="0"/>
                <a:cs typeface="Times New Roman" pitchFamily="18" charset="0"/>
              </a:rPr>
              <a:t>4.5. </a:t>
            </a:r>
            <a:r>
              <a:rPr lang="en-US" sz="2200" b="1" u="sng" dirty="0" err="1" smtClean="0">
                <a:latin typeface="Times New Roman" pitchFamily="18" charset="0"/>
                <a:cs typeface="Times New Roman" pitchFamily="18" charset="0"/>
              </a:rPr>
              <a:t>Nơi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làm</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việc</a:t>
            </a:r>
            <a:r>
              <a:rPr lang="en-US" sz="2200" b="1" u="sng" dirty="0" smtClean="0">
                <a:latin typeface="Times New Roman" pitchFamily="18" charset="0"/>
                <a:cs typeface="Times New Roman" pitchFamily="18" charset="0"/>
              </a:rPr>
              <a:t>:</a:t>
            </a:r>
            <a:endParaRPr lang="en-US" sz="2200" u="sng" dirty="0">
              <a:latin typeface="Times New Roman" pitchFamily="18" charset="0"/>
              <a:cs typeface="Times New Roman" pitchFamily="18" charset="0"/>
            </a:endParaRPr>
          </a:p>
        </p:txBody>
      </p:sp>
      <p:sp>
        <p:nvSpPr>
          <p:cNvPr id="7" name="Rectangle 6"/>
          <p:cNvSpPr/>
          <p:nvPr/>
        </p:nvSpPr>
        <p:spPr>
          <a:xfrm>
            <a:off x="228600" y="1672354"/>
            <a:ext cx="8763000" cy="1785104"/>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diễn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p>
          <a:p>
            <a:pPr algn="just"/>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thông</a:t>
            </a:r>
            <a:r>
              <a:rPr lang="en-US" sz="2200" dirty="0" smtClean="0">
                <a:latin typeface="Arial" pitchFamily="34" charset="0"/>
                <a:cs typeface="Arial" pitchFamily="34" charset="0"/>
              </a:rPr>
              <a:t> qua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đồng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nghiệp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sếp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lao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hướng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điểm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luật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bật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từ</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tìm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bật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thang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8" name="Rectangle 7"/>
          <p:cNvSpPr/>
          <p:nvPr/>
        </p:nvSpPr>
        <p:spPr>
          <a:xfrm>
            <a:off x="152400" y="588171"/>
            <a:ext cx="6019800" cy="1107996"/>
          </a:xfrm>
          <a:prstGeom prst="rect">
            <a:avLst/>
          </a:prstGeom>
        </p:spPr>
        <p:txBody>
          <a:bodyPr wrap="square">
            <a:spAutoFit/>
          </a:bodyPr>
          <a:lstStyle/>
          <a:p>
            <a:pPr algn="just"/>
            <a:r>
              <a:rPr lang="en-US" sz="2200" dirty="0" smtClean="0">
                <a:latin typeface="Arial" pitchFamily="34" charset="0"/>
                <a:cs typeface="Arial" pitchFamily="34" charset="0"/>
              </a:rPr>
              <a:t>_ Ở </a:t>
            </a:r>
            <a:r>
              <a:rPr lang="en-US" sz="2200" dirty="0" err="1" smtClean="0">
                <a:latin typeface="Arial" pitchFamily="34" charset="0"/>
                <a:cs typeface="Arial" pitchFamily="34" charset="0"/>
              </a:rPr>
              <a:t>nơi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tuân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theo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ứng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a:t>
            </a:r>
            <a:r>
              <a:rPr lang="en-US" sz="2200" dirty="0" smtClean="0">
                <a:latin typeface="Arial" pitchFamily="34" charset="0"/>
                <a:cs typeface="Arial" pitchFamily="34" charset="0"/>
              </a:rPr>
              <a:t>.</a:t>
            </a:r>
          </a:p>
        </p:txBody>
      </p:sp>
      <p:pic>
        <p:nvPicPr>
          <p:cNvPr id="11" name="Picture 10" descr="615 women men work shutterstock nmedia .jpg"/>
          <p:cNvPicPr>
            <a:picLocks noChangeAspect="1"/>
          </p:cNvPicPr>
          <p:nvPr/>
        </p:nvPicPr>
        <p:blipFill>
          <a:blip r:embed="rId3">
            <a:clrChange>
              <a:clrFrom>
                <a:srgbClr val="FFFFFF"/>
              </a:clrFrom>
              <a:clrTo>
                <a:srgbClr val="FFFFFF">
                  <a:alpha val="0"/>
                </a:srgbClr>
              </a:clrTo>
            </a:clrChange>
          </a:blip>
          <a:stretch>
            <a:fillRect/>
          </a:stretch>
        </p:blipFill>
        <p:spPr>
          <a:xfrm>
            <a:off x="2743200" y="5482354"/>
            <a:ext cx="6172200" cy="1147046"/>
          </a:xfrm>
          <a:prstGeom prst="rect">
            <a:avLst/>
          </a:prstGeom>
        </p:spPr>
      </p:pic>
      <p:pic>
        <p:nvPicPr>
          <p:cNvPr id="12" name="Picture 11" descr="tải xuống (5).jpg"/>
          <p:cNvPicPr>
            <a:picLocks noChangeAspect="1"/>
          </p:cNvPicPr>
          <p:nvPr/>
        </p:nvPicPr>
        <p:blipFill>
          <a:blip r:embed="rId4">
            <a:clrChange>
              <a:clrFrom>
                <a:srgbClr val="DEDDD9"/>
              </a:clrFrom>
              <a:clrTo>
                <a:srgbClr val="DEDDD9">
                  <a:alpha val="0"/>
                </a:srgbClr>
              </a:clrTo>
            </a:clrChange>
          </a:blip>
          <a:stretch>
            <a:fillRect/>
          </a:stretch>
        </p:blipFill>
        <p:spPr>
          <a:xfrm>
            <a:off x="5943600" y="300754"/>
            <a:ext cx="2924175" cy="1945906"/>
          </a:xfrm>
          <a:prstGeom prst="rect">
            <a:avLst/>
          </a:prstGeom>
        </p:spPr>
      </p:pic>
      <p:pic>
        <p:nvPicPr>
          <p:cNvPr id="13" name="Picture 12" descr="tải xuống (6).jpg"/>
          <p:cNvPicPr>
            <a:picLocks noChangeAspect="1"/>
          </p:cNvPicPr>
          <p:nvPr/>
        </p:nvPicPr>
        <p:blipFill>
          <a:blip r:embed="rId5">
            <a:clrChange>
              <a:clrFrom>
                <a:srgbClr val="FEFEFE"/>
              </a:clrFrom>
              <a:clrTo>
                <a:srgbClr val="FEFEFE">
                  <a:alpha val="0"/>
                </a:srgbClr>
              </a:clrTo>
            </a:clrChange>
          </a:blip>
          <a:stretch>
            <a:fillRect/>
          </a:stretch>
        </p:blipFill>
        <p:spPr>
          <a:xfrm>
            <a:off x="1371600" y="3043954"/>
            <a:ext cx="3124200" cy="2870525"/>
          </a:xfrm>
          <a:prstGeom prst="rect">
            <a:avLst/>
          </a:prstGeom>
        </p:spPr>
      </p:pic>
      <p:pic>
        <p:nvPicPr>
          <p:cNvPr id="15" name="Picture 14" descr="images (6).jpg"/>
          <p:cNvPicPr>
            <a:picLocks noChangeAspect="1"/>
          </p:cNvPicPr>
          <p:nvPr/>
        </p:nvPicPr>
        <p:blipFill>
          <a:blip r:embed="rId6">
            <a:clrChange>
              <a:clrFrom>
                <a:srgbClr val="FFFFFF"/>
              </a:clrFrom>
              <a:clrTo>
                <a:srgbClr val="FFFFFF">
                  <a:alpha val="0"/>
                </a:srgbClr>
              </a:clrTo>
            </a:clrChange>
          </a:blip>
          <a:stretch>
            <a:fillRect/>
          </a:stretch>
        </p:blipFill>
        <p:spPr>
          <a:xfrm>
            <a:off x="5334000" y="3263029"/>
            <a:ext cx="2752725" cy="2752725"/>
          </a:xfrm>
          <a:prstGeom prst="rect">
            <a:avLst/>
          </a:prstGeom>
        </p:spPr>
      </p:pic>
      <p:sp>
        <p:nvSpPr>
          <p:cNvPr id="9" name="Slide Number Placeholder 8"/>
          <p:cNvSpPr>
            <a:spLocks noGrp="1"/>
          </p:cNvSpPr>
          <p:nvPr>
            <p:ph type="sldNum" sz="quarter" idx="12"/>
          </p:nvPr>
        </p:nvSpPr>
        <p:spPr/>
        <p:txBody>
          <a:bodyPr/>
          <a:lstStyle/>
          <a:p>
            <a:fld id="{B6F15528-21DE-4FAA-801E-634DDDAF4B2B}" type="slidenum">
              <a:rPr lang="en-US" smtClean="0"/>
              <a:pPr/>
              <a:t>26</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par>
                                <p:cTn id="8" presetID="16" presetClass="entr" presetSubtype="2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par>
                                <p:cTn id="16" presetID="16" presetClass="entr" presetSubtype="2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Horizontal)">
                                      <p:cBhvr>
                                        <p:cTn id="18" dur="500"/>
                                        <p:tgtEl>
                                          <p:spTgt spid="13"/>
                                        </p:tgtEl>
                                      </p:cBhvr>
                                    </p:animEffect>
                                  </p:childTnLst>
                                </p:cTn>
                              </p:par>
                              <p:par>
                                <p:cTn id="19" presetID="16" presetClass="entr" presetSubtype="2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Horizont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10111-che-vo.jpg"/>
          <p:cNvPicPr/>
          <p:nvPr/>
        </p:nvPicPr>
        <p:blipFill>
          <a:blip r:embed="rId2"/>
          <a:stretch>
            <a:fillRect/>
          </a:stretch>
        </p:blipFill>
        <p:spPr>
          <a:xfrm>
            <a:off x="5638800" y="434032"/>
            <a:ext cx="3351654" cy="2228850"/>
          </a:xfrm>
          <a:prstGeom prst="rect">
            <a:avLst/>
          </a:prstGeom>
          <a:noFill/>
          <a:ln>
            <a:noFill/>
          </a:ln>
        </p:spPr>
      </p:pic>
      <p:pic>
        <p:nvPicPr>
          <p:cNvPr id="7" name="Picture 6" descr="a8712312320.JPG"/>
          <p:cNvPicPr/>
          <p:nvPr/>
        </p:nvPicPr>
        <p:blipFill>
          <a:blip r:embed="rId3"/>
          <a:stretch>
            <a:fillRect/>
          </a:stretch>
        </p:blipFill>
        <p:spPr>
          <a:xfrm>
            <a:off x="5233080" y="3253432"/>
            <a:ext cx="3682320" cy="2766368"/>
          </a:xfrm>
          <a:prstGeom prst="rect">
            <a:avLst/>
          </a:prstGeom>
          <a:noFill/>
          <a:ln>
            <a:noFill/>
          </a:ln>
        </p:spPr>
      </p:pic>
      <p:sp>
        <p:nvSpPr>
          <p:cNvPr id="10" name="Rectangle 9"/>
          <p:cNvSpPr/>
          <p:nvPr/>
        </p:nvSpPr>
        <p:spPr>
          <a:xfrm>
            <a:off x="228600" y="228600"/>
            <a:ext cx="5334000" cy="3139321"/>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bước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Đây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tạp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chồng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chéo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nhiều</a:t>
            </a:r>
            <a:r>
              <a:rPr lang="en-US" sz="2200" dirty="0" smtClean="0">
                <a:latin typeface="Arial" pitchFamily="34" charset="0"/>
                <a:cs typeface="Arial" pitchFamily="34" charset="0"/>
              </a:rPr>
              <a:t> so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trước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thường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tục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kéo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dài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đến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suốt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lúc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nhiều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nhau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toàn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chồng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chức</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pic>
        <p:nvPicPr>
          <p:cNvPr id="12" name="Picture 11" descr="tải xuống (8).jpg"/>
          <p:cNvPicPr>
            <a:picLocks noChangeAspect="1"/>
          </p:cNvPicPr>
          <p:nvPr/>
        </p:nvPicPr>
        <p:blipFill>
          <a:blip r:embed="rId4"/>
          <a:stretch>
            <a:fillRect/>
          </a:stretch>
        </p:blipFill>
        <p:spPr>
          <a:xfrm>
            <a:off x="914400" y="3429000"/>
            <a:ext cx="4038600" cy="3025052"/>
          </a:xfrm>
          <a:prstGeom prst="rect">
            <a:avLst/>
          </a:prstGeom>
        </p:spPr>
      </p:pic>
      <p:sp>
        <p:nvSpPr>
          <p:cNvPr id="8" name="Slide Number Placeholder 7"/>
          <p:cNvSpPr>
            <a:spLocks noGrp="1"/>
          </p:cNvSpPr>
          <p:nvPr>
            <p:ph type="sldNum" sz="quarter" idx="12"/>
          </p:nvPr>
        </p:nvSpPr>
        <p:spPr/>
        <p:txBody>
          <a:bodyPr/>
          <a:lstStyle/>
          <a:p>
            <a:fld id="{B6F15528-21DE-4FAA-801E-634DDDAF4B2B}" type="slidenum">
              <a:rPr lang="en-US" smtClean="0"/>
              <a:pPr/>
              <a:t>27</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8600" y="152400"/>
            <a:ext cx="51816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5. </a:t>
            </a:r>
            <a:r>
              <a:rPr lang="en-US" sz="2400" b="1" u="sng" dirty="0" err="1" smtClean="0">
                <a:latin typeface="Times New Roman" pitchFamily="18" charset="0"/>
                <a:cs typeface="Times New Roman" pitchFamily="18" charset="0"/>
              </a:rPr>
              <a:t>Xã</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hội</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hoá</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và</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tương</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tác</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xã</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hội</a:t>
            </a:r>
            <a:r>
              <a:rPr lang="en-US" sz="2400" b="1" u="sng" dirty="0" smtClean="0">
                <a:latin typeface="Times New Roman" pitchFamily="18" charset="0"/>
                <a:cs typeface="Times New Roman" pitchFamily="18" charset="0"/>
              </a:rPr>
              <a:t>:</a:t>
            </a:r>
            <a:endParaRPr lang="en-US" sz="2400" b="1" u="sng" dirty="0">
              <a:latin typeface="Times New Roman" pitchFamily="18" charset="0"/>
              <a:cs typeface="Times New Roman" pitchFamily="18" charset="0"/>
            </a:endParaRPr>
          </a:p>
        </p:txBody>
      </p:sp>
      <p:sp>
        <p:nvSpPr>
          <p:cNvPr id="12" name="Rectangle 11"/>
          <p:cNvSpPr/>
          <p:nvPr/>
        </p:nvSpPr>
        <p:spPr>
          <a:xfrm>
            <a:off x="228600" y="561707"/>
            <a:ext cx="8305800" cy="415498"/>
          </a:xfrm>
          <a:prstGeom prst="rect">
            <a:avLst/>
          </a:prstGeom>
        </p:spPr>
        <p:txBody>
          <a:bodyPr wrap="square">
            <a:spAutoFit/>
          </a:bodyPr>
          <a:lstStyle/>
          <a:p>
            <a:pPr algn="just"/>
            <a:r>
              <a:rPr lang="en-US" sz="2100" dirty="0" smtClean="0">
                <a:latin typeface="Arial" pitchFamily="34" charset="0"/>
                <a:cs typeface="Arial" pitchFamily="34" charset="0"/>
              </a:rPr>
              <a:t>_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là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tập</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thể</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người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có</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những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hệ</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gắn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bó</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với</a:t>
            </a:r>
            <a:endParaRPr lang="en-US" sz="2100" dirty="0">
              <a:latin typeface="Arial" pitchFamily="34" charset="0"/>
              <a:cs typeface="Arial" pitchFamily="34" charset="0"/>
            </a:endParaRPr>
          </a:p>
        </p:txBody>
      </p:sp>
      <p:sp>
        <p:nvSpPr>
          <p:cNvPr id="15" name="Rectangle 14"/>
          <p:cNvSpPr/>
          <p:nvPr/>
        </p:nvSpPr>
        <p:spPr>
          <a:xfrm>
            <a:off x="228600" y="901005"/>
            <a:ext cx="8305800" cy="1384995"/>
          </a:xfrm>
          <a:prstGeom prst="rect">
            <a:avLst/>
          </a:prstGeom>
        </p:spPr>
        <p:txBody>
          <a:bodyPr wrap="square">
            <a:spAutoFit/>
          </a:bodyPr>
          <a:lstStyle/>
          <a:p>
            <a:pPr algn="just"/>
            <a:r>
              <a:rPr lang="en-US" sz="2100" dirty="0" err="1" smtClean="0">
                <a:latin typeface="Arial" pitchFamily="34" charset="0"/>
                <a:cs typeface="Arial" pitchFamily="34" charset="0"/>
              </a:rPr>
              <a:t>nhau</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đời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sống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quá</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trình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sản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xuất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của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cải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vật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chất</a:t>
            </a:r>
            <a:endParaRPr lang="en-US" sz="2100" dirty="0" smtClean="0">
              <a:latin typeface="Arial" pitchFamily="34" charset="0"/>
              <a:cs typeface="Arial" pitchFamily="34" charset="0"/>
            </a:endParaRPr>
          </a:p>
          <a:p>
            <a:pPr algn="just"/>
            <a:r>
              <a:rPr lang="en-US" sz="2100" dirty="0" err="1" smtClean="0">
                <a:latin typeface="Arial" pitchFamily="34" charset="0"/>
                <a:cs typeface="Arial" pitchFamily="34" charset="0"/>
              </a:rPr>
              <a:t>và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sống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phạm</a:t>
            </a:r>
            <a:r>
              <a:rPr lang="en-US" sz="2100" dirty="0" smtClean="0">
                <a:latin typeface="Arial" pitchFamily="34" charset="0"/>
                <a:cs typeface="Arial" pitchFamily="34" charset="0"/>
              </a:rPr>
              <a:t> vi </a:t>
            </a:r>
            <a:r>
              <a:rPr lang="en-US" sz="2100" dirty="0" err="1" smtClean="0">
                <a:latin typeface="Arial" pitchFamily="34" charset="0"/>
                <a:cs typeface="Arial" pitchFamily="34" charset="0"/>
              </a:rPr>
              <a:t>nhất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định</a:t>
            </a:r>
            <a:r>
              <a:rPr lang="en-US" sz="2100" dirty="0" smtClean="0">
                <a:latin typeface="Arial" pitchFamily="34" charset="0"/>
                <a:cs typeface="Arial" pitchFamily="34" charset="0"/>
              </a:rPr>
              <a:t>. Con </a:t>
            </a:r>
            <a:r>
              <a:rPr lang="en-US" sz="2100" dirty="0" err="1" smtClean="0">
                <a:latin typeface="Arial" pitchFamily="34" charset="0"/>
                <a:cs typeface="Arial" pitchFamily="34" charset="0"/>
              </a:rPr>
              <a:t>người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muốn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tồn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tại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thì</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phải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biết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vận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hành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như</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thế</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nào</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hoạt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mối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hệ</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của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mình</a:t>
            </a:r>
            <a:r>
              <a:rPr lang="en-US" sz="2100" dirty="0" smtClean="0">
                <a:latin typeface="Arial" pitchFamily="34" charset="0"/>
                <a:cs typeface="Arial" pitchFamily="34" charset="0"/>
              </a:rPr>
              <a:t>.</a:t>
            </a:r>
            <a:endParaRPr lang="en-US" sz="2100" dirty="0"/>
          </a:p>
        </p:txBody>
      </p:sp>
      <p:pic>
        <p:nvPicPr>
          <p:cNvPr id="19" name="Picture 18" descr="images (8).jpg"/>
          <p:cNvPicPr>
            <a:picLocks noChangeAspect="1"/>
          </p:cNvPicPr>
          <p:nvPr/>
        </p:nvPicPr>
        <p:blipFill>
          <a:blip r:embed="rId3">
            <a:clrChange>
              <a:clrFrom>
                <a:srgbClr val="FEFEFE"/>
              </a:clrFrom>
              <a:clrTo>
                <a:srgbClr val="FEFEFE">
                  <a:alpha val="0"/>
                </a:srgbClr>
              </a:clrTo>
            </a:clrChange>
          </a:blip>
          <a:stretch>
            <a:fillRect/>
          </a:stretch>
        </p:blipFill>
        <p:spPr>
          <a:xfrm>
            <a:off x="3683000" y="1981200"/>
            <a:ext cx="5461000" cy="3581400"/>
          </a:xfrm>
          <a:prstGeom prst="rect">
            <a:avLst/>
          </a:prstGeom>
          <a:noFill/>
          <a:ln>
            <a:noFill/>
          </a:ln>
        </p:spPr>
      </p:pic>
      <p:sp>
        <p:nvSpPr>
          <p:cNvPr id="41" name="Rectangle 40"/>
          <p:cNvSpPr/>
          <p:nvPr/>
        </p:nvSpPr>
        <p:spPr>
          <a:xfrm>
            <a:off x="253787" y="2304366"/>
            <a:ext cx="2524987" cy="415498"/>
          </a:xfrm>
          <a:prstGeom prst="rect">
            <a:avLst/>
          </a:prstGeom>
        </p:spPr>
        <p:txBody>
          <a:bodyPr wrap="none">
            <a:spAutoFit/>
          </a:bodyPr>
          <a:lstStyle/>
          <a:p>
            <a:pPr algn="just"/>
            <a:r>
              <a:rPr lang="en-US" sz="2100" dirty="0" smtClean="0">
                <a:latin typeface="Arial" pitchFamily="34" charset="0"/>
                <a:cs typeface="Arial" pitchFamily="34" charset="0"/>
              </a:rPr>
              <a:t>_ </a:t>
            </a:r>
            <a:r>
              <a:rPr lang="en-US" sz="2100" dirty="0" err="1" smtClean="0">
                <a:latin typeface="Arial" pitchFamily="34" charset="0"/>
                <a:cs typeface="Arial" pitchFamily="34" charset="0"/>
              </a:rPr>
              <a:t>Tương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a:t>
            </a:r>
            <a:endParaRPr lang="en-US" sz="2100" dirty="0">
              <a:latin typeface="Arial" pitchFamily="34" charset="0"/>
              <a:cs typeface="Arial" pitchFamily="34" charset="0"/>
            </a:endParaRPr>
          </a:p>
        </p:txBody>
      </p:sp>
      <p:sp>
        <p:nvSpPr>
          <p:cNvPr id="42" name="Rectangle 41"/>
          <p:cNvSpPr/>
          <p:nvPr/>
        </p:nvSpPr>
        <p:spPr>
          <a:xfrm>
            <a:off x="228600" y="2748171"/>
            <a:ext cx="3505200" cy="2677656"/>
          </a:xfrm>
          <a:prstGeom prst="rect">
            <a:avLst/>
          </a:prstGeom>
        </p:spPr>
        <p:txBody>
          <a:bodyPr wrap="square">
            <a:spAutoFit/>
          </a:bodyPr>
          <a:lstStyle/>
          <a:p>
            <a:pPr algn="just">
              <a:buFont typeface="Wingdings"/>
              <a:buChar char=""/>
            </a:pPr>
            <a:r>
              <a:rPr lang="en-US" sz="2100" dirty="0" smtClean="0">
                <a:latin typeface="Arial" pitchFamily="34" charset="0"/>
                <a:cs typeface="Arial" pitchFamily="34" charset="0"/>
                <a:sym typeface="Wingdings"/>
              </a:rPr>
              <a:t> </a:t>
            </a:r>
            <a:r>
              <a:rPr lang="en-US" sz="2100" dirty="0" err="1" smtClean="0">
                <a:latin typeface="Arial" pitchFamily="34" charset="0"/>
                <a:cs typeface="Arial" pitchFamily="34" charset="0"/>
              </a:rPr>
              <a:t>Là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chuỗi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hoạt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giữa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nhân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hoặc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nhóm</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đó</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nhân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nhóm</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bổ</a:t>
            </a:r>
            <a:r>
              <a:rPr lang="en-US" sz="2100" dirty="0" smtClean="0">
                <a:latin typeface="Arial" pitchFamily="34" charset="0"/>
                <a:cs typeface="Arial" pitchFamily="34" charset="0"/>
              </a:rPr>
              <a:t> sung </a:t>
            </a:r>
            <a:r>
              <a:rPr lang="en-US" sz="2100" dirty="0" err="1" smtClean="0">
                <a:latin typeface="Arial" pitchFamily="34" charset="0"/>
                <a:cs typeface="Arial" pitchFamily="34" charset="0"/>
              </a:rPr>
              <a:t>thay</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đổi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hành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phản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ứng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của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mình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tuỳ</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theo</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hành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của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đối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tương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tác</a:t>
            </a:r>
            <a:r>
              <a:rPr lang="en-US" sz="2100" dirty="0" smtClean="0">
                <a:latin typeface="Arial" pitchFamily="34" charset="0"/>
                <a:cs typeface="Arial" pitchFamily="34" charset="0"/>
              </a:rPr>
              <a:t>.</a:t>
            </a:r>
          </a:p>
        </p:txBody>
      </p:sp>
      <p:sp>
        <p:nvSpPr>
          <p:cNvPr id="9" name="Slide Number Placeholder 8"/>
          <p:cNvSpPr>
            <a:spLocks noGrp="1"/>
          </p:cNvSpPr>
          <p:nvPr>
            <p:ph type="sldNum" sz="quarter" idx="12"/>
          </p:nvPr>
        </p:nvSpPr>
        <p:spPr/>
        <p:txBody>
          <a:bodyPr/>
          <a:lstStyle/>
          <a:p>
            <a:fld id="{B6F15528-21DE-4FAA-801E-634DDDAF4B2B}" type="slidenum">
              <a:rPr lang="en-US" smtClean="0"/>
              <a:pPr/>
              <a:t>28</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Horizontal)">
                                      <p:cBhvr>
                                        <p:cTn id="7" dur="500"/>
                                        <p:tgtEl>
                                          <p:spTgt spid="1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Horizontal)">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Horizontal)">
                                      <p:cBhvr>
                                        <p:cTn id="20" dur="500"/>
                                        <p:tgtEl>
                                          <p:spTgt spid="19"/>
                                        </p:tgtEl>
                                      </p:cBhvr>
                                    </p:animEffect>
                                  </p:childTnLst>
                                </p:cTn>
                              </p:par>
                              <p:par>
                                <p:cTn id="21" presetID="16" presetClass="entr" presetSubtype="26"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arn(inHorizontal)">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41" grpId="0"/>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600" y="317004"/>
            <a:ext cx="6248400" cy="430887"/>
          </a:xfrm>
          <a:prstGeom prst="rect">
            <a:avLst/>
          </a:prstGeom>
        </p:spPr>
        <p:txBody>
          <a:bodyPr wrap="square">
            <a:spAutoFit/>
          </a:bodyPr>
          <a:lstStyle/>
          <a:p>
            <a:pPr algn="just"/>
            <a:r>
              <a:rPr lang="en-US" sz="2100" dirty="0" smtClean="0">
                <a:latin typeface="Arial" pitchFamily="34" charset="0"/>
                <a:cs typeface="Arial" pitchFamily="34" charset="0"/>
                <a:sym typeface="Wingdings"/>
              </a:rPr>
              <a: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Tạo</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nên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nền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tảng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cho</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hệ</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a:t>
            </a:r>
            <a:endParaRPr lang="en-US" sz="2100" dirty="0">
              <a:latin typeface="Arial" pitchFamily="34" charset="0"/>
              <a:cs typeface="Arial" pitchFamily="34" charset="0"/>
            </a:endParaRPr>
          </a:p>
        </p:txBody>
      </p:sp>
      <p:sp>
        <p:nvSpPr>
          <p:cNvPr id="7" name="Rectangle 6"/>
          <p:cNvSpPr/>
          <p:nvPr/>
        </p:nvSpPr>
        <p:spPr>
          <a:xfrm>
            <a:off x="228600" y="685800"/>
            <a:ext cx="8610600" cy="1061829"/>
          </a:xfrm>
          <a:prstGeom prst="rect">
            <a:avLst/>
          </a:prstGeom>
        </p:spPr>
        <p:txBody>
          <a:bodyPr wrap="square">
            <a:spAutoFit/>
          </a:bodyPr>
          <a:lstStyle/>
          <a:p>
            <a:pPr algn="just">
              <a:buFont typeface="Wingdings"/>
              <a:buChar char=""/>
            </a:pPr>
            <a:r>
              <a:rPr lang="en-US" sz="2100" dirty="0" smtClean="0">
                <a:latin typeface="Arial" pitchFamily="34" charset="0"/>
                <a:cs typeface="Arial" pitchFamily="34" charset="0"/>
                <a:sym typeface="Wingdings"/>
              </a:rPr>
              <a:t> </a:t>
            </a:r>
            <a:r>
              <a:rPr lang="en-US" sz="2100" dirty="0" err="1" smtClean="0">
                <a:latin typeface="Arial" pitchFamily="34" charset="0"/>
                <a:cs typeface="Arial" pitchFamily="34" charset="0"/>
              </a:rPr>
              <a:t>Là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khái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niệm</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được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quy</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từ</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hai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khái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niệm</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hệ</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và</a:t>
            </a:r>
            <a:r>
              <a:rPr lang="en-US" sz="2100" dirty="0" smtClean="0">
                <a:latin typeface="Arial" pitchFamily="34" charset="0"/>
                <a:cs typeface="Arial" pitchFamily="34" charset="0"/>
              </a:rPr>
              <a:t> </a:t>
            </a:r>
          </a:p>
          <a:p>
            <a:pPr algn="just">
              <a:buFont typeface="Wingdings"/>
              <a:buChar char=""/>
            </a:pPr>
            <a:r>
              <a:rPr lang="en-US" sz="2100" dirty="0" err="1" smtClean="0">
                <a:latin typeface="Arial" pitchFamily="34" charset="0"/>
                <a:cs typeface="Arial" pitchFamily="34" charset="0"/>
              </a:rPr>
              <a:t>hoạt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nói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lên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rằng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mỗi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hệ</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đều</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gắn</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với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p>
          <a:p>
            <a:pPr algn="just">
              <a:buFont typeface="Wingdings"/>
              <a:buChar char=""/>
            </a:pPr>
            <a:r>
              <a:rPr lang="en-US" sz="2100" dirty="0" err="1" smtClean="0">
                <a:latin typeface="Arial" pitchFamily="34" charset="0"/>
                <a:cs typeface="Arial" pitchFamily="34" charset="0"/>
              </a:rPr>
              <a:t>hoạt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xã</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hội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nhất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định</a:t>
            </a:r>
            <a:r>
              <a:rPr lang="en-US" sz="2100" dirty="0" smtClean="0">
                <a:latin typeface="Arial" pitchFamily="34" charset="0"/>
                <a:cs typeface="Arial" pitchFamily="34" charset="0"/>
              </a:rPr>
              <a:t>.</a:t>
            </a:r>
          </a:p>
        </p:txBody>
      </p:sp>
      <p:sp>
        <p:nvSpPr>
          <p:cNvPr id="8" name="Rectangle 7"/>
          <p:cNvSpPr/>
          <p:nvPr/>
        </p:nvSpPr>
        <p:spPr>
          <a:xfrm>
            <a:off x="228600" y="1680700"/>
            <a:ext cx="4267200" cy="2677656"/>
          </a:xfrm>
          <a:prstGeom prst="rect">
            <a:avLst/>
          </a:prstGeom>
        </p:spPr>
        <p:txBody>
          <a:bodyPr wrap="square">
            <a:spAutoFit/>
          </a:bodyPr>
          <a:lstStyle/>
          <a:p>
            <a:pPr algn="just"/>
            <a:r>
              <a:rPr lang="en-US" sz="2100" dirty="0" smtClean="0">
                <a:latin typeface="Arial" pitchFamily="34" charset="0"/>
                <a:cs typeface="Arial" pitchFamily="34" charset="0"/>
                <a:sym typeface="Wingdings"/>
              </a:rPr>
              <a: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Là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một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quá</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trình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đó</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chúng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và</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chịu</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sự</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của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những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người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xung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quang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chúng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nhằm</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tìm</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thấy</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cái</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chung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trong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sự</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hiểu</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biểt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tình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huống</a:t>
            </a:r>
            <a:r>
              <a:rPr lang="en-US" sz="2100" dirty="0" smtClean="0">
                <a:latin typeface="Arial" pitchFamily="34" charset="0"/>
                <a:cs typeface="Arial" pitchFamily="34" charset="0"/>
              </a:rPr>
              <a:t>, ý </a:t>
            </a:r>
            <a:r>
              <a:rPr lang="en-US" sz="2100" dirty="0" err="1" smtClean="0">
                <a:latin typeface="Arial" pitchFamily="34" charset="0"/>
                <a:cs typeface="Arial" pitchFamily="34" charset="0"/>
              </a:rPr>
              <a:t>nghĩa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hành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để</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đạt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được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mức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độ</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hợp</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tác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nhất</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định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hoặc</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sự</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đồng</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tình</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giữa</a:t>
            </a:r>
            <a:r>
              <a:rPr lang="en-US" sz="2100" dirty="0" smtClean="0">
                <a:latin typeface="Arial" pitchFamily="34" charset="0"/>
                <a:cs typeface="Arial" pitchFamily="34" charset="0"/>
              </a:rPr>
              <a:t> </a:t>
            </a:r>
            <a:r>
              <a:rPr lang="en-US" sz="2100" dirty="0" err="1" smtClean="0">
                <a:latin typeface="Arial" pitchFamily="34" charset="0"/>
                <a:cs typeface="Arial" pitchFamily="34" charset="0"/>
              </a:rPr>
              <a:t>chúng</a:t>
            </a:r>
            <a:r>
              <a:rPr lang="en-US" sz="2100" dirty="0" smtClean="0">
                <a:latin typeface="Arial" pitchFamily="34" charset="0"/>
                <a:cs typeface="Arial" pitchFamily="34" charset="0"/>
              </a:rPr>
              <a:t>.</a:t>
            </a:r>
            <a:endParaRPr lang="en-US" sz="2100" dirty="0">
              <a:latin typeface="Arial" pitchFamily="34" charset="0"/>
              <a:cs typeface="Arial" pitchFamily="34" charset="0"/>
            </a:endParaRPr>
          </a:p>
        </p:txBody>
      </p:sp>
      <p:pic>
        <p:nvPicPr>
          <p:cNvPr id="10" name="Content Placeholder 3"/>
          <p:cNvPicPr>
            <a:picLocks noGrp="1" noChangeAspect="1"/>
          </p:cNvPicPr>
          <p:nvPr>
            <p:ph idx="1"/>
          </p:nvPr>
        </p:nvPicPr>
        <p:blipFill>
          <a:blip r:embed="rId2">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495800" y="1753985"/>
            <a:ext cx="4495800" cy="3351415"/>
          </a:xfrm>
          <a:ln>
            <a:noFill/>
          </a:ln>
        </p:spPr>
      </p:pic>
      <p:sp>
        <p:nvSpPr>
          <p:cNvPr id="12" name="Rectangle 11"/>
          <p:cNvSpPr/>
          <p:nvPr/>
        </p:nvSpPr>
        <p:spPr>
          <a:xfrm>
            <a:off x="-76200" y="4267200"/>
            <a:ext cx="5943600" cy="430887"/>
          </a:xfrm>
          <a:prstGeom prst="rect">
            <a:avLst/>
          </a:prstGeom>
        </p:spPr>
        <p:txBody>
          <a:bodyPr wrap="square">
            <a:spAutoFit/>
          </a:bodyPr>
          <a:lstStyle/>
          <a:p>
            <a:pPr>
              <a:tabLst>
                <a:tab pos="457200" algn="l"/>
                <a:tab pos="5083175" algn="l"/>
              </a:tabLst>
            </a:pPr>
            <a:r>
              <a:rPr lang="en-US" sz="2200" dirty="0" smtClean="0">
                <a:latin typeface="Arial" pitchFamily="34" charset="0"/>
                <a:cs typeface="Arial" pitchFamily="34" charset="0"/>
              </a:rPr>
              <a:t> _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3" name="Rectangle 12"/>
          <p:cNvSpPr/>
          <p:nvPr/>
        </p:nvSpPr>
        <p:spPr>
          <a:xfrm>
            <a:off x="1447800" y="4674513"/>
            <a:ext cx="1899879" cy="430887"/>
          </a:xfrm>
          <a:prstGeom prst="rect">
            <a:avLst/>
          </a:prstGeom>
        </p:spPr>
        <p:txBody>
          <a:bodyPr wrap="none">
            <a:spAutoFit/>
          </a:bodyPr>
          <a:lstStyle/>
          <a:p>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Dễ</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thay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đổi</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14" name="Rectangle 13"/>
          <p:cNvSpPr/>
          <p:nvPr/>
        </p:nvSpPr>
        <p:spPr>
          <a:xfrm>
            <a:off x="5951153" y="4648200"/>
            <a:ext cx="1611764" cy="430887"/>
          </a:xfrm>
          <a:prstGeom prst="rect">
            <a:avLst/>
          </a:prstGeom>
        </p:spPr>
        <p:txBody>
          <a:bodyPr wrap="square">
            <a:spAutoFit/>
          </a:bodyPr>
          <a:lstStyle/>
          <a:p>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Bền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vững</a:t>
            </a:r>
            <a:endParaRPr lang="en-US" sz="2200" dirty="0">
              <a:latin typeface="Arial" pitchFamily="34" charset="0"/>
              <a:cs typeface="Arial" pitchFamily="34" charset="0"/>
            </a:endParaRPr>
          </a:p>
        </p:txBody>
      </p:sp>
      <p:sp>
        <p:nvSpPr>
          <p:cNvPr id="15" name="Rectangle 14"/>
          <p:cNvSpPr/>
          <p:nvPr/>
        </p:nvSpPr>
        <p:spPr>
          <a:xfrm>
            <a:off x="1371600" y="5005626"/>
            <a:ext cx="2544286" cy="430887"/>
          </a:xfrm>
          <a:prstGeom prst="rect">
            <a:avLst/>
          </a:prstGeom>
        </p:spPr>
        <p:txBody>
          <a:bodyPr wrap="none">
            <a:spAutoFit/>
          </a:bodyPr>
          <a:lstStyle/>
          <a:p>
            <a:r>
              <a:rPr lang="en-US" sz="2200" dirty="0" smtClean="0">
                <a:latin typeface="Arial" pitchFamily="34" charset="0"/>
                <a:cs typeface="Arial" pitchFamily="34" charset="0"/>
                <a:sym typeface="Wingdings"/>
              </a:rPr>
              <a:t> 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16" name="Rectangle 15"/>
          <p:cNvSpPr/>
          <p:nvPr/>
        </p:nvSpPr>
        <p:spPr>
          <a:xfrm>
            <a:off x="5892503" y="4979313"/>
            <a:ext cx="3114607" cy="430887"/>
          </a:xfrm>
          <a:prstGeom prst="rect">
            <a:avLst/>
          </a:prstGeom>
        </p:spPr>
        <p:txBody>
          <a:bodyPr wrap="square">
            <a:spAutoFit/>
          </a:bodyPr>
          <a:lstStyle/>
          <a:p>
            <a:r>
              <a:rPr lang="en-US" sz="2200" dirty="0" smtClean="0">
                <a:latin typeface="Arial" pitchFamily="34" charset="0"/>
                <a:cs typeface="Arial" pitchFamily="34" charset="0"/>
                <a:sym typeface="Wingdings"/>
              </a:rPr>
              <a:t>  </a:t>
            </a:r>
            <a:r>
              <a:rPr lang="en-US" sz="2200" dirty="0" err="1" smtClean="0">
                <a:latin typeface="Arial" pitchFamily="34" charset="0"/>
                <a:cs typeface="Arial" pitchFamily="34" charset="0"/>
              </a:rPr>
              <a:t>Mang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tính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đồng</a:t>
            </a:r>
            <a:endParaRPr lang="en-US" sz="2200" dirty="0">
              <a:latin typeface="Arial" pitchFamily="34" charset="0"/>
              <a:cs typeface="Arial" pitchFamily="34" charset="0"/>
            </a:endParaRPr>
          </a:p>
        </p:txBody>
      </p:sp>
      <p:sp>
        <p:nvSpPr>
          <p:cNvPr id="17" name="Rectangle 16"/>
          <p:cNvSpPr/>
          <p:nvPr/>
        </p:nvSpPr>
        <p:spPr>
          <a:xfrm>
            <a:off x="1447800" y="5360313"/>
            <a:ext cx="2105063" cy="430887"/>
          </a:xfrm>
          <a:prstGeom prst="rect">
            <a:avLst/>
          </a:prstGeom>
        </p:spPr>
        <p:txBody>
          <a:bodyPr wrap="none">
            <a:spAutoFit/>
          </a:bodyPr>
          <a:lstStyle/>
          <a:p>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18" name="Rectangle 17"/>
          <p:cNvSpPr/>
          <p:nvPr/>
        </p:nvSpPr>
        <p:spPr>
          <a:xfrm>
            <a:off x="5953100" y="5334000"/>
            <a:ext cx="2065331" cy="430887"/>
          </a:xfrm>
          <a:prstGeom prst="rect">
            <a:avLst/>
          </a:prstGeom>
        </p:spPr>
        <p:txBody>
          <a:bodyPr wrap="square">
            <a:spAutoFit/>
          </a:bodyPr>
          <a:lstStyle/>
          <a:p>
            <a:r>
              <a:rPr lang="en-US" sz="2200" dirty="0" smtClean="0">
                <a:latin typeface="Arial" pitchFamily="34" charset="0"/>
                <a:cs typeface="Arial" pitchFamily="34" charset="0"/>
                <a:sym typeface="Wingdings"/>
              </a:rPr>
              <a:t> </a:t>
            </a:r>
            <a:r>
              <a:rPr lang="en-US" sz="2200" dirty="0" smtClean="0">
                <a:latin typeface="Arial" pitchFamily="34" charset="0"/>
                <a:cs typeface="Arial" pitchFamily="34" charset="0"/>
              </a:rPr>
              <a:t>Phi </a:t>
            </a: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endParaRPr lang="en-US" sz="2200" dirty="0">
              <a:latin typeface="Arial" pitchFamily="34" charset="0"/>
              <a:cs typeface="Arial" pitchFamily="34" charset="0"/>
            </a:endParaRPr>
          </a:p>
        </p:txBody>
      </p:sp>
      <p:sp>
        <p:nvSpPr>
          <p:cNvPr id="19" name="Rectangle 18"/>
          <p:cNvSpPr/>
          <p:nvPr/>
        </p:nvSpPr>
        <p:spPr>
          <a:xfrm>
            <a:off x="5968704" y="5665113"/>
            <a:ext cx="3175296" cy="769441"/>
          </a:xfrm>
          <a:prstGeom prst="rect">
            <a:avLst/>
          </a:prstGeom>
        </p:spPr>
        <p:txBody>
          <a:bodyPr wrap="square">
            <a:spAutoFit/>
          </a:bodyPr>
          <a:lstStyle/>
          <a:p>
            <a:pPr>
              <a:buFont typeface="Wingdings"/>
              <a:buChar char=""/>
            </a:pPr>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20" name="Rectangle 19"/>
          <p:cNvSpPr/>
          <p:nvPr/>
        </p:nvSpPr>
        <p:spPr>
          <a:xfrm>
            <a:off x="1447800" y="5715000"/>
            <a:ext cx="2885726" cy="430887"/>
          </a:xfrm>
          <a:prstGeom prst="rect">
            <a:avLst/>
          </a:prstGeom>
        </p:spPr>
        <p:txBody>
          <a:bodyPr wrap="none">
            <a:spAutoFit/>
          </a:bodyPr>
          <a:lstStyle/>
          <a:p>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21" name="TextBox 20"/>
          <p:cNvSpPr txBox="1"/>
          <p:nvPr/>
        </p:nvSpPr>
        <p:spPr>
          <a:xfrm>
            <a:off x="228600" y="4648200"/>
            <a:ext cx="1600200" cy="430887"/>
          </a:xfrm>
          <a:prstGeom prst="rect">
            <a:avLst/>
          </a:prstGeom>
          <a:noFill/>
        </p:spPr>
        <p:txBody>
          <a:bodyPr wrap="square" rtlCol="0">
            <a:spAutoFit/>
          </a:bodyPr>
          <a:lstStyle/>
          <a:p>
            <a:r>
              <a:rPr lang="en-US" sz="2200" dirty="0" err="1" smtClean="0">
                <a:latin typeface="Arial" pitchFamily="34" charset="0"/>
                <a:cs typeface="Arial" pitchFamily="34" charset="0"/>
              </a:rPr>
              <a:t>Trực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tiếp</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22" name="TextBox 21"/>
          <p:cNvSpPr txBox="1"/>
          <p:nvPr/>
        </p:nvSpPr>
        <p:spPr>
          <a:xfrm>
            <a:off x="4724399" y="4648200"/>
            <a:ext cx="1594278" cy="430887"/>
          </a:xfrm>
          <a:prstGeom prst="rect">
            <a:avLst/>
          </a:prstGeom>
          <a:noFill/>
        </p:spPr>
        <p:txBody>
          <a:bodyPr wrap="square" rtlCol="0">
            <a:spAutoFit/>
          </a:bodyPr>
          <a:lstStyle/>
          <a:p>
            <a:r>
              <a:rPr lang="en-US" sz="2200" dirty="0" err="1" smtClean="0">
                <a:latin typeface="Arial" pitchFamily="34" charset="0"/>
                <a:cs typeface="Arial" pitchFamily="34" charset="0"/>
              </a:rPr>
              <a:t>Gián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tiếp</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23" name="Slide Number Placeholder 22"/>
          <p:cNvSpPr>
            <a:spLocks noGrp="1"/>
          </p:cNvSpPr>
          <p:nvPr>
            <p:ph type="sldNum" sz="quarter" idx="12"/>
          </p:nvPr>
        </p:nvSpPr>
        <p:spPr/>
        <p:txBody>
          <a:bodyPr/>
          <a:lstStyle/>
          <a:p>
            <a:fld id="{B6F15528-21DE-4FAA-801E-634DDDAF4B2B}" type="slidenum">
              <a:rPr lang="en-US" smtClean="0"/>
              <a:pPr/>
              <a:t>29</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Horizontal)">
                                      <p:cBhvr>
                                        <p:cTn id="17" dur="500"/>
                                        <p:tgtEl>
                                          <p:spTgt spid="8"/>
                                        </p:tgtEl>
                                      </p:cBhvr>
                                    </p:animEffect>
                                  </p:childTnLst>
                                </p:cTn>
                              </p:par>
                              <p:par>
                                <p:cTn id="18" presetID="16" presetClass="entr" presetSubtype="26"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Horizontal)">
                                      <p:cBhvr>
                                        <p:cTn id="30" dur="500"/>
                                        <p:tgtEl>
                                          <p:spTgt spid="21"/>
                                        </p:tgtEl>
                                      </p:cBhvr>
                                    </p:animEffect>
                                  </p:childTnLst>
                                </p:cTn>
                              </p:par>
                              <p:par>
                                <p:cTn id="31" presetID="16" presetClass="entr" presetSubtype="2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arn(inHorizontal)">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Horizontal)">
                                      <p:cBhvr>
                                        <p:cTn id="38" dur="500"/>
                                        <p:tgtEl>
                                          <p:spTgt spid="13"/>
                                        </p:tgtEl>
                                      </p:cBhvr>
                                    </p:animEffect>
                                  </p:childTnLst>
                                </p:cTn>
                              </p:par>
                              <p:par>
                                <p:cTn id="39" presetID="16" presetClass="entr" presetSubtype="26"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Horizontal)">
                                      <p:cBhvr>
                                        <p:cTn id="41" dur="500"/>
                                        <p:tgtEl>
                                          <p:spTgt spid="20"/>
                                        </p:tgtEl>
                                      </p:cBhvr>
                                    </p:animEffect>
                                  </p:childTnLst>
                                </p:cTn>
                              </p:par>
                              <p:par>
                                <p:cTn id="42" presetID="16" presetClass="entr" presetSubtype="26"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Horizontal)">
                                      <p:cBhvr>
                                        <p:cTn id="44" dur="500"/>
                                        <p:tgtEl>
                                          <p:spTgt spid="17"/>
                                        </p:tgtEl>
                                      </p:cBhvr>
                                    </p:animEffect>
                                  </p:childTnLst>
                                </p:cTn>
                              </p:par>
                              <p:par>
                                <p:cTn id="45" presetID="16" presetClass="entr" presetSubtype="2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inHorizontal)">
                                      <p:cBhvr>
                                        <p:cTn id="52" dur="500"/>
                                        <p:tgtEl>
                                          <p:spTgt spid="14"/>
                                        </p:tgtEl>
                                      </p:cBhvr>
                                    </p:animEffect>
                                  </p:childTnLst>
                                </p:cTn>
                              </p:par>
                              <p:par>
                                <p:cTn id="53" presetID="16" presetClass="entr" presetSubtype="2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Horizontal)">
                                      <p:cBhvr>
                                        <p:cTn id="55" dur="500"/>
                                        <p:tgtEl>
                                          <p:spTgt spid="16"/>
                                        </p:tgtEl>
                                      </p:cBhvr>
                                    </p:animEffect>
                                  </p:childTnLst>
                                </p:cTn>
                              </p:par>
                              <p:par>
                                <p:cTn id="56" presetID="16" presetClass="entr" presetSubtype="26"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barn(inHorizontal)">
                                      <p:cBhvr>
                                        <p:cTn id="58" dur="500"/>
                                        <p:tgtEl>
                                          <p:spTgt spid="18"/>
                                        </p:tgtEl>
                                      </p:cBhvr>
                                    </p:animEffect>
                                  </p:childTnLst>
                                </p:cTn>
                              </p:par>
                              <p:par>
                                <p:cTn id="59" presetID="16" presetClass="entr" presetSubtype="26"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barn(inHorizontal)">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p:bldP spid="14" grpId="0"/>
      <p:bldP spid="15" grpId="0"/>
      <p:bldP spid="16" grpId="0"/>
      <p:bldP spid="17"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76200"/>
            <a:ext cx="51816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1. </a:t>
            </a:r>
            <a:r>
              <a:rPr lang="en-US" sz="2400" b="1" u="sng" dirty="0" err="1" smtClean="0">
                <a:latin typeface="Times New Roman" pitchFamily="18" charset="0"/>
                <a:cs typeface="Times New Roman" pitchFamily="18" charset="0"/>
              </a:rPr>
              <a:t>Xã</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hội</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hóa</a:t>
            </a:r>
            <a:r>
              <a:rPr lang="en-US" sz="2400" b="1" u="sng" dirty="0" smtClean="0">
                <a:latin typeface="Times New Roman" pitchFamily="18" charset="0"/>
                <a:cs typeface="Times New Roman" pitchFamily="18" charset="0"/>
              </a:rPr>
              <a:t>:</a:t>
            </a:r>
            <a:endParaRPr lang="en-US" sz="2400" b="1" u="sng" dirty="0">
              <a:latin typeface="Times New Roman" pitchFamily="18" charset="0"/>
              <a:cs typeface="Times New Roman" pitchFamily="18" charset="0"/>
            </a:endParaRPr>
          </a:p>
        </p:txBody>
      </p:sp>
      <p:sp>
        <p:nvSpPr>
          <p:cNvPr id="15" name="TextBox 14"/>
          <p:cNvSpPr txBox="1"/>
          <p:nvPr/>
        </p:nvSpPr>
        <p:spPr>
          <a:xfrm>
            <a:off x="228600" y="1981200"/>
            <a:ext cx="8229600" cy="430887"/>
          </a:xfrm>
          <a:prstGeom prst="rect">
            <a:avLst/>
          </a:prstGeom>
          <a:noFill/>
        </p:spPr>
        <p:txBody>
          <a:bodyPr wrap="square" rtlCol="0">
            <a:spAutoFit/>
          </a:bodyPr>
          <a:lstStyle/>
          <a:p>
            <a:pPr algn="just"/>
            <a:r>
              <a:rPr lang="en-US" sz="2200" dirty="0" smtClean="0">
                <a:latin typeface="Arial" pitchFamily="34" charset="0"/>
                <a:cs typeface="Arial" pitchFamily="34" charset="0"/>
              </a:rPr>
              <a:t>_</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gồm</a:t>
            </a:r>
            <a:r>
              <a:rPr lang="en-US" sz="2200" dirty="0" smtClean="0">
                <a:latin typeface="Arial" pitchFamily="34" charset="0"/>
                <a:cs typeface="Arial" pitchFamily="34" charset="0"/>
              </a:rPr>
              <a:t> 2 </a:t>
            </a:r>
            <a:r>
              <a:rPr lang="en-US" sz="2200" dirty="0" err="1" smtClean="0">
                <a:latin typeface="Arial" pitchFamily="34" charset="0"/>
                <a:cs typeface="Arial" pitchFamily="34" charset="0"/>
              </a:rPr>
              <a:t>phần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a:t>
            </a:r>
          </a:p>
        </p:txBody>
      </p:sp>
      <p:sp>
        <p:nvSpPr>
          <p:cNvPr id="16" name="TextBox 15"/>
          <p:cNvSpPr txBox="1"/>
          <p:nvPr/>
        </p:nvSpPr>
        <p:spPr>
          <a:xfrm>
            <a:off x="228600" y="838200"/>
            <a:ext cx="8534400" cy="1107996"/>
          </a:xfrm>
          <a:prstGeom prst="rect">
            <a:avLst/>
          </a:prstGeom>
          <a:noFill/>
        </p:spPr>
        <p:txBody>
          <a:bodyPr wrap="square" rtlCol="0">
            <a:spAutoFit/>
          </a:bodyPr>
          <a:lstStyle/>
          <a:p>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endParaRPr lang="en-US" sz="2200" dirty="0" smtClean="0">
              <a:latin typeface="Arial" pitchFamily="34" charset="0"/>
              <a:cs typeface="Arial" pitchFamily="34" charset="0"/>
            </a:endParaRPr>
          </a:p>
          <a:p>
            <a:r>
              <a:rPr lang="en-US" sz="2200" dirty="0" err="1" smtClean="0">
                <a:latin typeface="Arial" pitchFamily="34" charset="0"/>
                <a:cs typeface="Arial" pitchFamily="34" charset="0"/>
              </a:rPr>
              <a:t>kỹ</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ví</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dụ</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như</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hoặc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đồng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7" name="Rectangle 6"/>
          <p:cNvSpPr/>
          <p:nvPr/>
        </p:nvSpPr>
        <p:spPr>
          <a:xfrm>
            <a:off x="199887" y="483513"/>
            <a:ext cx="2771913" cy="430887"/>
          </a:xfrm>
          <a:prstGeom prst="rect">
            <a:avLst/>
          </a:prstGeom>
        </p:spPr>
        <p:txBody>
          <a:bodyPr wrap="none">
            <a:spAutoFit/>
          </a:bodyPr>
          <a:lstStyle/>
          <a:p>
            <a:r>
              <a:rPr lang="en-US" sz="2200" b="1" dirty="0" smtClean="0">
                <a:latin typeface="Times New Roman" pitchFamily="18" charset="0"/>
                <a:cs typeface="Times New Roman" pitchFamily="18" charset="0"/>
              </a:rPr>
              <a:t> 1.1. </a:t>
            </a:r>
            <a:r>
              <a:rPr lang="en-US" sz="2200" b="1" u="sng" dirty="0" err="1" smtClean="0">
                <a:latin typeface="Times New Roman" pitchFamily="18" charset="0"/>
                <a:cs typeface="Times New Roman" pitchFamily="18" charset="0"/>
              </a:rPr>
              <a:t>Xã</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hội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hoá</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là</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gì</a:t>
            </a:r>
            <a:r>
              <a:rPr lang="en-US" sz="2200" b="1" u="sng" dirty="0" smtClean="0">
                <a:latin typeface="Times New Roman" pitchFamily="18" charset="0"/>
                <a:cs typeface="Times New Roman" pitchFamily="18" charset="0"/>
              </a:rPr>
              <a:t>?</a:t>
            </a:r>
            <a:endParaRPr lang="en-US" sz="2200" dirty="0"/>
          </a:p>
        </p:txBody>
      </p:sp>
      <p:grpSp>
        <p:nvGrpSpPr>
          <p:cNvPr id="13" name="Group 12"/>
          <p:cNvGrpSpPr/>
          <p:nvPr/>
        </p:nvGrpSpPr>
        <p:grpSpPr>
          <a:xfrm>
            <a:off x="340257" y="2743201"/>
            <a:ext cx="4079343" cy="2895599"/>
            <a:chOff x="-1535451" y="1926382"/>
            <a:chExt cx="4612088" cy="3273751"/>
          </a:xfrm>
        </p:grpSpPr>
        <p:pic>
          <p:nvPicPr>
            <p:cNvPr id="17" name="Picture 1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535451" y="1926382"/>
              <a:ext cx="2286000" cy="1584960"/>
            </a:xfrm>
            <a:prstGeom prst="rect">
              <a:avLst/>
            </a:prstGeom>
          </p:spPr>
        </p:pic>
        <p:pic>
          <p:nvPicPr>
            <p:cNvPr id="19" name="Picture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535451" y="3563257"/>
              <a:ext cx="2286000" cy="1636876"/>
            </a:xfrm>
            <a:prstGeom prst="rect">
              <a:avLst/>
            </a:prstGeom>
          </p:spPr>
        </p:pic>
        <p:pic>
          <p:nvPicPr>
            <p:cNvPr id="20" name="Picture 19"/>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790637" y="2787895"/>
              <a:ext cx="2286000" cy="1478281"/>
            </a:xfrm>
            <a:prstGeom prst="rect">
              <a:avLst/>
            </a:prstGeom>
          </p:spPr>
        </p:pic>
      </p:grpSp>
      <p:pic>
        <p:nvPicPr>
          <p:cNvPr id="21" name="Picture 20"/>
          <p:cNvPicPr>
            <a:picLocks noChangeAspect="1"/>
          </p:cNvPicPr>
          <p:nvPr/>
        </p:nvPicPr>
        <p:blipFill>
          <a:blip r:embed="rId6">
            <a:clrChange>
              <a:clrFrom>
                <a:srgbClr val="F6F6F6"/>
              </a:clrFrom>
              <a:clrTo>
                <a:srgbClr val="F6F6F6">
                  <a:alpha val="0"/>
                </a:srgbClr>
              </a:clrTo>
            </a:clrChange>
            <a:extLst>
              <a:ext uri="{28A0092B-C50C-407E-A947-70E740481C1C}">
                <a14:useLocalDpi xmlns="" xmlns:a14="http://schemas.microsoft.com/office/drawing/2010/main" val="0"/>
              </a:ext>
            </a:extLst>
          </a:blip>
          <a:stretch>
            <a:fillRect/>
          </a:stretch>
        </p:blipFill>
        <p:spPr>
          <a:xfrm>
            <a:off x="6248400" y="2514600"/>
            <a:ext cx="2611304" cy="3375588"/>
          </a:xfrm>
          <a:prstGeom prst="rect">
            <a:avLst/>
          </a:prstGeom>
        </p:spPr>
      </p:pic>
      <p:cxnSp>
        <p:nvCxnSpPr>
          <p:cNvPr id="27" name="Straight Connector 26"/>
          <p:cNvCxnSpPr/>
          <p:nvPr/>
        </p:nvCxnSpPr>
        <p:spPr>
          <a:xfrm>
            <a:off x="2362200" y="3200400"/>
            <a:ext cx="2209800" cy="1588"/>
          </a:xfrm>
          <a:prstGeom prst="line">
            <a:avLst/>
          </a:prstGeom>
          <a:ln w="38100" cmpd="sng">
            <a:solidFill>
              <a:schemeClr val="tx1"/>
            </a:solidFill>
            <a:headEnd w="lg" len="lg"/>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362200" y="5105400"/>
            <a:ext cx="2209800" cy="1588"/>
          </a:xfrm>
          <a:prstGeom prst="line">
            <a:avLst/>
          </a:prstGeom>
          <a:ln w="38100" cmpd="sng">
            <a:solidFill>
              <a:schemeClr val="tx1"/>
            </a:solidFill>
            <a:headEnd w="lg" len="lg"/>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419600" y="4191000"/>
            <a:ext cx="152400" cy="1588"/>
          </a:xfrm>
          <a:prstGeom prst="line">
            <a:avLst/>
          </a:prstGeom>
          <a:ln w="38100" cmpd="sng">
            <a:solidFill>
              <a:schemeClr val="tx1"/>
            </a:solidFill>
            <a:headEnd w="lg" len="lg"/>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3620294" y="4152106"/>
            <a:ext cx="1905000" cy="1588"/>
          </a:xfrm>
          <a:prstGeom prst="line">
            <a:avLst/>
          </a:prstGeom>
          <a:ln w="38100" cmpd="sng">
            <a:solidFill>
              <a:schemeClr val="tx1"/>
            </a:solidFill>
            <a:headEnd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572000" y="4191000"/>
            <a:ext cx="1600200" cy="1588"/>
          </a:xfrm>
          <a:prstGeom prst="straightConnector1">
            <a:avLst/>
          </a:prstGeom>
          <a:ln w="635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8" name="Slide Number Placeholder 17"/>
          <p:cNvSpPr>
            <a:spLocks noGrp="1"/>
          </p:cNvSpPr>
          <p:nvPr>
            <p:ph type="sldNum" sz="quarter" idx="12"/>
          </p:nvPr>
        </p:nvSpPr>
        <p:spPr/>
        <p:txBody>
          <a:bodyPr/>
          <a:lstStyle/>
          <a:p>
            <a:fld id="{B6F15528-21DE-4FAA-801E-634DDDAF4B2B}" type="slidenum">
              <a:rPr lang="en-US" smtClean="0"/>
              <a:pPr/>
              <a:t>3</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Horizontal)">
                                      <p:cBhvr>
                                        <p:cTn id="27" dur="500"/>
                                        <p:tgtEl>
                                          <p:spTgt spid="29"/>
                                        </p:tgtEl>
                                      </p:cBhvr>
                                    </p:animEffect>
                                  </p:childTnLst>
                                </p:cTn>
                              </p:par>
                              <p:par>
                                <p:cTn id="28" presetID="16" presetClass="entr" presetSubtype="2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arn(inHorizontal)">
                                      <p:cBhvr>
                                        <p:cTn id="30" dur="500"/>
                                        <p:tgtEl>
                                          <p:spTgt spid="35"/>
                                        </p:tgtEl>
                                      </p:cBhvr>
                                    </p:animEffect>
                                  </p:childTnLst>
                                </p:cTn>
                              </p:par>
                              <p:par>
                                <p:cTn id="31" presetID="16" presetClass="entr" presetSubtype="26"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barn(inHorizontal)">
                                      <p:cBhvr>
                                        <p:cTn id="33" dur="500"/>
                                        <p:tgtEl>
                                          <p:spTgt spid="31"/>
                                        </p:tgtEl>
                                      </p:cBhvr>
                                    </p:animEffect>
                                  </p:childTnLst>
                                </p:cTn>
                              </p:par>
                              <p:par>
                                <p:cTn id="34" presetID="16" presetClass="entr" presetSubtype="2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Horizontal)">
                                      <p:cBhvr>
                                        <p:cTn id="36" dur="500"/>
                                        <p:tgtEl>
                                          <p:spTgt spid="27"/>
                                        </p:tgtEl>
                                      </p:cBhvr>
                                    </p:animEffect>
                                  </p:childTnLst>
                                </p:cTn>
                              </p:par>
                              <p:par>
                                <p:cTn id="37" presetID="16" presetClass="entr" presetSubtype="26"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Horizontal)">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Horizontal)">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304800"/>
            <a:ext cx="5257800" cy="1785104"/>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Nguyên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cứu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ngày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lĩnh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tỏ</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lớn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cũng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như</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khía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cạnh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p>
        </p:txBody>
      </p:sp>
      <p:sp>
        <p:nvSpPr>
          <p:cNvPr id="6" name="Rectangle 5"/>
          <p:cNvSpPr/>
          <p:nvPr/>
        </p:nvSpPr>
        <p:spPr>
          <a:xfrm>
            <a:off x="152400" y="2438400"/>
            <a:ext cx="8686800" cy="1446550"/>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nguyên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cứu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hằng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ngày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trúc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như</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dịch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bưu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phép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hiểu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sâu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sinh</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pic>
        <p:nvPicPr>
          <p:cNvPr id="15" name="Picture 14" descr="habubank1-a55c8.jpg"/>
          <p:cNvPicPr>
            <a:picLocks noChangeAspect="1"/>
          </p:cNvPicPr>
          <p:nvPr/>
        </p:nvPicPr>
        <p:blipFill>
          <a:blip r:embed="rId3"/>
          <a:stretch>
            <a:fillRect/>
          </a:stretch>
        </p:blipFill>
        <p:spPr>
          <a:xfrm>
            <a:off x="4953000" y="3857144"/>
            <a:ext cx="3869886" cy="2619856"/>
          </a:xfrm>
          <a:prstGeom prst="rect">
            <a:avLst/>
          </a:prstGeom>
        </p:spPr>
      </p:pic>
      <p:pic>
        <p:nvPicPr>
          <p:cNvPr id="27" name="Picture 26" descr="tải xuống (9).jpg"/>
          <p:cNvPicPr>
            <a:picLocks noChangeAspect="1"/>
          </p:cNvPicPr>
          <p:nvPr/>
        </p:nvPicPr>
        <p:blipFill>
          <a:blip r:embed="rId4">
            <a:clrChange>
              <a:clrFrom>
                <a:srgbClr val="F2F2CC"/>
              </a:clrFrom>
              <a:clrTo>
                <a:srgbClr val="F2F2CC">
                  <a:alpha val="0"/>
                </a:srgbClr>
              </a:clrTo>
            </a:clrChange>
          </a:blip>
          <a:stretch>
            <a:fillRect/>
          </a:stretch>
        </p:blipFill>
        <p:spPr>
          <a:xfrm>
            <a:off x="5229225" y="228601"/>
            <a:ext cx="3457575" cy="2209800"/>
          </a:xfrm>
          <a:prstGeom prst="rect">
            <a:avLst/>
          </a:prstGeom>
        </p:spPr>
      </p:pic>
      <p:pic>
        <p:nvPicPr>
          <p:cNvPr id="28" name="Picture 27" descr="Buudien-giaodich.jpg"/>
          <p:cNvPicPr>
            <a:picLocks noChangeAspect="1"/>
          </p:cNvPicPr>
          <p:nvPr/>
        </p:nvPicPr>
        <p:blipFill>
          <a:blip r:embed="rId5"/>
          <a:stretch>
            <a:fillRect/>
          </a:stretch>
        </p:blipFill>
        <p:spPr>
          <a:xfrm>
            <a:off x="762000" y="3886200"/>
            <a:ext cx="3890090" cy="2590800"/>
          </a:xfrm>
          <a:prstGeom prst="rect">
            <a:avLst/>
          </a:prstGeom>
        </p:spPr>
      </p:pic>
      <p:sp>
        <p:nvSpPr>
          <p:cNvPr id="7" name="Slide Number Placeholder 6"/>
          <p:cNvSpPr>
            <a:spLocks noGrp="1"/>
          </p:cNvSpPr>
          <p:nvPr>
            <p:ph type="sldNum" sz="quarter" idx="12"/>
          </p:nvPr>
        </p:nvSpPr>
        <p:spPr/>
        <p:txBody>
          <a:bodyPr/>
          <a:lstStyle/>
          <a:p>
            <a:fld id="{B6F15528-21DE-4FAA-801E-634DDDAF4B2B}" type="slidenum">
              <a:rPr lang="en-US" smtClean="0"/>
              <a:pPr/>
              <a:t>30</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16" presetClass="entr" presetSubtype="26"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Horizontal)">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Horizontal)">
                                      <p:cBhvr>
                                        <p:cTn id="15" dur="500"/>
                                        <p:tgtEl>
                                          <p:spTgt spid="6"/>
                                        </p:tgtEl>
                                      </p:cBhvr>
                                    </p:animEffect>
                                  </p:childTnLst>
                                </p:cTn>
                              </p:par>
                              <p:par>
                                <p:cTn id="16" presetID="16" presetClass="entr" presetSubtype="26"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Horizontal)">
                                      <p:cBhvr>
                                        <p:cTn id="18" dur="500"/>
                                        <p:tgtEl>
                                          <p:spTgt spid="28"/>
                                        </p:tgtEl>
                                      </p:cBhvr>
                                    </p:animEffect>
                                  </p:childTnLst>
                                </p:cTn>
                              </p:par>
                              <p:par>
                                <p:cTn id="19" presetID="16" presetClass="entr" presetSubtype="2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Horizont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95400"/>
            <a:ext cx="8229600" cy="1143000"/>
          </a:xfrm>
        </p:spPr>
        <p:txBody>
          <a:bodyPr>
            <a:noAutofit/>
          </a:bodyPr>
          <a:lstStyle/>
          <a:p>
            <a:r>
              <a:rPr lang="en-US" sz="4800" b="1" i="1" dirty="0" err="1" smtClean="0">
                <a:latin typeface="Times New Roman" pitchFamily="18" charset="0"/>
                <a:cs typeface="Times New Roman" pitchFamily="18" charset="0"/>
              </a:rPr>
              <a:t>Bài</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thuyết</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trình</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của</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nhóm</a:t>
            </a:r>
            <a:r>
              <a:rPr lang="en-US" sz="4800" b="1" i="1" dirty="0" smtClean="0">
                <a:latin typeface="Times New Roman" pitchFamily="18" charset="0"/>
                <a:cs typeface="Times New Roman" pitchFamily="18" charset="0"/>
              </a:rPr>
              <a:t/>
            </a:r>
            <a:br>
              <a:rPr lang="en-US" sz="4800" b="1" i="1" dirty="0" smtClean="0">
                <a:latin typeface="Times New Roman" pitchFamily="18" charset="0"/>
                <a:cs typeface="Times New Roman" pitchFamily="18" charset="0"/>
              </a:rPr>
            </a:br>
            <a:r>
              <a:rPr lang="en-US" sz="4800" b="1" i="1" dirty="0" err="1" smtClean="0">
                <a:latin typeface="Times New Roman" pitchFamily="18" charset="0"/>
                <a:cs typeface="Times New Roman" pitchFamily="18" charset="0"/>
              </a:rPr>
              <a:t>đến</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đây</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là</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kết</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thúc</a:t>
            </a:r>
            <a:r>
              <a:rPr lang="en-US" sz="4800" b="1" i="1" dirty="0" smtClean="0">
                <a:latin typeface="Times New Roman" pitchFamily="18" charset="0"/>
                <a:cs typeface="Times New Roman" pitchFamily="18" charset="0"/>
              </a:rPr>
              <a:t>!</a:t>
            </a:r>
            <a:endParaRPr lang="en-US" sz="4800" b="1" i="1" dirty="0">
              <a:latin typeface="Times New Roman" pitchFamily="18" charset="0"/>
              <a:cs typeface="Times New Roman" pitchFamily="18" charset="0"/>
            </a:endParaRPr>
          </a:p>
        </p:txBody>
      </p:sp>
      <p:sp>
        <p:nvSpPr>
          <p:cNvPr id="4" name="TextBox 3"/>
          <p:cNvSpPr txBox="1"/>
          <p:nvPr/>
        </p:nvSpPr>
        <p:spPr>
          <a:xfrm>
            <a:off x="609600" y="3733800"/>
            <a:ext cx="6705600" cy="1569660"/>
          </a:xfrm>
          <a:prstGeom prst="rect">
            <a:avLst/>
          </a:prstGeom>
          <a:noFill/>
        </p:spPr>
        <p:txBody>
          <a:bodyPr wrap="square" rtlCol="0">
            <a:spAutoFit/>
          </a:bodyPr>
          <a:lstStyle/>
          <a:p>
            <a:pPr algn="ctr"/>
            <a:r>
              <a:rPr lang="en-US" sz="4800" b="1" i="1" dirty="0" err="1" smtClean="0">
                <a:latin typeface="Times New Roman" pitchFamily="18" charset="0"/>
                <a:cs typeface="Times New Roman" pitchFamily="18" charset="0"/>
              </a:rPr>
              <a:t>Cám</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ơn</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thầy</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và</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các</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bạn</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đã</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lắng</a:t>
            </a:r>
            <a:r>
              <a:rPr lang="en-US" sz="4800" b="1" i="1" dirty="0" smtClean="0">
                <a:latin typeface="Times New Roman" pitchFamily="18" charset="0"/>
                <a:cs typeface="Times New Roman" pitchFamily="18" charset="0"/>
              </a:rPr>
              <a:t> </a:t>
            </a:r>
            <a:r>
              <a:rPr lang="en-US" sz="4800" b="1" i="1" dirty="0" err="1" smtClean="0">
                <a:latin typeface="Times New Roman" pitchFamily="18" charset="0"/>
                <a:cs typeface="Times New Roman" pitchFamily="18" charset="0"/>
              </a:rPr>
              <a:t>nghe</a:t>
            </a:r>
            <a:r>
              <a:rPr lang="en-US" sz="4800" b="1" i="1" dirty="0" smtClean="0">
                <a:latin typeface="Times New Roman" pitchFamily="18" charset="0"/>
                <a:cs typeface="Times New Roman" pitchFamily="18" charset="0"/>
              </a:rPr>
              <a:t>!</a:t>
            </a:r>
            <a:endParaRPr lang="en-US" sz="4800" b="1" i="1"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31</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73559"/>
            <a:ext cx="8610600" cy="769441"/>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vi.</a:t>
            </a:r>
            <a:endParaRPr lang="en-US" sz="2200" dirty="0">
              <a:latin typeface="Arial" pitchFamily="34" charset="0"/>
              <a:cs typeface="Arial" pitchFamily="34" charset="0"/>
            </a:endParaRPr>
          </a:p>
        </p:txBody>
      </p:sp>
      <p:sp>
        <p:nvSpPr>
          <p:cNvPr id="5" name="TextBox 4"/>
          <p:cNvSpPr txBox="1"/>
          <p:nvPr/>
        </p:nvSpPr>
        <p:spPr>
          <a:xfrm>
            <a:off x="152400" y="1135559"/>
            <a:ext cx="8686800" cy="769441"/>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xem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như</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nền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tảng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cuả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pic>
        <p:nvPicPr>
          <p:cNvPr id="6" name="Picture 5" descr="7-chot.jpg"/>
          <p:cNvPicPr/>
          <p:nvPr/>
        </p:nvPicPr>
        <p:blipFill>
          <a:blip r:embed="rId2">
            <a:clrChange>
              <a:clrFrom>
                <a:srgbClr val="D9CBCA"/>
              </a:clrFrom>
              <a:clrTo>
                <a:srgbClr val="D9CBCA">
                  <a:alpha val="0"/>
                </a:srgbClr>
              </a:clrTo>
            </a:clrChange>
          </a:blip>
          <a:stretch>
            <a:fillRect/>
          </a:stretch>
        </p:blipFill>
        <p:spPr>
          <a:xfrm>
            <a:off x="228600" y="1981200"/>
            <a:ext cx="3860800" cy="2895600"/>
          </a:xfrm>
          <a:prstGeom prst="rect">
            <a:avLst/>
          </a:prstGeom>
        </p:spPr>
      </p:pic>
      <p:pic>
        <p:nvPicPr>
          <p:cNvPr id="7" name="Picture 6" descr="ao-gia-dinh-phut-giay-yeu-thuong-1379586636.jpg"/>
          <p:cNvPicPr/>
          <p:nvPr/>
        </p:nvPicPr>
        <p:blipFill>
          <a:blip r:embed="rId3"/>
          <a:stretch>
            <a:fillRect/>
          </a:stretch>
        </p:blipFill>
        <p:spPr>
          <a:xfrm>
            <a:off x="4191000" y="2590800"/>
            <a:ext cx="4572000" cy="3429000"/>
          </a:xfrm>
          <a:prstGeom prst="rect">
            <a:avLst/>
          </a:prstGeom>
        </p:spPr>
      </p:pic>
      <p:sp>
        <p:nvSpPr>
          <p:cNvPr id="8" name="Slide Number Placeholder 7"/>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Horizontal)">
                                      <p:cBhvr>
                                        <p:cTn id="17" dur="500"/>
                                        <p:tgtEl>
                                          <p:spTgt spid="6"/>
                                        </p:tgtEl>
                                      </p:cBhvr>
                                    </p:animEffect>
                                  </p:childTnLst>
                                </p:cTn>
                              </p:par>
                              <p:par>
                                <p:cTn id="18" presetID="16" presetClass="entr" presetSubtype="2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76200"/>
            <a:ext cx="4495800" cy="430887"/>
          </a:xfrm>
          <a:prstGeom prst="rect">
            <a:avLst/>
          </a:prstGeom>
          <a:noFill/>
        </p:spPr>
        <p:txBody>
          <a:bodyPr wrap="square" rtlCol="0">
            <a:spAutoFit/>
          </a:bodyPr>
          <a:lstStyle/>
          <a:p>
            <a:r>
              <a:rPr lang="en-US" sz="2200" b="1" dirty="0" smtClean="0">
                <a:latin typeface="Times New Roman" pitchFamily="18" charset="0"/>
                <a:cs typeface="Times New Roman" pitchFamily="18" charset="0"/>
              </a:rPr>
              <a:t>1.2. </a:t>
            </a:r>
            <a:r>
              <a:rPr lang="en-US" sz="2200" b="1" u="sng" dirty="0" err="1" smtClean="0">
                <a:latin typeface="Times New Roman" pitchFamily="18" charset="0"/>
                <a:cs typeface="Times New Roman" pitchFamily="18" charset="0"/>
              </a:rPr>
              <a:t>Mục</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tiêu</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của</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xã</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hội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hóa</a:t>
            </a:r>
            <a:r>
              <a:rPr lang="en-US" sz="2200" b="1" u="sng" dirty="0" smtClean="0">
                <a:latin typeface="Times New Roman" pitchFamily="18" charset="0"/>
                <a:cs typeface="Times New Roman" pitchFamily="18" charset="0"/>
              </a:rPr>
              <a:t>:</a:t>
            </a:r>
            <a:endParaRPr lang="en-US" sz="2200" b="1" u="sng" dirty="0">
              <a:latin typeface="Times New Roman" pitchFamily="18" charset="0"/>
              <a:cs typeface="Times New Roman" pitchFamily="18" charset="0"/>
            </a:endParaRPr>
          </a:p>
        </p:txBody>
      </p:sp>
      <p:sp>
        <p:nvSpPr>
          <p:cNvPr id="5" name="TextBox 4"/>
          <p:cNvSpPr txBox="1"/>
          <p:nvPr/>
        </p:nvSpPr>
        <p:spPr>
          <a:xfrm>
            <a:off x="228600" y="533400"/>
            <a:ext cx="6705600" cy="430887"/>
          </a:xfrm>
          <a:prstGeom prst="rect">
            <a:avLst/>
          </a:prstGeom>
          <a:noFill/>
        </p:spPr>
        <p:txBody>
          <a:bodyPr wrap="square" rtlCol="0">
            <a:spAutoFit/>
          </a:bodyPr>
          <a:lstStyle/>
          <a:p>
            <a:pPr algn="just"/>
            <a:r>
              <a:rPr lang="en-US" sz="2200" dirty="0" smtClean="0">
                <a:latin typeface="Arial" pitchFamily="34" charset="0"/>
                <a:cs typeface="Arial" pitchFamily="34" charset="0"/>
              </a:rPr>
              <a:t>_ Theo Arnett,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3 </a:t>
            </a:r>
            <a:r>
              <a:rPr lang="en-US" sz="2200" dirty="0" err="1" smtClean="0">
                <a:latin typeface="Arial" pitchFamily="34" charset="0"/>
                <a:cs typeface="Arial" pitchFamily="34" charset="0"/>
              </a:rPr>
              <a:t>mục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tiêu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như</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sau</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6" name="TextBox 5"/>
          <p:cNvSpPr txBox="1"/>
          <p:nvPr/>
        </p:nvSpPr>
        <p:spPr>
          <a:xfrm>
            <a:off x="228600" y="933272"/>
            <a:ext cx="7663543" cy="430887"/>
          </a:xfrm>
          <a:prstGeom prst="rect">
            <a:avLst/>
          </a:prstGeom>
          <a:noFill/>
        </p:spPr>
        <p:txBody>
          <a:bodyPr wrap="square" rtlCol="0">
            <a:spAutoFit/>
          </a:bodyPr>
          <a:lstStyle/>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Thúc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đẩy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kiểm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soát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7" name="TextBox 6"/>
          <p:cNvSpPr txBox="1"/>
          <p:nvPr/>
        </p:nvSpPr>
        <p:spPr>
          <a:xfrm>
            <a:off x="228600" y="1356718"/>
            <a:ext cx="8229600" cy="769441"/>
          </a:xfrm>
          <a:prstGeom prst="rect">
            <a:avLst/>
          </a:prstGeom>
          <a:noFill/>
        </p:spPr>
        <p:txBody>
          <a:bodyPr wrap="square" rtlCol="0">
            <a:spAutoFit/>
          </a:bodyPr>
          <a:lstStyle/>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Chuẩn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nghiệp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thiết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8" name="TextBox 7"/>
          <p:cNvSpPr txBox="1"/>
          <p:nvPr/>
        </p:nvSpPr>
        <p:spPr>
          <a:xfrm>
            <a:off x="228600" y="2126159"/>
            <a:ext cx="8229600" cy="769441"/>
          </a:xfrm>
          <a:prstGeom prst="rect">
            <a:avLst/>
          </a:prstGeom>
          <a:noFill/>
        </p:spPr>
        <p:txBody>
          <a:bodyPr wrap="square" rtlCol="0">
            <a:spAutoFit/>
          </a:bodyPr>
          <a:lstStyle/>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nuôi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dưỡng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lý</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tưởng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hoặc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quan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trọng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vì</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9" name="TextBox 8"/>
          <p:cNvSpPr txBox="1"/>
          <p:nvPr/>
        </p:nvSpPr>
        <p:spPr>
          <a:xfrm>
            <a:off x="283029" y="2880718"/>
            <a:ext cx="8327571" cy="769441"/>
          </a:xfrm>
          <a:prstGeom prst="rect">
            <a:avLst/>
          </a:prstGeom>
          <a:noFill/>
        </p:spPr>
        <p:txBody>
          <a:bodyPr wrap="square" rtlCol="0">
            <a:spAutoFit/>
          </a:bodyPr>
          <a:lstStyle/>
          <a:p>
            <a:pPr algn="just"/>
            <a:r>
              <a:rPr lang="en-US" sz="2200" dirty="0" smtClean="0">
                <a:latin typeface="Arial" pitchFamily="34" charset="0"/>
                <a:cs typeface="Arial" pitchFamily="34" charset="0"/>
              </a:rPr>
              <a:t>=&gt;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chuẩn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0" name="TextBox 9"/>
          <p:cNvSpPr txBox="1"/>
          <p:nvPr/>
        </p:nvSpPr>
        <p:spPr>
          <a:xfrm>
            <a:off x="228600" y="3802559"/>
            <a:ext cx="7924800" cy="769441"/>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đánh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đồng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1" name="Slide Number Placeholder 10"/>
          <p:cNvSpPr>
            <a:spLocks noGrp="1"/>
          </p:cNvSpPr>
          <p:nvPr>
            <p:ph type="sldNum" sz="quarter" idx="12"/>
          </p:nvPr>
        </p:nvSpPr>
        <p:spPr/>
        <p:txBody>
          <a:bodyPr/>
          <a:lstStyle/>
          <a:p>
            <a:fld id="{B6F15528-21DE-4FAA-801E-634DDDAF4B2B}" type="slidenum">
              <a:rPr lang="en-US" smtClean="0"/>
              <a:pPr/>
              <a:t>5</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771942"/>
            <a:ext cx="5562600" cy="2123658"/>
          </a:xfrm>
          <a:prstGeom prst="rect">
            <a:avLst/>
          </a:prstGeom>
        </p:spPr>
        <p:txBody>
          <a:bodyPr wrap="square">
            <a:spAutoFit/>
          </a:bodyPr>
          <a:lstStyle/>
          <a:p>
            <a:r>
              <a:rPr lang="en-US" sz="2200" dirty="0" smtClean="0">
                <a:latin typeface="Arial" pitchFamily="34" charset="0"/>
                <a:cs typeface="Arial" pitchFamily="34" charset="0"/>
              </a:rPr>
              <a:t>“</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endParaRPr lang="en-US" sz="2200" dirty="0" smtClean="0">
              <a:latin typeface="Arial" pitchFamily="34" charset="0"/>
              <a:cs typeface="Arial" pitchFamily="34" charset="0"/>
            </a:endParaRPr>
          </a:p>
          <a:p>
            <a:pPr algn="just"/>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ứng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phụ</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vụ</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tốt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mô</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vi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ứng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hệ</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phải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cuộc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mình</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5" name="Rectangle 4"/>
          <p:cNvSpPr/>
          <p:nvPr/>
        </p:nvSpPr>
        <p:spPr>
          <a:xfrm>
            <a:off x="304800" y="3429000"/>
            <a:ext cx="2946640" cy="430887"/>
          </a:xfrm>
          <a:prstGeom prst="rect">
            <a:avLst/>
          </a:prstGeom>
        </p:spPr>
        <p:txBody>
          <a:bodyPr wrap="none">
            <a:spAutoFit/>
          </a:bodyPr>
          <a:lstStyle/>
          <a:p>
            <a:r>
              <a:rPr lang="en-US" sz="2200" b="1" dirty="0" smtClean="0">
                <a:latin typeface="Arial" pitchFamily="34" charset="0"/>
                <a:cs typeface="Arial" pitchFamily="34" charset="0"/>
              </a:rPr>
              <a:t>Neil </a:t>
            </a:r>
            <a:r>
              <a:rPr lang="en-US" sz="2200" b="1" dirty="0" err="1" smtClean="0">
                <a:latin typeface="Arial" pitchFamily="34" charset="0"/>
                <a:cs typeface="Arial" pitchFamily="34" charset="0"/>
              </a:rPr>
              <a:t>Smelser</a:t>
            </a:r>
            <a:r>
              <a:rPr lang="en-US" sz="2200" b="1" dirty="0" smtClean="0">
                <a:latin typeface="Arial" pitchFamily="34" charset="0"/>
                <a:cs typeface="Arial" pitchFamily="34" charset="0"/>
              </a:rPr>
              <a:t> Joseph</a:t>
            </a:r>
            <a:endParaRPr lang="en-US" sz="2200" dirty="0">
              <a:latin typeface="Arial" pitchFamily="34" charset="0"/>
              <a:cs typeface="Arial" pitchFamily="34" charset="0"/>
            </a:endParaRPr>
          </a:p>
        </p:txBody>
      </p:sp>
      <p:pic>
        <p:nvPicPr>
          <p:cNvPr id="6" name="Picture 5" descr="Nguyễn Thanh Quốc - Smelser.jpg"/>
          <p:cNvPicPr>
            <a:picLocks noChangeAspect="1"/>
          </p:cNvPicPr>
          <p:nvPr/>
        </p:nvPicPr>
        <p:blipFill>
          <a:blip r:embed="rId2">
            <a:clrChange>
              <a:clrFrom>
                <a:srgbClr val="FAFAFA"/>
              </a:clrFrom>
              <a:clrTo>
                <a:srgbClr val="FAFAFA">
                  <a:alpha val="0"/>
                </a:srgbClr>
              </a:clrTo>
            </a:clrChange>
          </a:blip>
          <a:stretch>
            <a:fillRect/>
          </a:stretch>
        </p:blipFill>
        <p:spPr>
          <a:xfrm>
            <a:off x="533400" y="381000"/>
            <a:ext cx="2323787" cy="2971800"/>
          </a:xfrm>
          <a:prstGeom prst="rect">
            <a:avLst/>
          </a:prstGeom>
        </p:spPr>
      </p:pic>
      <p:sp>
        <p:nvSpPr>
          <p:cNvPr id="7" name="Rectangle 6"/>
          <p:cNvSpPr/>
          <p:nvPr/>
        </p:nvSpPr>
        <p:spPr>
          <a:xfrm>
            <a:off x="609600" y="4192250"/>
            <a:ext cx="8153400" cy="1446550"/>
          </a:xfrm>
          <a:prstGeom prst="rect">
            <a:avLst/>
          </a:prstGeom>
        </p:spPr>
        <p:txBody>
          <a:bodyPr wrap="square">
            <a:spAutoFit/>
          </a:bodyPr>
          <a:lstStyle/>
          <a:p>
            <a:pPr algn="just"/>
            <a:r>
              <a:rPr lang="en-US" sz="2200" dirty="0" smtClean="0">
                <a:latin typeface="Arial" pitchFamily="34" charset="0"/>
                <a:cs typeface="Arial" pitchFamily="34" charset="0"/>
              </a:rPr>
              <a:t>_ Theo Joseph H. </a:t>
            </a:r>
            <a:r>
              <a:rPr lang="en-US" sz="2200" dirty="0" err="1" smtClean="0">
                <a:latin typeface="Arial" pitchFamily="34" charset="0"/>
                <a:cs typeface="Arial" pitchFamily="34" charset="0"/>
              </a:rPr>
              <a:t>Fichtet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giữa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này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chấp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nhận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khuôn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mẫu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thích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với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những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khuôn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mẫu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8" name="Slide Number Placeholder 7"/>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8600" y="76200"/>
            <a:ext cx="7239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2. </a:t>
            </a:r>
            <a:r>
              <a:rPr lang="en-US" sz="2400" b="1" u="sng" dirty="0" err="1" smtClean="0">
                <a:latin typeface="Times New Roman" pitchFamily="18" charset="0"/>
                <a:cs typeface="Times New Roman" pitchFamily="18" charset="0"/>
              </a:rPr>
              <a:t>Quá</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trình</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xã</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hội</a:t>
            </a:r>
            <a:r>
              <a:rPr lang="en-US" sz="2400" b="1" u="sng" dirty="0" smtClean="0">
                <a:latin typeface="Times New Roman" pitchFamily="18" charset="0"/>
                <a:cs typeface="Times New Roman" pitchFamily="18" charset="0"/>
              </a:rPr>
              <a:t> </a:t>
            </a:r>
            <a:r>
              <a:rPr lang="en-US" sz="2400" b="1" u="sng" dirty="0" err="1" smtClean="0">
                <a:latin typeface="Times New Roman" pitchFamily="18" charset="0"/>
                <a:cs typeface="Times New Roman" pitchFamily="18" charset="0"/>
              </a:rPr>
              <a:t>hóa</a:t>
            </a:r>
            <a:r>
              <a:rPr lang="en-US" sz="2400" b="1" u="sng" dirty="0" smtClean="0">
                <a:latin typeface="Times New Roman" pitchFamily="18" charset="0"/>
                <a:cs typeface="Times New Roman" pitchFamily="18" charset="0"/>
              </a:rPr>
              <a:t>:</a:t>
            </a:r>
            <a:endParaRPr lang="en-US" sz="2400" b="1" u="sng" dirty="0">
              <a:latin typeface="Times New Roman" pitchFamily="18" charset="0"/>
              <a:cs typeface="Times New Roman" pitchFamily="18" charset="0"/>
            </a:endParaRPr>
          </a:p>
        </p:txBody>
      </p:sp>
      <p:sp>
        <p:nvSpPr>
          <p:cNvPr id="9" name="TextBox 8"/>
          <p:cNvSpPr txBox="1"/>
          <p:nvPr/>
        </p:nvSpPr>
        <p:spPr>
          <a:xfrm>
            <a:off x="228600" y="2168604"/>
            <a:ext cx="8229600" cy="1107996"/>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đó</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hành</a:t>
            </a:r>
            <a:r>
              <a:rPr lang="en-US" sz="2200" dirty="0" smtClean="0">
                <a:latin typeface="Arial" pitchFamily="34" charset="0"/>
                <a:cs typeface="Arial" pitchFamily="34" charset="0"/>
              </a:rPr>
              <a:t> vi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điều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chỉnh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nhằm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tuân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thủ</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theo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muốn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0" name="TextBox 9"/>
          <p:cNvSpPr txBox="1"/>
          <p:nvPr/>
        </p:nvSpPr>
        <p:spPr>
          <a:xfrm>
            <a:off x="228600" y="990600"/>
            <a:ext cx="8229600" cy="769441"/>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Làm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viên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1" name="TextBox 10"/>
          <p:cNvSpPr txBox="1"/>
          <p:nvPr/>
        </p:nvSpPr>
        <p:spPr>
          <a:xfrm>
            <a:off x="304800" y="1752600"/>
            <a:ext cx="6400800" cy="430887"/>
          </a:xfrm>
          <a:prstGeom prst="rect">
            <a:avLst/>
          </a:prstGeom>
          <a:noFill/>
        </p:spPr>
        <p:txBody>
          <a:bodyPr wrap="square" rtlCol="0">
            <a:spAutoFit/>
          </a:bodyPr>
          <a:lstStyle/>
          <a:p>
            <a:pPr algn="just"/>
            <a:r>
              <a:rPr lang="en-US" sz="2200" dirty="0" smtClean="0">
                <a:latin typeface="Arial" pitchFamily="34" charset="0"/>
                <a:cs typeface="Arial" pitchFamily="34" charset="0"/>
              </a:rPr>
              <a:t>=&gt; </a:t>
            </a:r>
            <a:r>
              <a:rPr lang="en-US" sz="2200" dirty="0" err="1" smtClean="0">
                <a:latin typeface="Arial" pitchFamily="34" charset="0"/>
                <a:cs typeface="Arial" pitchFamily="34" charset="0"/>
              </a:rPr>
              <a:t>Đây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kết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hoá</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5" name="TextBox 14"/>
          <p:cNvSpPr txBox="1"/>
          <p:nvPr/>
        </p:nvSpPr>
        <p:spPr>
          <a:xfrm>
            <a:off x="228600" y="3235404"/>
            <a:ext cx="8229600" cy="1107996"/>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Đây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học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hỏi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tuân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thủ</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theo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nhóm</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tiếp</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chúng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được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thế</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một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tương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ứng</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6" name="TextBox 15"/>
          <p:cNvSpPr txBox="1"/>
          <p:nvPr/>
        </p:nvSpPr>
        <p:spPr>
          <a:xfrm>
            <a:off x="228600" y="4302204"/>
            <a:ext cx="7696200" cy="1107996"/>
          </a:xfrm>
          <a:prstGeom prst="rect">
            <a:avLst/>
          </a:prstGeom>
          <a:noFill/>
        </p:spPr>
        <p:txBody>
          <a:bodyPr wrap="square" rtlCol="0">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Chức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a:t>
            </a:r>
          </a:p>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Khắc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sâu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trị</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niềm</a:t>
            </a:r>
            <a:r>
              <a:rPr lang="en-US" sz="2200" dirty="0" smtClean="0">
                <a:latin typeface="Arial" pitchFamily="34" charset="0"/>
                <a:cs typeface="Arial" pitchFamily="34" charset="0"/>
              </a:rPr>
              <a:t> tin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p>
          <a:p>
            <a:pPr algn="just"/>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Phát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triển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kỹ</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năng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trò</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nguyên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tắc</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17" name="Rectangle 16"/>
          <p:cNvSpPr/>
          <p:nvPr/>
        </p:nvSpPr>
        <p:spPr>
          <a:xfrm>
            <a:off x="199602" y="533400"/>
            <a:ext cx="3353803" cy="430887"/>
          </a:xfrm>
          <a:prstGeom prst="rect">
            <a:avLst/>
          </a:prstGeom>
        </p:spPr>
        <p:txBody>
          <a:bodyPr wrap="none">
            <a:spAutoFit/>
          </a:bodyPr>
          <a:lstStyle/>
          <a:p>
            <a:r>
              <a:rPr lang="en-US" sz="2200" b="1" dirty="0" smtClean="0">
                <a:latin typeface="Times New Roman" pitchFamily="18" charset="0"/>
                <a:cs typeface="Times New Roman" pitchFamily="18" charset="0"/>
              </a:rPr>
              <a:t> 2.1. </a:t>
            </a:r>
            <a:r>
              <a:rPr lang="en-US" sz="2200" b="1" u="sng" dirty="0" err="1" smtClean="0">
                <a:latin typeface="Times New Roman" pitchFamily="18" charset="0"/>
                <a:cs typeface="Times New Roman" pitchFamily="18" charset="0"/>
              </a:rPr>
              <a:t>Quá</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trình</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xã</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hội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hoá</a:t>
            </a:r>
            <a:r>
              <a:rPr lang="en-US" sz="2200" b="1" u="sng" dirty="0" smtClean="0">
                <a:latin typeface="Times New Roman" pitchFamily="18" charset="0"/>
                <a:cs typeface="Times New Roman" pitchFamily="18" charset="0"/>
              </a:rPr>
              <a:t>:</a:t>
            </a:r>
            <a:endParaRPr lang="en-US" sz="2200" dirty="0"/>
          </a:p>
        </p:txBody>
      </p:sp>
      <p:sp>
        <p:nvSpPr>
          <p:cNvPr id="12" name="Slide Number Placeholder 11"/>
          <p:cNvSpPr>
            <a:spLocks noGrp="1"/>
          </p:cNvSpPr>
          <p:nvPr>
            <p:ph type="sldNum" sz="quarter" idx="12"/>
          </p:nvPr>
        </p:nvSpPr>
        <p:spPr/>
        <p:txBody>
          <a:bodyPr/>
          <a:lstStyle/>
          <a:p>
            <a:fld id="{B6F15528-21DE-4FAA-801E-634DDDAF4B2B}" type="slidenum">
              <a:rPr lang="en-US" smtClean="0"/>
              <a:pPr/>
              <a:t>7</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Horizontal)">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11204"/>
            <a:ext cx="6629400" cy="430887"/>
          </a:xfrm>
          <a:prstGeom prst="rect">
            <a:avLst/>
          </a:prstGeom>
          <a:noFill/>
        </p:spPr>
        <p:txBody>
          <a:bodyPr wrap="square" rtlCol="0">
            <a:spAutoFit/>
          </a:bodyPr>
          <a:lstStyle/>
          <a:p>
            <a:r>
              <a:rPr lang="en-US" sz="2200" b="1" dirty="0" smtClean="0">
                <a:latin typeface="Times New Roman" pitchFamily="18" charset="0"/>
                <a:cs typeface="Times New Roman" pitchFamily="18" charset="0"/>
              </a:rPr>
              <a:t>2.2 </a:t>
            </a:r>
            <a:r>
              <a:rPr lang="en-US" sz="2200" b="1" u="sng" dirty="0" err="1" smtClean="0">
                <a:latin typeface="Times New Roman" pitchFamily="18" charset="0"/>
                <a:cs typeface="Times New Roman" pitchFamily="18" charset="0"/>
              </a:rPr>
              <a:t>Các</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giai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đoạn</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của</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quá</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trình</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xã</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hội</a:t>
            </a:r>
            <a:r>
              <a:rPr lang="en-US" sz="2200" b="1" u="sng" dirty="0" smtClean="0">
                <a:latin typeface="Times New Roman" pitchFamily="18" charset="0"/>
                <a:cs typeface="Times New Roman" pitchFamily="18" charset="0"/>
              </a:rPr>
              <a:t> </a:t>
            </a:r>
            <a:r>
              <a:rPr lang="en-US" sz="2200" b="1" u="sng" dirty="0" err="1" smtClean="0">
                <a:latin typeface="Times New Roman" pitchFamily="18" charset="0"/>
                <a:cs typeface="Times New Roman" pitchFamily="18" charset="0"/>
              </a:rPr>
              <a:t>hóa</a:t>
            </a:r>
            <a:r>
              <a:rPr lang="en-US" sz="2200" b="1" u="sng" dirty="0" smtClean="0">
                <a:latin typeface="Times New Roman" pitchFamily="18" charset="0"/>
                <a:cs typeface="Times New Roman" pitchFamily="18" charset="0"/>
              </a:rPr>
              <a:t>:</a:t>
            </a:r>
            <a:endParaRPr lang="en-US" sz="2200" b="1" u="sng" dirty="0">
              <a:latin typeface="Times New Roman" pitchFamily="18" charset="0"/>
              <a:cs typeface="Times New Roman" pitchFamily="18" charset="0"/>
            </a:endParaRPr>
          </a:p>
        </p:txBody>
      </p:sp>
      <p:sp>
        <p:nvSpPr>
          <p:cNvPr id="5" name="Rectangle 4"/>
          <p:cNvSpPr/>
          <p:nvPr/>
        </p:nvSpPr>
        <p:spPr>
          <a:xfrm>
            <a:off x="304800" y="914400"/>
            <a:ext cx="7848600" cy="397032"/>
          </a:xfrm>
          <a:prstGeom prst="rect">
            <a:avLst/>
          </a:prstGeom>
        </p:spPr>
        <p:txBody>
          <a:bodyPr wrap="square">
            <a:spAutoFit/>
          </a:bodyPr>
          <a:lstStyle/>
          <a:p>
            <a:pPr algn="just">
              <a:lnSpc>
                <a:spcPct val="90000"/>
              </a:lnSpc>
            </a:pPr>
            <a:r>
              <a:rPr lang="en-US" sz="2200" dirty="0" smtClean="0">
                <a:latin typeface="Arial" pitchFamily="34" charset="0"/>
                <a:cs typeface="Arial" pitchFamily="34" charset="0"/>
                <a:sym typeface="Wingdings"/>
              </a:rPr>
              <a:t>_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ban </a:t>
            </a:r>
            <a:r>
              <a:rPr lang="en-US" sz="2200" dirty="0" err="1" smtClean="0">
                <a:latin typeface="Arial" pitchFamily="34" charset="0"/>
                <a:cs typeface="Arial" pitchFamily="34" charset="0"/>
              </a:rPr>
              <a:t>đầu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đứa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trẻ</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đình</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6" name="Rectangle 5"/>
          <p:cNvSpPr/>
          <p:nvPr/>
        </p:nvSpPr>
        <p:spPr>
          <a:xfrm>
            <a:off x="304799" y="1295400"/>
            <a:ext cx="8537691" cy="397032"/>
          </a:xfrm>
          <a:prstGeom prst="rect">
            <a:avLst/>
          </a:prstGeom>
        </p:spPr>
        <p:txBody>
          <a:bodyPr wrap="square">
            <a:spAutoFit/>
          </a:bodyPr>
          <a:lstStyle/>
          <a:p>
            <a:pPr algn="just">
              <a:lnSpc>
                <a:spcPct val="90000"/>
              </a:lnSpc>
            </a:pPr>
            <a:r>
              <a:rPr lang="en-US" sz="2200" dirty="0" smtClean="0">
                <a:latin typeface="Arial" pitchFamily="34" charset="0"/>
                <a:cs typeface="Arial" pitchFamily="34" charset="0"/>
                <a:sym typeface="Wingdings"/>
              </a:rPr>
              <a:t>_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diễn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nhà</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trường</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7" name="Rectangle 6"/>
          <p:cNvSpPr/>
          <p:nvPr/>
        </p:nvSpPr>
        <p:spPr>
          <a:xfrm>
            <a:off x="304800" y="1660368"/>
            <a:ext cx="8531088" cy="397032"/>
          </a:xfrm>
          <a:prstGeom prst="rect">
            <a:avLst/>
          </a:prstGeom>
        </p:spPr>
        <p:txBody>
          <a:bodyPr wrap="square">
            <a:spAutoFit/>
          </a:bodyPr>
          <a:lstStyle/>
          <a:p>
            <a:pPr algn="just">
              <a:lnSpc>
                <a:spcPct val="90000"/>
              </a:lnSpc>
            </a:pPr>
            <a:r>
              <a:rPr lang="en-US" sz="2200" dirty="0" smtClean="0">
                <a:latin typeface="Arial" pitchFamily="34" charset="0"/>
                <a:cs typeface="Arial" pitchFamily="34" charset="0"/>
                <a:sym typeface="Wingdings"/>
              </a:rPr>
              <a:t>_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con </a:t>
            </a:r>
            <a:r>
              <a:rPr lang="en-US" sz="2200" dirty="0" err="1" smtClean="0">
                <a:latin typeface="Arial" pitchFamily="34" charset="0"/>
                <a:cs typeface="Arial" pitchFamily="34" charset="0"/>
              </a:rPr>
              <a:t>người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sự</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bước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vào</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8" name="TextBox 7"/>
          <p:cNvSpPr txBox="1"/>
          <p:nvPr/>
        </p:nvSpPr>
        <p:spPr>
          <a:xfrm>
            <a:off x="304800" y="492204"/>
            <a:ext cx="5867400" cy="430887"/>
          </a:xfrm>
          <a:prstGeom prst="rect">
            <a:avLst/>
          </a:prstGeom>
          <a:noFill/>
        </p:spPr>
        <p:txBody>
          <a:bodyPr wrap="square" rtlCol="0">
            <a:spAutoFit/>
          </a:bodyPr>
          <a:lstStyle/>
          <a:p>
            <a:r>
              <a:rPr lang="en-US" sz="2200" b="1" dirty="0" smtClean="0">
                <a:latin typeface="Times New Roman" pitchFamily="18" charset="0"/>
                <a:cs typeface="Times New Roman" pitchFamily="18" charset="0"/>
              </a:rPr>
              <a:t>2.2.1 Theo </a:t>
            </a:r>
            <a:r>
              <a:rPr lang="en-US" sz="2200" b="1" dirty="0" err="1" smtClean="0">
                <a:latin typeface="Times New Roman" pitchFamily="18" charset="0"/>
                <a:cs typeface="Times New Roman" pitchFamily="18" charset="0"/>
              </a:rPr>
              <a:t>môi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trường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hóa</a:t>
            </a:r>
            <a:r>
              <a:rPr lang="en-US" sz="2200" b="1" dirty="0" smtClean="0">
                <a:latin typeface="Times New Roman" pitchFamily="18" charset="0"/>
                <a:cs typeface="Times New Roman" pitchFamily="18" charset="0"/>
              </a:rPr>
              <a:t>:</a:t>
            </a:r>
            <a:endParaRPr lang="en-US" sz="2200" b="1" dirty="0">
              <a:latin typeface="Times New Roman" pitchFamily="18" charset="0"/>
              <a:cs typeface="Times New Roman" pitchFamily="18" charset="0"/>
            </a:endParaRPr>
          </a:p>
        </p:txBody>
      </p:sp>
      <p:sp>
        <p:nvSpPr>
          <p:cNvPr id="9" name="TextBox 8"/>
          <p:cNvSpPr txBox="1"/>
          <p:nvPr/>
        </p:nvSpPr>
        <p:spPr>
          <a:xfrm>
            <a:off x="304800" y="2098596"/>
            <a:ext cx="6477000" cy="430887"/>
          </a:xfrm>
          <a:prstGeom prst="rect">
            <a:avLst/>
          </a:prstGeom>
          <a:noFill/>
        </p:spPr>
        <p:txBody>
          <a:bodyPr wrap="square" rtlCol="0">
            <a:spAutoFit/>
          </a:bodyPr>
          <a:lstStyle/>
          <a:p>
            <a:r>
              <a:rPr lang="en-US" sz="2200" b="1" dirty="0" smtClean="0">
                <a:latin typeface="Times New Roman" pitchFamily="18" charset="0"/>
                <a:cs typeface="Times New Roman" pitchFamily="18" charset="0"/>
              </a:rPr>
              <a:t>2.2.2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hóa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sơ</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cấp</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thứ</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cấp</a:t>
            </a:r>
            <a:r>
              <a:rPr lang="en-US" sz="2200" b="1" dirty="0" smtClean="0">
                <a:latin typeface="Times New Roman" pitchFamily="18" charset="0"/>
                <a:cs typeface="Times New Roman" pitchFamily="18" charset="0"/>
              </a:rPr>
              <a:t>:</a:t>
            </a:r>
            <a:endParaRPr lang="en-US" sz="2200" b="1" dirty="0">
              <a:latin typeface="Times New Roman" pitchFamily="18" charset="0"/>
              <a:cs typeface="Times New Roman" pitchFamily="18" charset="0"/>
            </a:endParaRPr>
          </a:p>
        </p:txBody>
      </p:sp>
      <p:sp>
        <p:nvSpPr>
          <p:cNvPr id="10" name="Rectangle 9"/>
          <p:cNvSpPr/>
          <p:nvPr/>
        </p:nvSpPr>
        <p:spPr>
          <a:xfrm>
            <a:off x="304800" y="2479596"/>
            <a:ext cx="7162800" cy="430887"/>
          </a:xfrm>
          <a:prstGeom prst="rect">
            <a:avLst/>
          </a:prstGeom>
        </p:spPr>
        <p:txBody>
          <a:bodyPr wrap="square">
            <a:spAutoFit/>
          </a:bodyPr>
          <a:lstStyle/>
          <a:p>
            <a:pPr algn="just"/>
            <a:r>
              <a:rPr lang="en-US" sz="2200" dirty="0" smtClean="0">
                <a:latin typeface="Arial" pitchFamily="34" charset="0"/>
                <a:cs typeface="Arial" pitchFamily="34" charset="0"/>
              </a:rPr>
              <a:t>_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cuộc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đời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chia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thành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a:t>
            </a:r>
          </a:p>
        </p:txBody>
      </p:sp>
      <p:sp>
        <p:nvSpPr>
          <p:cNvPr id="11" name="Rectangle 10"/>
          <p:cNvSpPr/>
          <p:nvPr/>
        </p:nvSpPr>
        <p:spPr>
          <a:xfrm>
            <a:off x="533400" y="2860596"/>
            <a:ext cx="7162800" cy="430887"/>
          </a:xfrm>
          <a:prstGeom prst="rect">
            <a:avLst/>
          </a:prstGeom>
        </p:spPr>
        <p:txBody>
          <a:bodyPr wrap="square">
            <a:spAutoFit/>
          </a:bodyPr>
          <a:lstStyle/>
          <a:p>
            <a:pPr algn="just">
              <a:defRPr/>
            </a:pPr>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r>
              <a:rPr lang="en-US" sz="2200" dirty="0" smtClean="0">
                <a:latin typeface="Arial" pitchFamily="34" charset="0"/>
                <a:cs typeface="Arial" pitchFamily="34" charset="0"/>
              </a:rPr>
              <a:t> (d</a:t>
            </a:r>
            <a:r>
              <a:rPr lang="vi-VN" sz="2200" dirty="0" smtClean="0">
                <a:latin typeface="Arial" pitchFamily="34" charset="0"/>
                <a:cs typeface="Arial" pitchFamily="34" charset="0"/>
              </a:rPr>
              <a:t>iễn ra trong giai đoạn đầu</a:t>
            </a:r>
            <a:r>
              <a:rPr lang="en-US" sz="2200" dirty="0" smtClean="0">
                <a:latin typeface="Arial" pitchFamily="34" charset="0"/>
                <a:cs typeface="Arial" pitchFamily="34" charset="0"/>
              </a:rPr>
              <a:t>)</a:t>
            </a:r>
          </a:p>
        </p:txBody>
      </p:sp>
      <p:sp>
        <p:nvSpPr>
          <p:cNvPr id="12" name="Rectangle 11"/>
          <p:cNvSpPr/>
          <p:nvPr/>
        </p:nvSpPr>
        <p:spPr>
          <a:xfrm>
            <a:off x="533400" y="3241596"/>
            <a:ext cx="8153400" cy="430887"/>
          </a:xfrm>
          <a:prstGeom prst="rect">
            <a:avLst/>
          </a:prstGeom>
        </p:spPr>
        <p:txBody>
          <a:bodyPr wrap="square">
            <a:spAutoFit/>
          </a:bodyPr>
          <a:lstStyle/>
          <a:p>
            <a:pPr algn="just">
              <a:defRPr/>
            </a:pPr>
            <a:r>
              <a:rPr lang="en-US" sz="2200" dirty="0" smtClean="0">
                <a:latin typeface="Arial" pitchFamily="34" charset="0"/>
                <a:cs typeface="Arial" pitchFamily="34" charset="0"/>
                <a:sym typeface="Wingdings"/>
              </a:rPr>
              <a:t> </a:t>
            </a: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r>
              <a:rPr lang="en-US" sz="2200" dirty="0" smtClean="0">
                <a:latin typeface="Arial" pitchFamily="34" charset="0"/>
                <a:cs typeface="Arial" pitchFamily="34" charset="0"/>
              </a:rPr>
              <a:t> (d</a:t>
            </a:r>
            <a:r>
              <a:rPr lang="vi-VN" sz="2200" dirty="0" smtClean="0">
                <a:latin typeface="Arial" pitchFamily="34" charset="0"/>
                <a:cs typeface="Arial" pitchFamily="34" charset="0"/>
              </a:rPr>
              <a:t>iễn ra suốt đời người</a:t>
            </a:r>
            <a:r>
              <a:rPr lang="en-US" sz="2200" dirty="0" smtClean="0">
                <a:latin typeface="Arial" pitchFamily="34" charset="0"/>
                <a:cs typeface="Arial" pitchFamily="34" charset="0"/>
              </a:rPr>
              <a:t> – </a:t>
            </a:r>
            <a:r>
              <a:rPr lang="en-US" sz="2200" dirty="0" err="1" smtClean="0">
                <a:latin typeface="Arial" pitchFamily="34" charset="0"/>
                <a:cs typeface="Arial" pitchFamily="34" charset="0"/>
              </a:rPr>
              <a:t>giai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đoạn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sau</a:t>
            </a:r>
            <a:r>
              <a:rPr lang="en-US" sz="2200" dirty="0" smtClean="0">
                <a:latin typeface="Arial" pitchFamily="34" charset="0"/>
                <a:cs typeface="Arial" pitchFamily="34" charset="0"/>
              </a:rPr>
              <a:t>)</a:t>
            </a:r>
            <a:endParaRPr lang="vi-VN" sz="2200" dirty="0" smtClean="0">
              <a:latin typeface="Arial" pitchFamily="34" charset="0"/>
              <a:cs typeface="Arial" pitchFamily="34" charset="0"/>
            </a:endParaRPr>
          </a:p>
        </p:txBody>
      </p:sp>
      <p:sp>
        <p:nvSpPr>
          <p:cNvPr id="13" name="Rectangle 12"/>
          <p:cNvSpPr/>
          <p:nvPr/>
        </p:nvSpPr>
        <p:spPr>
          <a:xfrm>
            <a:off x="304800" y="3622596"/>
            <a:ext cx="8458200" cy="1107996"/>
          </a:xfrm>
          <a:prstGeom prst="rect">
            <a:avLst/>
          </a:prstGeom>
        </p:spPr>
        <p:txBody>
          <a:bodyPr wrap="square">
            <a:spAutoFit/>
          </a:bodyPr>
          <a:lstStyle/>
          <a:p>
            <a:pPr algn="just"/>
            <a:r>
              <a:rPr lang="en-US" sz="2200" dirty="0" smtClean="0">
                <a:latin typeface="Arial" pitchFamily="34" charset="0"/>
                <a:cs typeface="Arial" pitchFamily="34" charset="0"/>
              </a:rPr>
              <a:t>_ </a:t>
            </a:r>
            <a:r>
              <a:rPr lang="vi-VN" sz="2200" dirty="0" smtClean="0">
                <a:latin typeface="Arial" pitchFamily="34" charset="0"/>
                <a:cs typeface="Arial" pitchFamily="34" charset="0"/>
              </a:rPr>
              <a:t>Nhu cầu cho xã hội hóa ở giai đoạn sau bắt nguồn từ tính phức tạp của xã hội gia tăng cùng với sự thay đổi theo của vai trò và trách nhiệm</a:t>
            </a:r>
            <a:r>
              <a:rPr lang="en-US" sz="2200" dirty="0" smtClean="0">
                <a:latin typeface="Arial" pitchFamily="34" charset="0"/>
                <a:cs typeface="Arial" pitchFamily="34" charset="0"/>
              </a:rPr>
              <a:t>.</a:t>
            </a:r>
            <a:endParaRPr lang="vi-VN" sz="2200" dirty="0">
              <a:latin typeface="Arial" pitchFamily="34" charset="0"/>
              <a:cs typeface="Arial" pitchFamily="34" charset="0"/>
            </a:endParaRPr>
          </a:p>
        </p:txBody>
      </p:sp>
      <p:sp>
        <p:nvSpPr>
          <p:cNvPr id="14" name="Slide Number Placeholder 13"/>
          <p:cNvSpPr>
            <a:spLocks noGrp="1"/>
          </p:cNvSpPr>
          <p:nvPr>
            <p:ph type="sldNum" sz="quarter" idx="12"/>
          </p:nvPr>
        </p:nvSpPr>
        <p:spPr/>
        <p:txBody>
          <a:bodyPr/>
          <a:lstStyle/>
          <a:p>
            <a:fld id="{B6F15528-21DE-4FAA-801E-634DDDAF4B2B}" type="slidenum">
              <a:rPr lang="en-US" smtClean="0"/>
              <a:pPr/>
              <a:t>8</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in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arn(in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295400" y="586026"/>
            <a:ext cx="2514600" cy="430887"/>
          </a:xfrm>
          <a:prstGeom prst="rect">
            <a:avLst/>
          </a:prstGeom>
        </p:spPr>
        <p:txBody>
          <a:bodyPr wrap="square">
            <a:spAutoFit/>
          </a:bodyPr>
          <a:lstStyle/>
          <a:p>
            <a:pPr algn="just">
              <a:defRPr/>
            </a:pP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sơ</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endParaRPr lang="en-US" sz="2200" dirty="0" smtClean="0">
              <a:latin typeface="Arial" pitchFamily="34" charset="0"/>
              <a:cs typeface="Arial" pitchFamily="34" charset="0"/>
            </a:endParaRPr>
          </a:p>
        </p:txBody>
      </p:sp>
      <p:sp>
        <p:nvSpPr>
          <p:cNvPr id="12" name="Rectangle 11"/>
          <p:cNvSpPr/>
          <p:nvPr/>
        </p:nvSpPr>
        <p:spPr>
          <a:xfrm>
            <a:off x="5105400" y="5665113"/>
            <a:ext cx="2590800" cy="430887"/>
          </a:xfrm>
          <a:prstGeom prst="rect">
            <a:avLst/>
          </a:prstGeom>
        </p:spPr>
        <p:txBody>
          <a:bodyPr wrap="square">
            <a:spAutoFit/>
          </a:bodyPr>
          <a:lstStyle/>
          <a:p>
            <a:pPr algn="just">
              <a:defRPr/>
            </a:pPr>
            <a:r>
              <a:rPr lang="en-US" sz="2200" dirty="0" err="1" smtClean="0">
                <a:latin typeface="Arial" pitchFamily="34" charset="0"/>
                <a:cs typeface="Arial" pitchFamily="34" charset="0"/>
              </a:rPr>
              <a:t>Xã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hội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hóa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cấp</a:t>
            </a:r>
            <a:endParaRPr lang="vi-VN" sz="2200" dirty="0" smtClean="0">
              <a:latin typeface="Arial" pitchFamily="34" charset="0"/>
              <a:cs typeface="Arial" pitchFamily="34" charset="0"/>
            </a:endParaRPr>
          </a:p>
        </p:txBody>
      </p:sp>
      <p:pic>
        <p:nvPicPr>
          <p:cNvPr id="21" name="Picture 20" descr="images (9).jpg"/>
          <p:cNvPicPr>
            <a:picLocks noChangeAspect="1"/>
          </p:cNvPicPr>
          <p:nvPr/>
        </p:nvPicPr>
        <p:blipFill>
          <a:blip r:embed="rId2"/>
          <a:stretch>
            <a:fillRect/>
          </a:stretch>
        </p:blipFill>
        <p:spPr>
          <a:xfrm>
            <a:off x="3200400" y="1711197"/>
            <a:ext cx="2124075" cy="3191916"/>
          </a:xfrm>
          <a:prstGeom prst="rect">
            <a:avLst/>
          </a:prstGeom>
        </p:spPr>
      </p:pic>
      <p:grpSp>
        <p:nvGrpSpPr>
          <p:cNvPr id="23" name="Group 22"/>
          <p:cNvGrpSpPr/>
          <p:nvPr/>
        </p:nvGrpSpPr>
        <p:grpSpPr>
          <a:xfrm>
            <a:off x="5671457" y="1759863"/>
            <a:ext cx="3472543" cy="3067050"/>
            <a:chOff x="4038600" y="2895600"/>
            <a:chExt cx="3853543" cy="3371850"/>
          </a:xfrm>
        </p:grpSpPr>
        <p:pic>
          <p:nvPicPr>
            <p:cNvPr id="20" name="Picture 19" descr="7.jpg"/>
            <p:cNvPicPr>
              <a:picLocks noChangeAspect="1"/>
            </p:cNvPicPr>
            <p:nvPr/>
          </p:nvPicPr>
          <p:blipFill>
            <a:blip r:embed="rId3">
              <a:clrChange>
                <a:clrFrom>
                  <a:srgbClr val="FEFEFE"/>
                </a:clrFrom>
                <a:clrTo>
                  <a:srgbClr val="FEFEFE">
                    <a:alpha val="0"/>
                  </a:srgbClr>
                </a:clrTo>
              </a:clrChange>
            </a:blip>
            <a:stretch>
              <a:fillRect/>
            </a:stretch>
          </p:blipFill>
          <p:spPr>
            <a:xfrm>
              <a:off x="4038600" y="2895600"/>
              <a:ext cx="3853543" cy="3371850"/>
            </a:xfrm>
            <a:prstGeom prst="rect">
              <a:avLst/>
            </a:prstGeom>
          </p:spPr>
        </p:pic>
        <p:pic>
          <p:nvPicPr>
            <p:cNvPr id="22" name="Picture 21" descr="5.jpg"/>
            <p:cNvPicPr>
              <a:picLocks noChangeAspect="1"/>
            </p:cNvPicPr>
            <p:nvPr/>
          </p:nvPicPr>
          <p:blipFill>
            <a:blip r:embed="rId4"/>
            <a:stretch>
              <a:fillRect/>
            </a:stretch>
          </p:blipFill>
          <p:spPr>
            <a:xfrm>
              <a:off x="5181600" y="3276600"/>
              <a:ext cx="1219200" cy="1417122"/>
            </a:xfrm>
            <a:prstGeom prst="rect">
              <a:avLst/>
            </a:prstGeom>
          </p:spPr>
        </p:pic>
      </p:grpSp>
      <p:sp>
        <p:nvSpPr>
          <p:cNvPr id="24" name="TextBox 23"/>
          <p:cNvSpPr txBox="1"/>
          <p:nvPr/>
        </p:nvSpPr>
        <p:spPr>
          <a:xfrm>
            <a:off x="7010400" y="3455313"/>
            <a:ext cx="914400" cy="369332"/>
          </a:xfrm>
          <a:prstGeom prst="rect">
            <a:avLst/>
          </a:prstGeom>
          <a:noFill/>
        </p:spPr>
        <p:txBody>
          <a:bodyPr wrap="square" rtlCol="0">
            <a:spAutoFit/>
          </a:bodyPr>
          <a:lstStyle/>
          <a:p>
            <a:r>
              <a:rPr lang="en-US" b="1" dirty="0" smtClean="0"/>
              <a:t>R.I.P</a:t>
            </a:r>
            <a:endParaRPr lang="en-US" b="1" dirty="0"/>
          </a:p>
        </p:txBody>
      </p:sp>
      <p:sp>
        <p:nvSpPr>
          <p:cNvPr id="25" name="Right Brace 24"/>
          <p:cNvSpPr/>
          <p:nvPr/>
        </p:nvSpPr>
        <p:spPr>
          <a:xfrm rot="16200000">
            <a:off x="2286000" y="-735687"/>
            <a:ext cx="457200" cy="4114800"/>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6" name="Picture 25" descr="1.jpg"/>
          <p:cNvPicPr>
            <a:picLocks noChangeAspect="1"/>
          </p:cNvPicPr>
          <p:nvPr/>
        </p:nvPicPr>
        <p:blipFill>
          <a:blip r:embed="rId5">
            <a:clrChange>
              <a:clrFrom>
                <a:srgbClr val="FFFFFF"/>
              </a:clrFrom>
              <a:clrTo>
                <a:srgbClr val="FFFFFF">
                  <a:alpha val="0"/>
                </a:srgbClr>
              </a:clrTo>
            </a:clrChange>
          </a:blip>
          <a:stretch>
            <a:fillRect/>
          </a:stretch>
        </p:blipFill>
        <p:spPr>
          <a:xfrm>
            <a:off x="-228600" y="1931313"/>
            <a:ext cx="2708384" cy="2895600"/>
          </a:xfrm>
          <a:prstGeom prst="rect">
            <a:avLst/>
          </a:prstGeom>
        </p:spPr>
      </p:pic>
      <p:sp>
        <p:nvSpPr>
          <p:cNvPr id="27" name="Right Brace 26"/>
          <p:cNvSpPr/>
          <p:nvPr/>
        </p:nvSpPr>
        <p:spPr>
          <a:xfrm rot="5400000">
            <a:off x="6096000" y="2845713"/>
            <a:ext cx="457200" cy="4876800"/>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Slide Number Placeholder 27"/>
          <p:cNvSpPr>
            <a:spLocks noGrp="1"/>
          </p:cNvSpPr>
          <p:nvPr>
            <p:ph type="sldNum" sz="quarter" idx="12"/>
          </p:nvPr>
        </p:nvSpPr>
        <p:spPr/>
        <p:txBody>
          <a:bodyPr/>
          <a:lstStyle/>
          <a:p>
            <a:fld id="{B6F15528-21DE-4FAA-801E-634DDDAF4B2B}" type="slidenum">
              <a:rPr lang="en-US" smtClean="0"/>
              <a:pPr/>
              <a:t>9</a:t>
            </a:fld>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Horizontal)">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Horizontal)">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Horizontal)">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Horizontal)">
                                      <p:cBhvr>
                                        <p:cTn id="30" dur="500"/>
                                        <p:tgtEl>
                                          <p:spTgt spid="23"/>
                                        </p:tgtEl>
                                      </p:cBhvr>
                                    </p:animEffect>
                                  </p:childTnLst>
                                </p:cTn>
                              </p:par>
                              <p:par>
                                <p:cTn id="31" presetID="16" presetClass="entr" presetSubtype="26"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Horizontal)">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barn(inHorizontal)">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4" grpId="0"/>
      <p:bldP spid="25" grpId="0" animBg="1"/>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730</TotalTime>
  <Words>2846</Words>
  <Application>Microsoft Office PowerPoint</Application>
  <PresentationFormat>On-screen Show (4:3)</PresentationFormat>
  <Paragraphs>227</Paragraphs>
  <Slides>31</Slides>
  <Notes>15</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Bài thuyết trình của nhóm đến đây là kết thúc!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 La</dc:creator>
  <cp:lastModifiedBy>La La</cp:lastModifiedBy>
  <cp:revision>103</cp:revision>
  <dcterms:created xsi:type="dcterms:W3CDTF">2006-08-16T00:00:00Z</dcterms:created>
  <dcterms:modified xsi:type="dcterms:W3CDTF">2013-10-14T20:23:24Z</dcterms:modified>
</cp:coreProperties>
</file>