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57" r:id="rId3"/>
    <p:sldId id="262" r:id="rId4"/>
    <p:sldId id="263" r:id="rId5"/>
    <p:sldId id="264" r:id="rId6"/>
    <p:sldId id="265" r:id="rId7"/>
    <p:sldId id="266" r:id="rId8"/>
    <p:sldId id="267" r:id="rId9"/>
    <p:sldId id="292" r:id="rId10"/>
    <p:sldId id="268" r:id="rId11"/>
    <p:sldId id="270" r:id="rId12"/>
    <p:sldId id="271" r:id="rId13"/>
    <p:sldId id="273" r:id="rId14"/>
    <p:sldId id="310" r:id="rId15"/>
    <p:sldId id="298" r:id="rId16"/>
    <p:sldId id="300" r:id="rId17"/>
    <p:sldId id="303" r:id="rId18"/>
    <p:sldId id="295" r:id="rId19"/>
    <p:sldId id="293" r:id="rId20"/>
    <p:sldId id="274" r:id="rId21"/>
    <p:sldId id="291" r:id="rId22"/>
    <p:sldId id="276" r:id="rId23"/>
    <p:sldId id="277" r:id="rId24"/>
    <p:sldId id="285" r:id="rId25"/>
    <p:sldId id="286" r:id="rId26"/>
    <p:sldId id="287" r:id="rId27"/>
    <p:sldId id="279" r:id="rId28"/>
    <p:sldId id="280" r:id="rId29"/>
    <p:sldId id="281" r:id="rId30"/>
    <p:sldId id="282" r:id="rId31"/>
    <p:sldId id="283" r:id="rId32"/>
    <p:sldId id="299" r:id="rId33"/>
    <p:sldId id="284" r:id="rId34"/>
    <p:sldId id="289" r:id="rId35"/>
    <p:sldId id="294" r:id="rId36"/>
    <p:sldId id="297" r:id="rId37"/>
    <p:sldId id="306" r:id="rId38"/>
    <p:sldId id="305" r:id="rId39"/>
    <p:sldId id="309"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62" autoAdjust="0"/>
    <p:restoredTop sz="94660"/>
  </p:normalViewPr>
  <p:slideViewPr>
    <p:cSldViewPr>
      <p:cViewPr>
        <p:scale>
          <a:sx n="70" d="100"/>
          <a:sy n="70" d="100"/>
        </p:scale>
        <p:origin x="-1380"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1F2C81-9AC2-4FFF-9B9D-D37B1EFAD2C2}" type="doc">
      <dgm:prSet loTypeId="urn:microsoft.com/office/officeart/2005/8/layout/target3" loCatId="relationship" qsTypeId="urn:microsoft.com/office/officeart/2005/8/quickstyle/simple3" qsCatId="simple" csTypeId="urn:microsoft.com/office/officeart/2005/8/colors/accent1_2" csCatId="accent1" phldr="1"/>
      <dgm:spPr/>
      <dgm:t>
        <a:bodyPr/>
        <a:lstStyle/>
        <a:p>
          <a:endParaRPr lang="en-US"/>
        </a:p>
      </dgm:t>
    </dgm:pt>
    <dgm:pt modelId="{3E03EC88-966F-457F-BD76-2A4B82BF47F3}">
      <dgm:prSet custT="1"/>
      <dgm:spPr>
        <a:solidFill>
          <a:schemeClr val="accent1">
            <a:lumMod val="20000"/>
            <a:lumOff val="80000"/>
          </a:schemeClr>
        </a:solidFill>
        <a:ln>
          <a:solidFill>
            <a:schemeClr val="tx2">
              <a:lumMod val="60000"/>
              <a:lumOff val="40000"/>
            </a:schemeClr>
          </a:solidFill>
        </a:ln>
        <a:effectLst>
          <a:outerShdw blurRad="50800" dist="38100" dir="5400000" algn="t" rotWithShape="0">
            <a:prstClr val="black">
              <a:alpha val="40000"/>
            </a:prstClr>
          </a:outerShdw>
        </a:effectLst>
        <a:scene3d>
          <a:camera prst="obliqueTopLeft"/>
          <a:lightRig rig="threePt" dir="t"/>
        </a:scene3d>
        <a:sp3d/>
      </dgm:spPr>
      <dgm:t>
        <a:bodyPr/>
        <a:lstStyle/>
        <a:p>
          <a:pPr rtl="0"/>
          <a:r>
            <a:rPr lang="en-US" sz="4400" dirty="0" err="1" smtClean="0">
              <a:effectLst>
                <a:outerShdw blurRad="38100" dist="38100" dir="2700000" algn="tl">
                  <a:srgbClr val="000000">
                    <a:alpha val="43137"/>
                  </a:srgbClr>
                </a:outerShdw>
              </a:effectLst>
            </a:rPr>
            <a:t>Bất</a:t>
          </a:r>
          <a:r>
            <a:rPr lang="en-US" sz="4400" dirty="0" smtClean="0">
              <a:effectLst>
                <a:outerShdw blurRad="38100" dist="38100" dir="2700000" algn="tl">
                  <a:srgbClr val="000000">
                    <a:alpha val="43137"/>
                  </a:srgbClr>
                </a:outerShdw>
              </a:effectLst>
            </a:rPr>
            <a:t> </a:t>
          </a:r>
          <a:r>
            <a:rPr lang="en-US" sz="4400" dirty="0" err="1" smtClean="0">
              <a:effectLst>
                <a:outerShdw blurRad="38100" dist="38100" dir="2700000" algn="tl">
                  <a:srgbClr val="000000">
                    <a:alpha val="43137"/>
                  </a:srgbClr>
                </a:outerShdw>
              </a:effectLst>
            </a:rPr>
            <a:t>Bình</a:t>
          </a:r>
          <a:r>
            <a:rPr lang="en-US" sz="4400" dirty="0" smtClean="0">
              <a:effectLst>
                <a:outerShdw blurRad="38100" dist="38100" dir="2700000" algn="tl">
                  <a:srgbClr val="000000">
                    <a:alpha val="43137"/>
                  </a:srgbClr>
                </a:outerShdw>
              </a:effectLst>
            </a:rPr>
            <a:t> </a:t>
          </a:r>
          <a:r>
            <a:rPr lang="en-US" sz="4400" dirty="0" err="1" smtClean="0">
              <a:effectLst>
                <a:outerShdw blurRad="38100" dist="38100" dir="2700000" algn="tl">
                  <a:srgbClr val="000000">
                    <a:alpha val="43137"/>
                  </a:srgbClr>
                </a:outerShdw>
              </a:effectLst>
            </a:rPr>
            <a:t>Đẳng</a:t>
          </a:r>
          <a:r>
            <a:rPr lang="en-US" sz="4400" dirty="0" smtClean="0">
              <a:effectLst>
                <a:outerShdw blurRad="38100" dist="38100" dir="2700000" algn="tl">
                  <a:srgbClr val="000000">
                    <a:alpha val="43137"/>
                  </a:srgbClr>
                </a:outerShdw>
              </a:effectLst>
            </a:rPr>
            <a:t> </a:t>
          </a:r>
          <a:r>
            <a:rPr lang="en-US" sz="4400" dirty="0" err="1" smtClean="0">
              <a:effectLst>
                <a:outerShdw blurRad="38100" dist="38100" dir="2700000" algn="tl">
                  <a:srgbClr val="000000">
                    <a:alpha val="43137"/>
                  </a:srgbClr>
                </a:outerShdw>
              </a:effectLst>
            </a:rPr>
            <a:t>Và</a:t>
          </a:r>
          <a:r>
            <a:rPr lang="en-US" sz="4400" dirty="0" smtClean="0">
              <a:effectLst>
                <a:outerShdw blurRad="38100" dist="38100" dir="2700000" algn="tl">
                  <a:srgbClr val="000000">
                    <a:alpha val="43137"/>
                  </a:srgbClr>
                </a:outerShdw>
              </a:effectLst>
            </a:rPr>
            <a:t> </a:t>
          </a:r>
          <a:r>
            <a:rPr lang="en-US" sz="4400" dirty="0" err="1" smtClean="0">
              <a:effectLst>
                <a:outerShdw blurRad="38100" dist="38100" dir="2700000" algn="tl">
                  <a:srgbClr val="000000">
                    <a:alpha val="43137"/>
                  </a:srgbClr>
                </a:outerShdw>
              </a:effectLst>
            </a:rPr>
            <a:t>Phân</a:t>
          </a:r>
          <a:r>
            <a:rPr lang="en-US" sz="4400" dirty="0" smtClean="0">
              <a:effectLst>
                <a:outerShdw blurRad="38100" dist="38100" dir="2700000" algn="tl">
                  <a:srgbClr val="000000">
                    <a:alpha val="43137"/>
                  </a:srgbClr>
                </a:outerShdw>
              </a:effectLst>
            </a:rPr>
            <a:t> </a:t>
          </a:r>
          <a:r>
            <a:rPr lang="en-US" sz="4400" dirty="0" err="1" smtClean="0">
              <a:effectLst>
                <a:outerShdw blurRad="38100" dist="38100" dir="2700000" algn="tl">
                  <a:srgbClr val="000000">
                    <a:alpha val="43137"/>
                  </a:srgbClr>
                </a:outerShdw>
              </a:effectLst>
            </a:rPr>
            <a:t>Tầng</a:t>
          </a:r>
          <a:r>
            <a:rPr lang="en-US" sz="4400" dirty="0" smtClean="0">
              <a:effectLst>
                <a:outerShdw blurRad="38100" dist="38100" dir="2700000" algn="tl">
                  <a:srgbClr val="000000">
                    <a:alpha val="43137"/>
                  </a:srgbClr>
                </a:outerShdw>
              </a:effectLst>
            </a:rPr>
            <a:t> </a:t>
          </a:r>
          <a:r>
            <a:rPr lang="en-US" sz="4400" dirty="0" err="1" smtClean="0">
              <a:effectLst>
                <a:outerShdw blurRad="38100" dist="38100" dir="2700000" algn="tl">
                  <a:srgbClr val="000000">
                    <a:alpha val="43137"/>
                  </a:srgbClr>
                </a:outerShdw>
              </a:effectLst>
            </a:rPr>
            <a:t>Xã</a:t>
          </a:r>
          <a:r>
            <a:rPr lang="en-US" sz="4400" dirty="0" smtClean="0">
              <a:effectLst>
                <a:outerShdw blurRad="38100" dist="38100" dir="2700000" algn="tl">
                  <a:srgbClr val="000000">
                    <a:alpha val="43137"/>
                  </a:srgbClr>
                </a:outerShdw>
              </a:effectLst>
            </a:rPr>
            <a:t> </a:t>
          </a:r>
          <a:r>
            <a:rPr lang="en-US" sz="4400" dirty="0" err="1" smtClean="0">
              <a:effectLst>
                <a:outerShdw blurRad="38100" dist="38100" dir="2700000" algn="tl">
                  <a:srgbClr val="000000">
                    <a:alpha val="43137"/>
                  </a:srgbClr>
                </a:outerShdw>
              </a:effectLst>
            </a:rPr>
            <a:t>Hội</a:t>
          </a:r>
          <a:endParaRPr lang="en-US" sz="4400" dirty="0">
            <a:effectLst>
              <a:outerShdw blurRad="38100" dist="38100" dir="2700000" algn="tl">
                <a:srgbClr val="000000">
                  <a:alpha val="43137"/>
                </a:srgbClr>
              </a:outerShdw>
            </a:effectLst>
          </a:endParaRPr>
        </a:p>
      </dgm:t>
    </dgm:pt>
    <dgm:pt modelId="{38CE5650-67F8-4C71-8167-162461D39F70}" type="parTrans" cxnId="{796F8015-E861-4AF6-9E3C-8F13C0405E91}">
      <dgm:prSet/>
      <dgm:spPr/>
      <dgm:t>
        <a:bodyPr/>
        <a:lstStyle/>
        <a:p>
          <a:endParaRPr lang="en-US"/>
        </a:p>
      </dgm:t>
    </dgm:pt>
    <dgm:pt modelId="{80A00F64-8974-4394-995F-933F93FFC336}" type="sibTrans" cxnId="{796F8015-E861-4AF6-9E3C-8F13C0405E91}">
      <dgm:prSet/>
      <dgm:spPr/>
      <dgm:t>
        <a:bodyPr/>
        <a:lstStyle/>
        <a:p>
          <a:endParaRPr lang="en-US"/>
        </a:p>
      </dgm:t>
    </dgm:pt>
    <dgm:pt modelId="{853E2B06-2540-4A73-A967-DE6781CE7C82}" type="pres">
      <dgm:prSet presAssocID="{2B1F2C81-9AC2-4FFF-9B9D-D37B1EFAD2C2}" presName="Name0" presStyleCnt="0">
        <dgm:presLayoutVars>
          <dgm:chMax val="7"/>
          <dgm:dir/>
          <dgm:animLvl val="lvl"/>
          <dgm:resizeHandles val="exact"/>
        </dgm:presLayoutVars>
      </dgm:prSet>
      <dgm:spPr/>
      <dgm:t>
        <a:bodyPr/>
        <a:lstStyle/>
        <a:p>
          <a:endParaRPr lang="en-US"/>
        </a:p>
      </dgm:t>
    </dgm:pt>
    <dgm:pt modelId="{88A6E880-B6DA-41CC-9071-F5BE7F136BBF}" type="pres">
      <dgm:prSet presAssocID="{3E03EC88-966F-457F-BD76-2A4B82BF47F3}" presName="circle1" presStyleLbl="node1" presStyleIdx="0" presStyleCnt="1"/>
      <dgm:spPr/>
    </dgm:pt>
    <dgm:pt modelId="{C768387F-8A9B-41A9-8E0F-1DD95C90D84E}" type="pres">
      <dgm:prSet presAssocID="{3E03EC88-966F-457F-BD76-2A4B82BF47F3}" presName="space" presStyleCnt="0"/>
      <dgm:spPr/>
    </dgm:pt>
    <dgm:pt modelId="{35BA368D-31AB-4BA7-A7E6-AED88A524B1D}" type="pres">
      <dgm:prSet presAssocID="{3E03EC88-966F-457F-BD76-2A4B82BF47F3}" presName="rect1" presStyleLbl="alignAcc1" presStyleIdx="0" presStyleCnt="1" custLinFactNeighborX="-1305" custLinFactNeighborY="-19048"/>
      <dgm:spPr/>
      <dgm:t>
        <a:bodyPr/>
        <a:lstStyle/>
        <a:p>
          <a:endParaRPr lang="en-US"/>
        </a:p>
      </dgm:t>
    </dgm:pt>
    <dgm:pt modelId="{799835D8-4AF3-41EF-8136-9156C2A2A50D}" type="pres">
      <dgm:prSet presAssocID="{3E03EC88-966F-457F-BD76-2A4B82BF47F3}" presName="rect1ParTxNoCh" presStyleLbl="alignAcc1" presStyleIdx="0" presStyleCnt="1">
        <dgm:presLayoutVars>
          <dgm:chMax val="1"/>
          <dgm:bulletEnabled val="1"/>
        </dgm:presLayoutVars>
      </dgm:prSet>
      <dgm:spPr/>
      <dgm:t>
        <a:bodyPr/>
        <a:lstStyle/>
        <a:p>
          <a:endParaRPr lang="en-US"/>
        </a:p>
      </dgm:t>
    </dgm:pt>
  </dgm:ptLst>
  <dgm:cxnLst>
    <dgm:cxn modelId="{796F8015-E861-4AF6-9E3C-8F13C0405E91}" srcId="{2B1F2C81-9AC2-4FFF-9B9D-D37B1EFAD2C2}" destId="{3E03EC88-966F-457F-BD76-2A4B82BF47F3}" srcOrd="0" destOrd="0" parTransId="{38CE5650-67F8-4C71-8167-162461D39F70}" sibTransId="{80A00F64-8974-4394-995F-933F93FFC336}"/>
    <dgm:cxn modelId="{75DCDD96-A3EA-4BC0-A5A6-0DD426917CF7}" type="presOf" srcId="{3E03EC88-966F-457F-BD76-2A4B82BF47F3}" destId="{35BA368D-31AB-4BA7-A7E6-AED88A524B1D}" srcOrd="0" destOrd="0" presId="urn:microsoft.com/office/officeart/2005/8/layout/target3"/>
    <dgm:cxn modelId="{988B50E3-C7C3-4659-9D86-6AC890FC14F8}" type="presOf" srcId="{3E03EC88-966F-457F-BD76-2A4B82BF47F3}" destId="{799835D8-4AF3-41EF-8136-9156C2A2A50D}" srcOrd="1" destOrd="0" presId="urn:microsoft.com/office/officeart/2005/8/layout/target3"/>
    <dgm:cxn modelId="{A9C3C7F5-1837-4328-BE67-F717D6D215E5}" type="presOf" srcId="{2B1F2C81-9AC2-4FFF-9B9D-D37B1EFAD2C2}" destId="{853E2B06-2540-4A73-A967-DE6781CE7C82}" srcOrd="0" destOrd="0" presId="urn:microsoft.com/office/officeart/2005/8/layout/target3"/>
    <dgm:cxn modelId="{9625B962-1197-4676-8197-572714B955B0}" type="presParOf" srcId="{853E2B06-2540-4A73-A967-DE6781CE7C82}" destId="{88A6E880-B6DA-41CC-9071-F5BE7F136BBF}" srcOrd="0" destOrd="0" presId="urn:microsoft.com/office/officeart/2005/8/layout/target3"/>
    <dgm:cxn modelId="{00714EE3-DD28-42F6-91DE-25CDC6CB0E64}" type="presParOf" srcId="{853E2B06-2540-4A73-A967-DE6781CE7C82}" destId="{C768387F-8A9B-41A9-8E0F-1DD95C90D84E}" srcOrd="1" destOrd="0" presId="urn:microsoft.com/office/officeart/2005/8/layout/target3"/>
    <dgm:cxn modelId="{16322139-CB56-449F-9F28-E90F4EECEA86}" type="presParOf" srcId="{853E2B06-2540-4A73-A967-DE6781CE7C82}" destId="{35BA368D-31AB-4BA7-A7E6-AED88A524B1D}" srcOrd="2" destOrd="0" presId="urn:microsoft.com/office/officeart/2005/8/layout/target3"/>
    <dgm:cxn modelId="{496DE816-7FE9-484D-87A1-88845B0FAF2F}" type="presParOf" srcId="{853E2B06-2540-4A73-A967-DE6781CE7C82}" destId="{799835D8-4AF3-41EF-8136-9156C2A2A50D}" srcOrd="3"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6E880-B6DA-41CC-9071-F5BE7F136BBF}">
      <dsp:nvSpPr>
        <dsp:cNvPr id="0" name=""/>
        <dsp:cNvSpPr/>
      </dsp:nvSpPr>
      <dsp:spPr>
        <a:xfrm>
          <a:off x="0" y="0"/>
          <a:ext cx="1600200" cy="1600200"/>
        </a:xfrm>
        <a:prstGeom prst="pie">
          <a:avLst>
            <a:gd name="adj1" fmla="val 5400000"/>
            <a:gd name="adj2" fmla="val 162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5BA368D-31AB-4BA7-A7E6-AED88A524B1D}">
      <dsp:nvSpPr>
        <dsp:cNvPr id="0" name=""/>
        <dsp:cNvSpPr/>
      </dsp:nvSpPr>
      <dsp:spPr>
        <a:xfrm>
          <a:off x="696960" y="0"/>
          <a:ext cx="7903373" cy="1600200"/>
        </a:xfrm>
        <a:prstGeom prst="rect">
          <a:avLst/>
        </a:prstGeom>
        <a:solidFill>
          <a:schemeClr val="accent1">
            <a:lumMod val="20000"/>
            <a:lumOff val="80000"/>
          </a:schemeClr>
        </a:solidFill>
        <a:ln w="9525" cap="flat" cmpd="sng" algn="ctr">
          <a:solidFill>
            <a:schemeClr val="tx2">
              <a:lumMod val="60000"/>
              <a:lumOff val="40000"/>
            </a:schemeClr>
          </a:solidFill>
          <a:prstDash val="solid"/>
        </a:ln>
        <a:effectLst>
          <a:outerShdw blurRad="50800" dist="38100" dir="5400000" algn="t" rotWithShape="0">
            <a:prstClr val="black">
              <a:alpha val="40000"/>
            </a:prstClr>
          </a:outerShdw>
        </a:effectLst>
        <a:scene3d>
          <a:camera prst="obliqueTopLeft"/>
          <a:lightRig rig="threePt" dir="t"/>
        </a:scene3d>
        <a:sp3d/>
      </dsp:spPr>
      <dsp:style>
        <a:lnRef idx="1">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rtl="0">
            <a:lnSpc>
              <a:spcPct val="90000"/>
            </a:lnSpc>
            <a:spcBef>
              <a:spcPct val="0"/>
            </a:spcBef>
            <a:spcAft>
              <a:spcPct val="35000"/>
            </a:spcAft>
          </a:pPr>
          <a:r>
            <a:rPr lang="en-US" sz="4400" kern="1200" dirty="0" err="1" smtClean="0">
              <a:effectLst>
                <a:outerShdw blurRad="38100" dist="38100" dir="2700000" algn="tl">
                  <a:srgbClr val="000000">
                    <a:alpha val="43137"/>
                  </a:srgbClr>
                </a:outerShdw>
              </a:effectLst>
            </a:rPr>
            <a:t>Bất</a:t>
          </a:r>
          <a:r>
            <a:rPr lang="en-US" sz="4400" kern="1200" dirty="0" smtClean="0">
              <a:effectLst>
                <a:outerShdw blurRad="38100" dist="38100" dir="2700000" algn="tl">
                  <a:srgbClr val="000000">
                    <a:alpha val="43137"/>
                  </a:srgbClr>
                </a:outerShdw>
              </a:effectLst>
            </a:rPr>
            <a:t> </a:t>
          </a:r>
          <a:r>
            <a:rPr lang="en-US" sz="4400" kern="1200" dirty="0" err="1" smtClean="0">
              <a:effectLst>
                <a:outerShdw blurRad="38100" dist="38100" dir="2700000" algn="tl">
                  <a:srgbClr val="000000">
                    <a:alpha val="43137"/>
                  </a:srgbClr>
                </a:outerShdw>
              </a:effectLst>
            </a:rPr>
            <a:t>Bình</a:t>
          </a:r>
          <a:r>
            <a:rPr lang="en-US" sz="4400" kern="1200" dirty="0" smtClean="0">
              <a:effectLst>
                <a:outerShdw blurRad="38100" dist="38100" dir="2700000" algn="tl">
                  <a:srgbClr val="000000">
                    <a:alpha val="43137"/>
                  </a:srgbClr>
                </a:outerShdw>
              </a:effectLst>
            </a:rPr>
            <a:t> </a:t>
          </a:r>
          <a:r>
            <a:rPr lang="en-US" sz="4400" kern="1200" dirty="0" err="1" smtClean="0">
              <a:effectLst>
                <a:outerShdw blurRad="38100" dist="38100" dir="2700000" algn="tl">
                  <a:srgbClr val="000000">
                    <a:alpha val="43137"/>
                  </a:srgbClr>
                </a:outerShdw>
              </a:effectLst>
            </a:rPr>
            <a:t>Đẳng</a:t>
          </a:r>
          <a:r>
            <a:rPr lang="en-US" sz="4400" kern="1200" dirty="0" smtClean="0">
              <a:effectLst>
                <a:outerShdw blurRad="38100" dist="38100" dir="2700000" algn="tl">
                  <a:srgbClr val="000000">
                    <a:alpha val="43137"/>
                  </a:srgbClr>
                </a:outerShdw>
              </a:effectLst>
            </a:rPr>
            <a:t> </a:t>
          </a:r>
          <a:r>
            <a:rPr lang="en-US" sz="4400" kern="1200" dirty="0" err="1" smtClean="0">
              <a:effectLst>
                <a:outerShdw blurRad="38100" dist="38100" dir="2700000" algn="tl">
                  <a:srgbClr val="000000">
                    <a:alpha val="43137"/>
                  </a:srgbClr>
                </a:outerShdw>
              </a:effectLst>
            </a:rPr>
            <a:t>Và</a:t>
          </a:r>
          <a:r>
            <a:rPr lang="en-US" sz="4400" kern="1200" dirty="0" smtClean="0">
              <a:effectLst>
                <a:outerShdw blurRad="38100" dist="38100" dir="2700000" algn="tl">
                  <a:srgbClr val="000000">
                    <a:alpha val="43137"/>
                  </a:srgbClr>
                </a:outerShdw>
              </a:effectLst>
            </a:rPr>
            <a:t> </a:t>
          </a:r>
          <a:r>
            <a:rPr lang="en-US" sz="4400" kern="1200" dirty="0" err="1" smtClean="0">
              <a:effectLst>
                <a:outerShdw blurRad="38100" dist="38100" dir="2700000" algn="tl">
                  <a:srgbClr val="000000">
                    <a:alpha val="43137"/>
                  </a:srgbClr>
                </a:outerShdw>
              </a:effectLst>
            </a:rPr>
            <a:t>Phân</a:t>
          </a:r>
          <a:r>
            <a:rPr lang="en-US" sz="4400" kern="1200" dirty="0" smtClean="0">
              <a:effectLst>
                <a:outerShdw blurRad="38100" dist="38100" dir="2700000" algn="tl">
                  <a:srgbClr val="000000">
                    <a:alpha val="43137"/>
                  </a:srgbClr>
                </a:outerShdw>
              </a:effectLst>
            </a:rPr>
            <a:t> </a:t>
          </a:r>
          <a:r>
            <a:rPr lang="en-US" sz="4400" kern="1200" dirty="0" err="1" smtClean="0">
              <a:effectLst>
                <a:outerShdw blurRad="38100" dist="38100" dir="2700000" algn="tl">
                  <a:srgbClr val="000000">
                    <a:alpha val="43137"/>
                  </a:srgbClr>
                </a:outerShdw>
              </a:effectLst>
            </a:rPr>
            <a:t>Tầng</a:t>
          </a:r>
          <a:r>
            <a:rPr lang="en-US" sz="4400" kern="1200" dirty="0" smtClean="0">
              <a:effectLst>
                <a:outerShdw blurRad="38100" dist="38100" dir="2700000" algn="tl">
                  <a:srgbClr val="000000">
                    <a:alpha val="43137"/>
                  </a:srgbClr>
                </a:outerShdw>
              </a:effectLst>
            </a:rPr>
            <a:t> </a:t>
          </a:r>
          <a:r>
            <a:rPr lang="en-US" sz="4400" kern="1200" dirty="0" err="1" smtClean="0">
              <a:effectLst>
                <a:outerShdw blurRad="38100" dist="38100" dir="2700000" algn="tl">
                  <a:srgbClr val="000000">
                    <a:alpha val="43137"/>
                  </a:srgbClr>
                </a:outerShdw>
              </a:effectLst>
            </a:rPr>
            <a:t>Xã</a:t>
          </a:r>
          <a:r>
            <a:rPr lang="en-US" sz="4400" kern="1200" dirty="0" smtClean="0">
              <a:effectLst>
                <a:outerShdw blurRad="38100" dist="38100" dir="2700000" algn="tl">
                  <a:srgbClr val="000000">
                    <a:alpha val="43137"/>
                  </a:srgbClr>
                </a:outerShdw>
              </a:effectLst>
            </a:rPr>
            <a:t> </a:t>
          </a:r>
          <a:r>
            <a:rPr lang="en-US" sz="4400" kern="1200" dirty="0" err="1" smtClean="0">
              <a:effectLst>
                <a:outerShdw blurRad="38100" dist="38100" dir="2700000" algn="tl">
                  <a:srgbClr val="000000">
                    <a:alpha val="43137"/>
                  </a:srgbClr>
                </a:outerShdw>
              </a:effectLst>
            </a:rPr>
            <a:t>Hội</a:t>
          </a:r>
          <a:endParaRPr lang="en-US" sz="4400" kern="1200" dirty="0">
            <a:effectLst>
              <a:outerShdw blurRad="38100" dist="38100" dir="2700000" algn="tl">
                <a:srgbClr val="000000">
                  <a:alpha val="43137"/>
                </a:srgbClr>
              </a:outerShdw>
            </a:effectLst>
          </a:endParaRPr>
        </a:p>
      </dsp:txBody>
      <dsp:txXfrm>
        <a:off x="696960" y="0"/>
        <a:ext cx="7903373" cy="1600200"/>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42FDA0-FC30-48DF-B123-4296B811F65D}" type="datetimeFigureOut">
              <a:rPr lang="en-US" smtClean="0"/>
              <a:t>12/11/2013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E90806-BE08-431D-8471-C12088B1F7BC}" type="slidenum">
              <a:rPr lang="en-US" smtClean="0"/>
              <a:t>‹#›</a:t>
            </a:fld>
            <a:endParaRPr lang="en-US"/>
          </a:p>
        </p:txBody>
      </p:sp>
    </p:spTree>
    <p:extLst>
      <p:ext uri="{BB962C8B-B14F-4D97-AF65-F5344CB8AC3E}">
        <p14:creationId xmlns:p14="http://schemas.microsoft.com/office/powerpoint/2010/main" val="5608138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CA6C41-46C8-47E6-9DC2-204CF78582F4}" type="datetimeFigureOut">
              <a:rPr lang="en-US" smtClean="0"/>
              <a:pPr/>
              <a:t>12/11/2013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B50F1-D7EE-4BD3-BAED-C1F151831C4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CA6C41-46C8-47E6-9DC2-204CF78582F4}" type="datetimeFigureOut">
              <a:rPr lang="en-US" smtClean="0"/>
              <a:pPr/>
              <a:t>12/11/2013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B50F1-D7EE-4BD3-BAED-C1F151831C4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CA6C41-46C8-47E6-9DC2-204CF78582F4}" type="datetimeFigureOut">
              <a:rPr lang="en-US" smtClean="0"/>
              <a:pPr/>
              <a:t>12/11/2013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B50F1-D7EE-4BD3-BAED-C1F151831C4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CA6C41-46C8-47E6-9DC2-204CF78582F4}" type="datetimeFigureOut">
              <a:rPr lang="en-US" smtClean="0"/>
              <a:pPr/>
              <a:t>12/11/2013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B50F1-D7EE-4BD3-BAED-C1F151831C4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CA6C41-46C8-47E6-9DC2-204CF78582F4}" type="datetimeFigureOut">
              <a:rPr lang="en-US" smtClean="0"/>
              <a:pPr/>
              <a:t>12/11/2013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B50F1-D7EE-4BD3-BAED-C1F151831C4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CA6C41-46C8-47E6-9DC2-204CF78582F4}" type="datetimeFigureOut">
              <a:rPr lang="en-US" smtClean="0"/>
              <a:pPr/>
              <a:t>12/11/2013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7B50F1-D7EE-4BD3-BAED-C1F151831C4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CA6C41-46C8-47E6-9DC2-204CF78582F4}" type="datetimeFigureOut">
              <a:rPr lang="en-US" smtClean="0"/>
              <a:pPr/>
              <a:t>12/11/2013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7B50F1-D7EE-4BD3-BAED-C1F151831C4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CA6C41-46C8-47E6-9DC2-204CF78582F4}" type="datetimeFigureOut">
              <a:rPr lang="en-US" smtClean="0"/>
              <a:pPr/>
              <a:t>12/11/2013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7B50F1-D7EE-4BD3-BAED-C1F151831C4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CA6C41-46C8-47E6-9DC2-204CF78582F4}" type="datetimeFigureOut">
              <a:rPr lang="en-US" smtClean="0"/>
              <a:pPr/>
              <a:t>12/11/2013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7B50F1-D7EE-4BD3-BAED-C1F151831C4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CA6C41-46C8-47E6-9DC2-204CF78582F4}" type="datetimeFigureOut">
              <a:rPr lang="en-US" smtClean="0"/>
              <a:pPr/>
              <a:t>12/11/2013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7B50F1-D7EE-4BD3-BAED-C1F151831C4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CA6C41-46C8-47E6-9DC2-204CF78582F4}" type="datetimeFigureOut">
              <a:rPr lang="en-US" smtClean="0"/>
              <a:pPr/>
              <a:t>12/11/2013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7B50F1-D7EE-4BD3-BAED-C1F151831C4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CA6C41-46C8-47E6-9DC2-204CF78582F4}" type="datetimeFigureOut">
              <a:rPr lang="en-US" smtClean="0"/>
              <a:pPr/>
              <a:t>12/11/2013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7B50F1-D7EE-4BD3-BAED-C1F151831C4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vi.wikipedia.org/wiki/Aristoteles"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81000"/>
            <a:ext cx="8077200" cy="1470025"/>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Autofit/>
          </a:bodyPr>
          <a:lstStyle/>
          <a:p>
            <a:pPr marL="742950" indent="-548640">
              <a:lnSpc>
                <a:spcPct val="150000"/>
              </a:lnSpc>
            </a:pPr>
            <a:r>
              <a:rPr lang="en-US" sz="3600" kern="1400" dirty="0" err="1" smtClean="0">
                <a:latin typeface="Times New Roman" pitchFamily="18" charset="0"/>
                <a:cs typeface="Times New Roman" pitchFamily="18" charset="0"/>
              </a:rPr>
              <a:t>Trường</a:t>
            </a:r>
            <a:r>
              <a:rPr lang="en-US" sz="3600" kern="1400" dirty="0" smtClean="0">
                <a:latin typeface="Times New Roman" pitchFamily="18" charset="0"/>
                <a:cs typeface="Times New Roman" pitchFamily="18" charset="0"/>
              </a:rPr>
              <a:t> ĐH </a:t>
            </a:r>
            <a:r>
              <a:rPr lang="en-US" sz="3600" kern="1400" dirty="0" err="1" smtClean="0">
                <a:latin typeface="Times New Roman" pitchFamily="18" charset="0"/>
                <a:cs typeface="Times New Roman" pitchFamily="18" charset="0"/>
              </a:rPr>
              <a:t>Nông</a:t>
            </a:r>
            <a:r>
              <a:rPr lang="en-US" sz="3600" kern="1400" dirty="0" smtClean="0">
                <a:latin typeface="Times New Roman" pitchFamily="18" charset="0"/>
                <a:cs typeface="Times New Roman" pitchFamily="18" charset="0"/>
              </a:rPr>
              <a:t> </a:t>
            </a:r>
            <a:r>
              <a:rPr lang="en-US" sz="3600" kern="1400" dirty="0" err="1" smtClean="0">
                <a:latin typeface="Times New Roman" pitchFamily="18" charset="0"/>
                <a:cs typeface="Times New Roman" pitchFamily="18" charset="0"/>
              </a:rPr>
              <a:t>Lâm</a:t>
            </a:r>
            <a:r>
              <a:rPr lang="en-US" sz="3600" kern="1400" dirty="0" smtClean="0">
                <a:latin typeface="Times New Roman" pitchFamily="18" charset="0"/>
                <a:cs typeface="Times New Roman" pitchFamily="18" charset="0"/>
              </a:rPr>
              <a:t> TP.HCM</a:t>
            </a:r>
            <a:br>
              <a:rPr lang="en-US" sz="3600" kern="1400" dirty="0" smtClean="0">
                <a:latin typeface="Times New Roman" pitchFamily="18" charset="0"/>
                <a:cs typeface="Times New Roman" pitchFamily="18" charset="0"/>
              </a:rPr>
            </a:br>
            <a:r>
              <a:rPr lang="en-US" sz="3600" kern="1400" dirty="0" err="1" smtClean="0">
                <a:latin typeface="Times New Roman" pitchFamily="18" charset="0"/>
                <a:cs typeface="Times New Roman" pitchFamily="18" charset="0"/>
              </a:rPr>
              <a:t>Bộ</a:t>
            </a:r>
            <a:r>
              <a:rPr lang="en-US" sz="3600" kern="1400" dirty="0" smtClean="0">
                <a:latin typeface="Times New Roman" pitchFamily="18" charset="0"/>
                <a:cs typeface="Times New Roman" pitchFamily="18" charset="0"/>
              </a:rPr>
              <a:t> </a:t>
            </a:r>
            <a:r>
              <a:rPr lang="en-US" sz="3600" kern="1400" dirty="0" err="1" smtClean="0">
                <a:latin typeface="Times New Roman" pitchFamily="18" charset="0"/>
                <a:cs typeface="Times New Roman" pitchFamily="18" charset="0"/>
              </a:rPr>
              <a:t>môn</a:t>
            </a:r>
            <a:r>
              <a:rPr lang="en-US" sz="3600" kern="1400" dirty="0" smtClean="0">
                <a:latin typeface="Times New Roman" pitchFamily="18" charset="0"/>
                <a:cs typeface="Times New Roman" pitchFamily="18" charset="0"/>
              </a:rPr>
              <a:t>: </a:t>
            </a:r>
            <a:r>
              <a:rPr lang="en-US" sz="3600" kern="1400" dirty="0" err="1" smtClean="0">
                <a:latin typeface="Times New Roman" pitchFamily="18" charset="0"/>
                <a:cs typeface="Times New Roman" pitchFamily="18" charset="0"/>
              </a:rPr>
              <a:t>Xã</a:t>
            </a:r>
            <a:r>
              <a:rPr lang="en-US" sz="3600" kern="1400" dirty="0" smtClean="0">
                <a:latin typeface="Times New Roman" pitchFamily="18" charset="0"/>
                <a:cs typeface="Times New Roman" pitchFamily="18" charset="0"/>
              </a:rPr>
              <a:t> </a:t>
            </a:r>
            <a:r>
              <a:rPr lang="en-US" sz="3600" kern="1400" dirty="0" err="1" smtClean="0">
                <a:latin typeface="Times New Roman" pitchFamily="18" charset="0"/>
                <a:cs typeface="Times New Roman" pitchFamily="18" charset="0"/>
              </a:rPr>
              <a:t>Hội</a:t>
            </a:r>
            <a:r>
              <a:rPr lang="en-US" sz="3600" kern="1400" dirty="0" smtClean="0">
                <a:latin typeface="Times New Roman" pitchFamily="18" charset="0"/>
                <a:cs typeface="Times New Roman" pitchFamily="18" charset="0"/>
              </a:rPr>
              <a:t> </a:t>
            </a:r>
            <a:r>
              <a:rPr lang="en-US" sz="3600" kern="1400" dirty="0" err="1" smtClean="0">
                <a:latin typeface="Times New Roman" pitchFamily="18" charset="0"/>
                <a:cs typeface="Times New Roman" pitchFamily="18" charset="0"/>
              </a:rPr>
              <a:t>Học</a:t>
            </a:r>
            <a:r>
              <a:rPr lang="en-US" sz="3600" kern="1400" dirty="0" smtClean="0">
                <a:latin typeface="Times New Roman" pitchFamily="18" charset="0"/>
                <a:cs typeface="Times New Roman" pitchFamily="18" charset="0"/>
              </a:rPr>
              <a:t/>
            </a:r>
            <a:br>
              <a:rPr lang="en-US" sz="3600" kern="1400" dirty="0" smtClean="0">
                <a:latin typeface="Times New Roman" pitchFamily="18" charset="0"/>
                <a:cs typeface="Times New Roman" pitchFamily="18" charset="0"/>
              </a:rPr>
            </a:br>
            <a:r>
              <a:rPr lang="en-US" sz="3600" kern="1400" dirty="0" smtClean="0">
                <a:latin typeface="Times New Roman" pitchFamily="18" charset="0"/>
                <a:cs typeface="Times New Roman" pitchFamily="18" charset="0"/>
              </a:rPr>
              <a:t>                    </a:t>
            </a:r>
            <a:r>
              <a:rPr lang="en-US" sz="3000" kern="1400" dirty="0" err="1" smtClean="0">
                <a:latin typeface="Times New Roman" pitchFamily="18" charset="0"/>
                <a:cs typeface="Times New Roman" pitchFamily="18" charset="0"/>
              </a:rPr>
              <a:t>Giáo</a:t>
            </a:r>
            <a:r>
              <a:rPr lang="en-US" sz="3000" kern="1400" dirty="0" smtClean="0">
                <a:latin typeface="Times New Roman" pitchFamily="18" charset="0"/>
                <a:cs typeface="Times New Roman" pitchFamily="18" charset="0"/>
              </a:rPr>
              <a:t> </a:t>
            </a:r>
            <a:r>
              <a:rPr lang="en-US" sz="3000" kern="1400" dirty="0" err="1" smtClean="0">
                <a:latin typeface="Times New Roman" pitchFamily="18" charset="0"/>
                <a:cs typeface="Times New Roman" pitchFamily="18" charset="0"/>
              </a:rPr>
              <a:t>Viên</a:t>
            </a:r>
            <a:r>
              <a:rPr lang="en-US" sz="3000" kern="1400" dirty="0" smtClean="0">
                <a:latin typeface="Times New Roman" pitchFamily="18" charset="0"/>
                <a:cs typeface="Times New Roman" pitchFamily="18" charset="0"/>
              </a:rPr>
              <a:t>: </a:t>
            </a:r>
            <a:r>
              <a:rPr lang="en-US" sz="3000" kern="1400" dirty="0" err="1" smtClean="0">
                <a:latin typeface="Times New Roman" pitchFamily="18" charset="0"/>
                <a:cs typeface="Times New Roman" pitchFamily="18" charset="0"/>
              </a:rPr>
              <a:t>Nguyễn</a:t>
            </a:r>
            <a:r>
              <a:rPr lang="en-US" sz="3000" kern="1400" dirty="0" smtClean="0">
                <a:latin typeface="Times New Roman" pitchFamily="18" charset="0"/>
                <a:cs typeface="Times New Roman" pitchFamily="18" charset="0"/>
              </a:rPr>
              <a:t> </a:t>
            </a:r>
            <a:r>
              <a:rPr lang="en-US" sz="3000" kern="1400" dirty="0" err="1" smtClean="0">
                <a:latin typeface="Times New Roman" pitchFamily="18" charset="0"/>
                <a:cs typeface="Times New Roman" pitchFamily="18" charset="0"/>
              </a:rPr>
              <a:t>Đức</a:t>
            </a:r>
            <a:r>
              <a:rPr lang="en-US" sz="3000" kern="1400" dirty="0" smtClean="0">
                <a:latin typeface="Times New Roman" pitchFamily="18" charset="0"/>
                <a:cs typeface="Times New Roman" pitchFamily="18" charset="0"/>
              </a:rPr>
              <a:t> </a:t>
            </a:r>
            <a:r>
              <a:rPr lang="en-US" sz="3000" kern="1400" dirty="0" err="1" smtClean="0">
                <a:latin typeface="Times New Roman" pitchFamily="18" charset="0"/>
                <a:cs typeface="Times New Roman" pitchFamily="18" charset="0"/>
              </a:rPr>
              <a:t>Thành</a:t>
            </a:r>
            <a:endParaRPr lang="en-US" sz="3000" kern="1400" dirty="0">
              <a:latin typeface="Times New Roman" pitchFamily="18" charset="0"/>
              <a:cs typeface="Times New Roman" pitchFamily="18" charset="0"/>
            </a:endParaRPr>
          </a:p>
        </p:txBody>
      </p:sp>
      <p:sp>
        <p:nvSpPr>
          <p:cNvPr id="3" name="Subtitle 2"/>
          <p:cNvSpPr>
            <a:spLocks noGrp="1"/>
          </p:cNvSpPr>
          <p:nvPr>
            <p:ph type="subTitle" idx="1"/>
          </p:nvPr>
        </p:nvSpPr>
        <p:spPr>
          <a:xfrm>
            <a:off x="1385455" y="3089564"/>
            <a:ext cx="6400800" cy="872836"/>
          </a:xfrm>
          <a:ln>
            <a:solidFill>
              <a:schemeClr val="accent5">
                <a:lumMod val="60000"/>
                <a:lumOff val="40000"/>
              </a:schemeClr>
            </a:solidFill>
          </a:ln>
          <a:effectLst>
            <a:glow rad="101600">
              <a:schemeClr val="accent5">
                <a:satMod val="175000"/>
                <a:alpha val="40000"/>
              </a:schemeClr>
            </a:glow>
            <a:softEdge rad="12700"/>
          </a:effectLst>
          <a:scene3d>
            <a:camera prst="orthographicFront"/>
            <a:lightRig rig="threePt" dir="t"/>
          </a:scene3d>
          <a:sp3d>
            <a:bevelT prst="relaxedInset"/>
          </a:sp3d>
        </p:spPr>
        <p:txBody>
          <a:bodyPr anchor="ctr">
            <a:normAutofit/>
          </a:bodyPr>
          <a:lstStyle/>
          <a:p>
            <a:r>
              <a:rPr lang="en-US" sz="4000" dirty="0" err="1" smtClean="0"/>
              <a:t>Bài</a:t>
            </a:r>
            <a:r>
              <a:rPr lang="en-US" sz="4000" dirty="0" smtClean="0"/>
              <a:t> </a:t>
            </a:r>
            <a:r>
              <a:rPr lang="en-US" sz="4000" dirty="0" err="1" smtClean="0">
                <a:latin typeface="Times New Roman" pitchFamily="18" charset="0"/>
                <a:cs typeface="Times New Roman" pitchFamily="18" charset="0"/>
              </a:rPr>
              <a:t>thuyết</a:t>
            </a:r>
            <a:r>
              <a:rPr lang="en-US" sz="4000" dirty="0" smtClean="0"/>
              <a:t> </a:t>
            </a:r>
            <a:r>
              <a:rPr lang="en-US" sz="4000" dirty="0" err="1" smtClean="0"/>
              <a:t>trình</a:t>
            </a:r>
            <a:r>
              <a:rPr lang="en-US" sz="4000" dirty="0" smtClean="0"/>
              <a:t>: </a:t>
            </a:r>
            <a:r>
              <a:rPr lang="en-US" sz="4000" dirty="0" err="1" smtClean="0"/>
              <a:t>Nhóm</a:t>
            </a:r>
            <a:r>
              <a:rPr lang="en-US" sz="4000" dirty="0" smtClean="0"/>
              <a:t> 6</a:t>
            </a:r>
            <a:endParaRPr lang="en-US" sz="4000" dirty="0"/>
          </a:p>
        </p:txBody>
      </p:sp>
      <p:graphicFrame>
        <p:nvGraphicFramePr>
          <p:cNvPr id="5" name="Diagram 4"/>
          <p:cNvGraphicFramePr/>
          <p:nvPr>
            <p:extLst>
              <p:ext uri="{D42A27DB-BD31-4B8C-83A1-F6EECF244321}">
                <p14:modId xmlns:p14="http://schemas.microsoft.com/office/powerpoint/2010/main" val="3494215385"/>
              </p:ext>
            </p:extLst>
          </p:nvPr>
        </p:nvGraphicFramePr>
        <p:xfrm>
          <a:off x="141207" y="4724400"/>
          <a:ext cx="8703473" cy="160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Graphic spid="5" grpId="0">
        <p:bldAsOne/>
      </p:bldGraphic>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924800" cy="1143000"/>
          </a:xfrm>
          <a:solidFill>
            <a:schemeClr val="accent1">
              <a:lumMod val="20000"/>
              <a:lumOff val="80000"/>
            </a:schemeClr>
          </a:solidFill>
        </p:spPr>
        <p:txBody>
          <a:bodyPr>
            <a:normAutofit fontScale="90000"/>
          </a:bodyPr>
          <a:lstStyle/>
          <a:p>
            <a:r>
              <a:rPr lang="en-US" i="1" dirty="0" smtClean="0"/>
              <a:t>3) </a:t>
            </a:r>
            <a:r>
              <a:rPr lang="en-US" i="1" dirty="0" err="1" smtClean="0"/>
              <a:t>Các</a:t>
            </a:r>
            <a:r>
              <a:rPr lang="en-US" i="1" dirty="0" smtClean="0"/>
              <a:t> </a:t>
            </a:r>
            <a:r>
              <a:rPr lang="en-US" i="1" dirty="0" err="1" smtClean="0"/>
              <a:t>lý</a:t>
            </a:r>
            <a:r>
              <a:rPr lang="en-US" i="1" dirty="0" smtClean="0"/>
              <a:t> </a:t>
            </a:r>
            <a:r>
              <a:rPr lang="en-US" i="1" dirty="0" err="1" smtClean="0"/>
              <a:t>thuyết</a:t>
            </a:r>
            <a:r>
              <a:rPr lang="en-US" i="1" dirty="0" smtClean="0"/>
              <a:t> </a:t>
            </a:r>
            <a:r>
              <a:rPr lang="en-US" i="1" dirty="0" err="1" smtClean="0"/>
              <a:t>giải</a:t>
            </a:r>
            <a:r>
              <a:rPr lang="en-US" i="1" dirty="0" smtClean="0"/>
              <a:t> </a:t>
            </a:r>
            <a:r>
              <a:rPr lang="en-US" i="1" dirty="0" err="1" smtClean="0"/>
              <a:t>thích</a:t>
            </a:r>
            <a:r>
              <a:rPr lang="en-US" i="1" dirty="0" smtClean="0"/>
              <a:t>  </a:t>
            </a:r>
            <a:r>
              <a:rPr lang="en-US" i="1" dirty="0" err="1" smtClean="0"/>
              <a:t>về</a:t>
            </a:r>
            <a:r>
              <a:rPr lang="en-US" i="1" dirty="0" smtClean="0"/>
              <a:t> </a:t>
            </a:r>
            <a:r>
              <a:rPr lang="en-US" i="1" dirty="0" err="1" smtClean="0"/>
              <a:t>sự</a:t>
            </a:r>
            <a:r>
              <a:rPr lang="en-US" i="1" dirty="0" smtClean="0"/>
              <a:t> </a:t>
            </a:r>
            <a:r>
              <a:rPr lang="en-US" i="1" dirty="0" err="1" smtClean="0"/>
              <a:t>bất</a:t>
            </a:r>
            <a:r>
              <a:rPr lang="en-US" i="1" dirty="0" smtClean="0"/>
              <a:t>    </a:t>
            </a:r>
            <a:r>
              <a:rPr lang="en-US" i="1" dirty="0" err="1" smtClean="0"/>
              <a:t>bình</a:t>
            </a:r>
            <a:r>
              <a:rPr lang="en-US" i="1" dirty="0" smtClean="0"/>
              <a:t> </a:t>
            </a:r>
            <a:r>
              <a:rPr lang="en-US" i="1" dirty="0" err="1" smtClean="0"/>
              <a:t>đẳng</a:t>
            </a:r>
            <a:r>
              <a:rPr lang="en-US" i="1" dirty="0" smtClean="0"/>
              <a:t> ở </a:t>
            </a:r>
            <a:r>
              <a:rPr lang="en-US" i="1" dirty="0" err="1" smtClean="0"/>
              <a:t>xã</a:t>
            </a:r>
            <a:r>
              <a:rPr lang="en-US" i="1" dirty="0" smtClean="0"/>
              <a:t> </a:t>
            </a:r>
            <a:r>
              <a:rPr lang="en-US" i="1" dirty="0" err="1" smtClean="0"/>
              <a:t>hội</a:t>
            </a:r>
            <a:r>
              <a:rPr lang="en-US" i="1" dirty="0" smtClean="0"/>
              <a:t>.</a:t>
            </a:r>
            <a:endParaRPr lang="en-US" i="1" dirty="0"/>
          </a:p>
        </p:txBody>
      </p:sp>
      <p:sp>
        <p:nvSpPr>
          <p:cNvPr id="3" name="Content Placeholder 2"/>
          <p:cNvSpPr>
            <a:spLocks noGrp="1"/>
          </p:cNvSpPr>
          <p:nvPr>
            <p:ph sz="half" idx="1"/>
          </p:nvPr>
        </p:nvSpPr>
        <p:spPr/>
        <p:style>
          <a:lnRef idx="1">
            <a:schemeClr val="accent3"/>
          </a:lnRef>
          <a:fillRef idx="2">
            <a:schemeClr val="accent3"/>
          </a:fillRef>
          <a:effectRef idx="1">
            <a:schemeClr val="accent3"/>
          </a:effectRef>
          <a:fontRef idx="minor">
            <a:schemeClr val="dk1"/>
          </a:fontRef>
        </p:style>
        <p:txBody>
          <a:bodyPr>
            <a:normAutofit/>
          </a:bodyPr>
          <a:lstStyle/>
          <a:p>
            <a:r>
              <a:rPr lang="en-US" sz="3000" dirty="0" err="1" smtClean="0"/>
              <a:t>Có</a:t>
            </a:r>
            <a:r>
              <a:rPr lang="en-US" sz="3000" dirty="0" smtClean="0"/>
              <a:t> </a:t>
            </a:r>
            <a:r>
              <a:rPr lang="en-US" sz="3000" dirty="0" err="1" smtClean="0"/>
              <a:t>người</a:t>
            </a:r>
            <a:r>
              <a:rPr lang="en-US" sz="3000" dirty="0" smtClean="0"/>
              <a:t> </a:t>
            </a:r>
            <a:r>
              <a:rPr lang="en-US" sz="3000" dirty="0" err="1" smtClean="0"/>
              <a:t>cho</a:t>
            </a:r>
            <a:r>
              <a:rPr lang="en-US" sz="3000" dirty="0" smtClean="0"/>
              <a:t> </a:t>
            </a:r>
            <a:r>
              <a:rPr lang="en-US" sz="3000" dirty="0" err="1" smtClean="0"/>
              <a:t>rằng</a:t>
            </a:r>
            <a:r>
              <a:rPr lang="en-US" sz="3000" dirty="0" smtClean="0"/>
              <a:t> </a:t>
            </a:r>
            <a:r>
              <a:rPr lang="en-US" sz="3000" dirty="0" err="1" smtClean="0"/>
              <a:t>bất</a:t>
            </a:r>
            <a:r>
              <a:rPr lang="en-US" sz="3000" dirty="0" smtClean="0"/>
              <a:t> </a:t>
            </a:r>
            <a:r>
              <a:rPr lang="en-US" sz="3000" dirty="0" err="1" smtClean="0"/>
              <a:t>bình</a:t>
            </a:r>
            <a:r>
              <a:rPr lang="en-US" sz="3000" dirty="0" smtClean="0"/>
              <a:t> </a:t>
            </a:r>
            <a:r>
              <a:rPr lang="en-US" sz="3000" dirty="0" err="1" smtClean="0"/>
              <a:t>đẳng</a:t>
            </a:r>
            <a:r>
              <a:rPr lang="en-US" sz="3000" dirty="0" smtClean="0"/>
              <a:t> </a:t>
            </a:r>
            <a:r>
              <a:rPr lang="en-US" sz="3000" dirty="0" err="1" smtClean="0"/>
              <a:t>luôn</a:t>
            </a:r>
            <a:r>
              <a:rPr lang="en-US" sz="3000" dirty="0" smtClean="0"/>
              <a:t> </a:t>
            </a:r>
            <a:r>
              <a:rPr lang="en-US" sz="3000" dirty="0" err="1" smtClean="0"/>
              <a:t>có</a:t>
            </a:r>
            <a:r>
              <a:rPr lang="en-US" sz="3000" dirty="0" smtClean="0"/>
              <a:t> </a:t>
            </a:r>
            <a:r>
              <a:rPr lang="en-US" sz="3000" dirty="0" err="1" smtClean="0"/>
              <a:t>bởi</a:t>
            </a:r>
            <a:r>
              <a:rPr lang="en-US" sz="3000" dirty="0" smtClean="0"/>
              <a:t> </a:t>
            </a:r>
            <a:r>
              <a:rPr lang="en-US" sz="3000" dirty="0" err="1" smtClean="0"/>
              <a:t>sự</a:t>
            </a:r>
            <a:r>
              <a:rPr lang="en-US" sz="3000" dirty="0" smtClean="0"/>
              <a:t> </a:t>
            </a:r>
            <a:r>
              <a:rPr lang="en-US" sz="3000" dirty="0" err="1" smtClean="0"/>
              <a:t>khác</a:t>
            </a:r>
            <a:r>
              <a:rPr lang="en-US" sz="3000" dirty="0" smtClean="0"/>
              <a:t> </a:t>
            </a:r>
            <a:r>
              <a:rPr lang="en-US" sz="3000" dirty="0" err="1" smtClean="0"/>
              <a:t>biệt</a:t>
            </a:r>
            <a:r>
              <a:rPr lang="en-US" sz="3000" dirty="0" smtClean="0"/>
              <a:t> </a:t>
            </a:r>
            <a:r>
              <a:rPr lang="en-US" sz="3000" dirty="0" err="1" smtClean="0"/>
              <a:t>nhân</a:t>
            </a:r>
            <a:r>
              <a:rPr lang="en-US" sz="3000" dirty="0" smtClean="0"/>
              <a:t> </a:t>
            </a:r>
            <a:r>
              <a:rPr lang="en-US" sz="3000" dirty="0" err="1" smtClean="0"/>
              <a:t>cách</a:t>
            </a:r>
            <a:r>
              <a:rPr lang="en-US" sz="3000" dirty="0" smtClean="0"/>
              <a:t> </a:t>
            </a:r>
            <a:r>
              <a:rPr lang="en-US" sz="3000" dirty="0" err="1" smtClean="0"/>
              <a:t>giữa</a:t>
            </a:r>
            <a:r>
              <a:rPr lang="en-US" sz="3000" dirty="0" smtClean="0"/>
              <a:t> </a:t>
            </a:r>
            <a:r>
              <a:rPr lang="en-US" sz="3000" dirty="0" err="1" smtClean="0"/>
              <a:t>các</a:t>
            </a:r>
            <a:r>
              <a:rPr lang="en-US" sz="3000" dirty="0" smtClean="0"/>
              <a:t> </a:t>
            </a:r>
            <a:r>
              <a:rPr lang="en-US" sz="3000" dirty="0" err="1" smtClean="0"/>
              <a:t>cá</a:t>
            </a:r>
            <a:r>
              <a:rPr lang="en-US" sz="3000" dirty="0" smtClean="0"/>
              <a:t> </a:t>
            </a:r>
            <a:r>
              <a:rPr lang="en-US" sz="3000" dirty="0" err="1" smtClean="0"/>
              <a:t>nhân</a:t>
            </a:r>
            <a:r>
              <a:rPr lang="en-US" sz="3000" dirty="0" smtClean="0"/>
              <a:t>.</a:t>
            </a:r>
          </a:p>
          <a:p>
            <a:endParaRPr lang="en-US" sz="2500" dirty="0"/>
          </a:p>
          <a:p>
            <a:pPr marL="0" indent="0">
              <a:buNone/>
            </a:pPr>
            <a:r>
              <a:rPr lang="en-US" sz="4000" dirty="0" err="1" smtClean="0"/>
              <a:t>Có</a:t>
            </a:r>
            <a:r>
              <a:rPr lang="en-US" sz="4000" dirty="0" smtClean="0"/>
              <a:t> </a:t>
            </a:r>
            <a:r>
              <a:rPr lang="en-US" sz="4000" dirty="0" err="1" smtClean="0"/>
              <a:t>sự</a:t>
            </a:r>
            <a:r>
              <a:rPr lang="en-US" sz="4000" dirty="0" smtClean="0"/>
              <a:t> </a:t>
            </a:r>
            <a:r>
              <a:rPr lang="en-US" sz="4000" dirty="0" err="1" smtClean="0"/>
              <a:t>khác</a:t>
            </a:r>
            <a:r>
              <a:rPr lang="en-US" sz="4000" dirty="0" smtClean="0"/>
              <a:t> </a:t>
            </a:r>
            <a:r>
              <a:rPr lang="en-US" sz="4000" dirty="0" err="1" smtClean="0"/>
              <a:t>biệt</a:t>
            </a:r>
            <a:r>
              <a:rPr lang="en-US" sz="4000" dirty="0" smtClean="0"/>
              <a:t> </a:t>
            </a:r>
            <a:r>
              <a:rPr lang="en-US" sz="4000" dirty="0" err="1" smtClean="0"/>
              <a:t>nào</a:t>
            </a:r>
            <a:r>
              <a:rPr lang="en-US" sz="4000" dirty="0" smtClean="0"/>
              <a:t> ở </a:t>
            </a:r>
            <a:r>
              <a:rPr lang="en-US" sz="4000" dirty="0" err="1" smtClean="0"/>
              <a:t>đây</a:t>
            </a:r>
            <a:r>
              <a:rPr lang="en-US" sz="4000" dirty="0" smtClean="0"/>
              <a:t> ?</a:t>
            </a:r>
          </a:p>
          <a:p>
            <a:pPr marL="0" indent="0">
              <a:buNone/>
            </a:pPr>
            <a:endParaRPr lang="en-US" sz="4000" dirty="0" smtClean="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48200" y="1600200"/>
            <a:ext cx="4343400" cy="4495800"/>
          </a:xfrm>
        </p:spPr>
      </p:pic>
      <p:sp>
        <p:nvSpPr>
          <p:cNvPr id="6" name="Right Arrow 5"/>
          <p:cNvSpPr/>
          <p:nvPr/>
        </p:nvSpPr>
        <p:spPr>
          <a:xfrm>
            <a:off x="3124200" y="4745043"/>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fade">
                                      <p:cBhvr>
                                        <p:cTn id="15" dur="1000"/>
                                        <p:tgtEl>
                                          <p:spTgt spid="3">
                                            <p:bg/>
                                          </p:spTgt>
                                        </p:tgtEl>
                                      </p:cBhvr>
                                    </p:animEffect>
                                    <p:anim calcmode="lin" valueType="num">
                                      <p:cBhvr>
                                        <p:cTn id="16" dur="1000" fill="hold"/>
                                        <p:tgtEl>
                                          <p:spTgt spid="3">
                                            <p:bg/>
                                          </p:spTgt>
                                        </p:tgtEl>
                                        <p:attrNameLst>
                                          <p:attrName>ppt_x</p:attrName>
                                        </p:attrNameLst>
                                      </p:cBhvr>
                                      <p:tavLst>
                                        <p:tav tm="0">
                                          <p:val>
                                            <p:strVal val="#ppt_x"/>
                                          </p:val>
                                        </p:tav>
                                        <p:tav tm="100000">
                                          <p:val>
                                            <p:strVal val="#ppt_x"/>
                                          </p:val>
                                        </p:tav>
                                      </p:tavLst>
                                    </p:anim>
                                    <p:anim calcmode="lin" valueType="num">
                                      <p:cBhvr>
                                        <p:cTn id="17"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1000"/>
                                        <p:tgtEl>
                                          <p:spTgt spid="3">
                                            <p:txEl>
                                              <p:pRg st="0" end="0"/>
                                            </p:txEl>
                                          </p:spTgt>
                                        </p:tgtEl>
                                      </p:cBhvr>
                                    </p:animEffect>
                                    <p:anim calcmode="lin" valueType="num">
                                      <p:cBhvr>
                                        <p:cTn id="2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685800"/>
            <a:ext cx="2819400" cy="476250"/>
          </a:xfrm>
          <a:solidFill>
            <a:schemeClr val="accent3">
              <a:lumMod val="20000"/>
              <a:lumOff val="80000"/>
            </a:schemeClr>
          </a:solidFill>
        </p:spPr>
        <p:txBody>
          <a:bodyPr>
            <a:normAutofit fontScale="90000"/>
          </a:bodyPr>
          <a:lstStyle/>
          <a:p>
            <a:pPr>
              <a:buFont typeface="Arial" pitchFamily="34" charset="0"/>
              <a:buChar char="•"/>
            </a:pPr>
            <a:r>
              <a:rPr lang="en-US" sz="3200" dirty="0" smtClean="0"/>
              <a:t> Marx </a:t>
            </a:r>
            <a:r>
              <a:rPr lang="en-US" sz="3200" dirty="0" err="1" smtClean="0"/>
              <a:t>cho</a:t>
            </a:r>
            <a:r>
              <a:rPr lang="en-US" sz="3200" dirty="0" smtClean="0"/>
              <a:t> </a:t>
            </a:r>
            <a:r>
              <a:rPr lang="en-US" sz="3200" dirty="0" err="1" smtClean="0"/>
              <a:t>rằng</a:t>
            </a:r>
            <a:r>
              <a:rPr lang="en-US" sz="3200" dirty="0" smtClean="0"/>
              <a:t>:</a:t>
            </a:r>
            <a:endParaRPr lang="en-US" sz="32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8200" y="1219200"/>
            <a:ext cx="3733800" cy="4953000"/>
          </a:xfrm>
        </p:spPr>
      </p:pic>
      <p:sp>
        <p:nvSpPr>
          <p:cNvPr id="4" name="Text Placeholder 3"/>
          <p:cNvSpPr>
            <a:spLocks noGrp="1"/>
          </p:cNvSpPr>
          <p:nvPr>
            <p:ph type="body" sz="half" idx="2"/>
          </p:nvPr>
        </p:nvSpPr>
        <p:spPr>
          <a:xfrm>
            <a:off x="457200" y="1435100"/>
            <a:ext cx="3581400" cy="4691063"/>
          </a:xfrm>
        </p:spPr>
        <p:style>
          <a:lnRef idx="1">
            <a:schemeClr val="accent3"/>
          </a:lnRef>
          <a:fillRef idx="2">
            <a:schemeClr val="accent3"/>
          </a:fillRef>
          <a:effectRef idx="1">
            <a:schemeClr val="accent3"/>
          </a:effectRef>
          <a:fontRef idx="minor">
            <a:schemeClr val="dk1"/>
          </a:fontRef>
        </p:style>
        <p:txBody>
          <a:bodyPr>
            <a:noAutofit/>
          </a:bodyPr>
          <a:lstStyle/>
          <a:p>
            <a:pPr>
              <a:buFont typeface="Courier New" pitchFamily="49" charset="0"/>
              <a:buChar char="o"/>
            </a:pPr>
            <a:r>
              <a:rPr lang="en-US" sz="3000" dirty="0" smtClean="0"/>
              <a:t> </a:t>
            </a:r>
            <a:r>
              <a:rPr lang="en-US" sz="3000" dirty="0" err="1" smtClean="0"/>
              <a:t>Mối</a:t>
            </a:r>
            <a:r>
              <a:rPr lang="en-US" sz="3000" dirty="0" smtClean="0"/>
              <a:t> </a:t>
            </a:r>
            <a:r>
              <a:rPr lang="en-US" sz="3000" dirty="0" err="1" smtClean="0"/>
              <a:t>quan</a:t>
            </a:r>
            <a:r>
              <a:rPr lang="en-US" sz="3000" dirty="0" smtClean="0"/>
              <a:t> </a:t>
            </a:r>
            <a:r>
              <a:rPr lang="en-US" sz="3000" dirty="0" err="1" smtClean="0"/>
              <a:t>hệ</a:t>
            </a:r>
            <a:r>
              <a:rPr lang="en-US" sz="3000" dirty="0" smtClean="0"/>
              <a:t> </a:t>
            </a:r>
            <a:r>
              <a:rPr lang="en-US" sz="3000" dirty="0" err="1" smtClean="0"/>
              <a:t>giai</a:t>
            </a:r>
            <a:r>
              <a:rPr lang="en-US" sz="3000" dirty="0" smtClean="0"/>
              <a:t> </a:t>
            </a:r>
            <a:r>
              <a:rPr lang="en-US" sz="3000" dirty="0" err="1" smtClean="0"/>
              <a:t>cấp</a:t>
            </a:r>
            <a:r>
              <a:rPr lang="en-US" sz="3000" dirty="0" smtClean="0"/>
              <a:t> </a:t>
            </a:r>
            <a:r>
              <a:rPr lang="en-US" sz="3000" dirty="0" err="1" smtClean="0"/>
              <a:t>là</a:t>
            </a:r>
            <a:r>
              <a:rPr lang="en-US" sz="3000" dirty="0" smtClean="0"/>
              <a:t> </a:t>
            </a:r>
            <a:r>
              <a:rPr lang="en-US" sz="3000" dirty="0" err="1" smtClean="0"/>
              <a:t>chìa</a:t>
            </a:r>
            <a:r>
              <a:rPr lang="en-US" sz="3000" dirty="0" smtClean="0"/>
              <a:t> </a:t>
            </a:r>
            <a:r>
              <a:rPr lang="en-US" sz="3000" dirty="0" err="1" smtClean="0"/>
              <a:t>khóa</a:t>
            </a:r>
            <a:r>
              <a:rPr lang="en-US" sz="3000" dirty="0" smtClean="0"/>
              <a:t> </a:t>
            </a:r>
            <a:r>
              <a:rPr lang="en-US" sz="3000" dirty="0" err="1" smtClean="0"/>
              <a:t>của</a:t>
            </a:r>
            <a:r>
              <a:rPr lang="en-US" sz="3000" dirty="0" smtClean="0"/>
              <a:t> </a:t>
            </a:r>
            <a:r>
              <a:rPr lang="en-US" sz="3000" dirty="0" err="1" smtClean="0"/>
              <a:t>mọi</a:t>
            </a:r>
            <a:r>
              <a:rPr lang="en-US" sz="3000" dirty="0" smtClean="0"/>
              <a:t> </a:t>
            </a:r>
            <a:r>
              <a:rPr lang="en-US" sz="3000" dirty="0" err="1" smtClean="0"/>
              <a:t>vấn</a:t>
            </a:r>
            <a:r>
              <a:rPr lang="en-US" sz="3000" dirty="0" smtClean="0"/>
              <a:t> </a:t>
            </a:r>
            <a:r>
              <a:rPr lang="en-US" sz="3000" dirty="0" err="1" smtClean="0"/>
              <a:t>đề</a:t>
            </a:r>
            <a:r>
              <a:rPr lang="en-US" sz="3000" dirty="0" smtClean="0"/>
              <a:t> </a:t>
            </a:r>
            <a:r>
              <a:rPr lang="en-US" sz="3000" dirty="0" err="1" smtClean="0"/>
              <a:t>trong</a:t>
            </a:r>
            <a:r>
              <a:rPr lang="en-US" sz="3000" dirty="0" smtClean="0"/>
              <a:t> </a:t>
            </a:r>
            <a:r>
              <a:rPr lang="en-US" sz="3000" dirty="0" err="1" smtClean="0"/>
              <a:t>đời</a:t>
            </a:r>
            <a:r>
              <a:rPr lang="en-US" sz="3000" dirty="0" smtClean="0"/>
              <a:t> </a:t>
            </a:r>
            <a:r>
              <a:rPr lang="en-US" sz="3000" dirty="0" err="1" smtClean="0"/>
              <a:t>sống</a:t>
            </a:r>
            <a:r>
              <a:rPr lang="en-US" sz="3000" dirty="0" smtClean="0"/>
              <a:t> </a:t>
            </a:r>
            <a:r>
              <a:rPr lang="en-US" sz="3000" dirty="0" err="1" smtClean="0"/>
              <a:t>xã</a:t>
            </a:r>
            <a:r>
              <a:rPr lang="en-US" sz="3000" dirty="0" smtClean="0"/>
              <a:t> </a:t>
            </a:r>
            <a:r>
              <a:rPr lang="en-US" sz="3000" dirty="0" err="1" smtClean="0"/>
              <a:t>hội</a:t>
            </a:r>
            <a:r>
              <a:rPr lang="en-US" sz="3000" dirty="0" smtClean="0"/>
              <a:t>.</a:t>
            </a:r>
          </a:p>
          <a:p>
            <a:pPr>
              <a:buFont typeface="Courier New" pitchFamily="49" charset="0"/>
              <a:buChar char="o"/>
            </a:pPr>
            <a:r>
              <a:rPr lang="en-US" sz="3000" dirty="0" smtClean="0"/>
              <a:t> </a:t>
            </a:r>
            <a:r>
              <a:rPr lang="en-US" sz="3000" dirty="0" err="1" smtClean="0"/>
              <a:t>Khi</a:t>
            </a:r>
            <a:r>
              <a:rPr lang="en-US" sz="3000" dirty="0" smtClean="0"/>
              <a:t> </a:t>
            </a:r>
            <a:r>
              <a:rPr lang="en-US" sz="3000" dirty="0" err="1" smtClean="0"/>
              <a:t>xã</a:t>
            </a:r>
            <a:r>
              <a:rPr lang="en-US" sz="3000" dirty="0" smtClean="0"/>
              <a:t> </a:t>
            </a:r>
            <a:r>
              <a:rPr lang="en-US" sz="3000" dirty="0" err="1" smtClean="0"/>
              <a:t>hội</a:t>
            </a:r>
            <a:r>
              <a:rPr lang="en-US" sz="3000" dirty="0" smtClean="0"/>
              <a:t> </a:t>
            </a:r>
            <a:r>
              <a:rPr lang="en-US" sz="3000" dirty="0" err="1" smtClean="0"/>
              <a:t>còn</a:t>
            </a:r>
            <a:r>
              <a:rPr lang="en-US" sz="3000" dirty="0" smtClean="0"/>
              <a:t> </a:t>
            </a:r>
            <a:r>
              <a:rPr lang="en-US" sz="3000" dirty="0" err="1" smtClean="0"/>
              <a:t>có</a:t>
            </a:r>
            <a:r>
              <a:rPr lang="en-US" sz="3000" dirty="0" smtClean="0"/>
              <a:t> </a:t>
            </a:r>
            <a:r>
              <a:rPr lang="en-US" sz="3000" dirty="0" err="1" smtClean="0"/>
              <a:t>sự</a:t>
            </a:r>
            <a:r>
              <a:rPr lang="en-US" sz="3000" dirty="0" smtClean="0"/>
              <a:t> </a:t>
            </a:r>
            <a:r>
              <a:rPr lang="en-US" sz="3000" dirty="0" err="1" smtClean="0"/>
              <a:t>phân</a:t>
            </a:r>
            <a:r>
              <a:rPr lang="en-US" sz="3000" dirty="0" smtClean="0"/>
              <a:t> </a:t>
            </a:r>
            <a:r>
              <a:rPr lang="en-US" sz="3000" dirty="0" err="1" smtClean="0"/>
              <a:t>chia</a:t>
            </a:r>
            <a:r>
              <a:rPr lang="en-US" sz="3000" dirty="0" smtClean="0"/>
              <a:t> </a:t>
            </a:r>
            <a:r>
              <a:rPr lang="en-US" sz="3000" dirty="0" err="1" smtClean="0"/>
              <a:t>giai</a:t>
            </a:r>
            <a:r>
              <a:rPr lang="en-US" sz="3000" dirty="0" smtClean="0"/>
              <a:t> </a:t>
            </a:r>
            <a:r>
              <a:rPr lang="en-US" sz="3000" dirty="0" err="1" smtClean="0"/>
              <a:t>cấp</a:t>
            </a:r>
            <a:r>
              <a:rPr lang="en-US" sz="3000" dirty="0" smtClean="0"/>
              <a:t> </a:t>
            </a:r>
            <a:r>
              <a:rPr lang="en-US" sz="3000" dirty="0" err="1" smtClean="0"/>
              <a:t>thì</a:t>
            </a:r>
            <a:r>
              <a:rPr lang="en-US" sz="3000" dirty="0" smtClean="0"/>
              <a:t> </a:t>
            </a:r>
            <a:r>
              <a:rPr lang="en-US" sz="3000" dirty="0" err="1" smtClean="0"/>
              <a:t>không</a:t>
            </a:r>
            <a:r>
              <a:rPr lang="en-US" sz="3000" dirty="0" smtClean="0"/>
              <a:t> </a:t>
            </a:r>
            <a:r>
              <a:rPr lang="en-US" sz="3000" dirty="0" err="1" smtClean="0"/>
              <a:t>thể</a:t>
            </a:r>
            <a:r>
              <a:rPr lang="en-US" sz="3000" dirty="0" smtClean="0"/>
              <a:t> </a:t>
            </a:r>
            <a:r>
              <a:rPr lang="en-US" sz="3000" dirty="0" err="1" smtClean="0"/>
              <a:t>không</a:t>
            </a:r>
            <a:r>
              <a:rPr lang="en-US" sz="3000" dirty="0" smtClean="0"/>
              <a:t> </a:t>
            </a:r>
            <a:r>
              <a:rPr lang="en-US" sz="3000" dirty="0" err="1" smtClean="0"/>
              <a:t>có</a:t>
            </a:r>
            <a:r>
              <a:rPr lang="en-US" sz="3000" dirty="0" smtClean="0"/>
              <a:t> </a:t>
            </a:r>
            <a:r>
              <a:rPr lang="en-US" sz="3000" dirty="0" err="1" smtClean="0"/>
              <a:t>sự</a:t>
            </a:r>
            <a:r>
              <a:rPr lang="en-US" sz="3000" dirty="0" smtClean="0"/>
              <a:t> </a:t>
            </a:r>
            <a:r>
              <a:rPr lang="en-US" sz="3000" dirty="0" err="1" smtClean="0"/>
              <a:t>bất</a:t>
            </a:r>
            <a:r>
              <a:rPr lang="en-US" sz="3000" dirty="0" smtClean="0"/>
              <a:t> </a:t>
            </a:r>
            <a:r>
              <a:rPr lang="en-US" sz="3000" dirty="0" err="1" smtClean="0"/>
              <a:t>bình</a:t>
            </a:r>
            <a:r>
              <a:rPr lang="en-US" sz="3000" dirty="0" smtClean="0"/>
              <a:t> </a:t>
            </a:r>
            <a:r>
              <a:rPr lang="en-US" sz="3000" dirty="0" err="1" smtClean="0"/>
              <a:t>đẳng</a:t>
            </a:r>
            <a:r>
              <a:rPr lang="en-US" sz="3000" dirty="0" smtClean="0"/>
              <a:t> </a:t>
            </a:r>
            <a:r>
              <a:rPr lang="en-US" sz="3000" dirty="0" err="1" smtClean="0"/>
              <a:t>trong</a:t>
            </a:r>
            <a:r>
              <a:rPr lang="en-US" sz="3000" dirty="0" smtClean="0"/>
              <a:t> </a:t>
            </a:r>
            <a:r>
              <a:rPr lang="en-US" sz="3000" dirty="0" err="1" smtClean="0"/>
              <a:t>xã</a:t>
            </a:r>
            <a:r>
              <a:rPr lang="en-US" sz="3000" dirty="0" smtClean="0"/>
              <a:t> </a:t>
            </a:r>
            <a:r>
              <a:rPr lang="en-US" sz="3000" dirty="0" err="1" smtClean="0"/>
              <a:t>hội</a:t>
            </a:r>
            <a:r>
              <a:rPr lang="en-US" sz="3000" dirty="0" smtClean="0"/>
              <a:t> </a:t>
            </a:r>
          </a:p>
          <a:p>
            <a:endParaRPr lang="en-US" sz="3000" dirty="0" smtClean="0"/>
          </a:p>
          <a:p>
            <a:endParaRPr lang="en-US" sz="3000" dirty="0" smtClean="0"/>
          </a:p>
          <a:p>
            <a:pPr>
              <a:buFont typeface="Courier New" pitchFamily="49" charset="0"/>
              <a:buChar char="o"/>
            </a:pPr>
            <a:endParaRPr lang="en-US" sz="3000" dirty="0" smtClean="0"/>
          </a:p>
          <a:p>
            <a:pPr>
              <a:buFont typeface="Courier New" pitchFamily="49" charset="0"/>
              <a:buChar char="o"/>
            </a:pPr>
            <a:endParaRPr lang="en-US" sz="3000" dirty="0" smtClean="0"/>
          </a:p>
          <a:p>
            <a:pPr>
              <a:buFont typeface="Courier New" pitchFamily="49" charset="0"/>
              <a:buChar char="o"/>
            </a:pPr>
            <a:endParaRPr lang="en-US" sz="3000" dirty="0" smtClean="0"/>
          </a:p>
          <a:p>
            <a:endParaRPr lang="en-US" sz="3000" dirty="0"/>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bg/>
                                          </p:spTgt>
                                        </p:tgtEl>
                                        <p:attrNameLst>
                                          <p:attrName>style.visibility</p:attrName>
                                        </p:attrNameLst>
                                      </p:cBhvr>
                                      <p:to>
                                        <p:strVal val="visible"/>
                                      </p:to>
                                    </p:set>
                                    <p:anim calcmode="lin" valueType="num">
                                      <p:cBhvr additive="base">
                                        <p:cTn id="12" dur="500" fill="hold"/>
                                        <p:tgtEl>
                                          <p:spTgt spid="4">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additive="base">
                                        <p:cTn id="1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 calcmode="lin" valueType="num">
                                      <p:cBhvr additive="base">
                                        <p:cTn id="24"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2667000" cy="914400"/>
          </a:xfrm>
          <a:solidFill>
            <a:schemeClr val="bg2"/>
          </a:solidFill>
        </p:spPr>
        <p:txBody>
          <a:bodyPr>
            <a:noAutofit/>
          </a:bodyPr>
          <a:lstStyle/>
          <a:p>
            <a:pPr>
              <a:buFont typeface="Arial" pitchFamily="34" charset="0"/>
              <a:buChar char="•"/>
            </a:pPr>
            <a:r>
              <a:rPr lang="en-US" sz="3000" dirty="0" smtClean="0"/>
              <a:t> </a:t>
            </a:r>
            <a:r>
              <a:rPr lang="en-US" sz="3000" dirty="0" err="1" smtClean="0"/>
              <a:t>M.Weber</a:t>
            </a:r>
            <a:r>
              <a:rPr lang="en-US" sz="3000" dirty="0" smtClean="0"/>
              <a:t>  </a:t>
            </a:r>
            <a:r>
              <a:rPr lang="en-US" sz="3000" dirty="0" err="1" smtClean="0"/>
              <a:t>cho</a:t>
            </a:r>
            <a:r>
              <a:rPr lang="en-US" sz="3000" dirty="0" smtClean="0"/>
              <a:t> </a:t>
            </a:r>
            <a:r>
              <a:rPr lang="en-US" sz="3000" dirty="0" err="1" smtClean="0"/>
              <a:t>rằng</a:t>
            </a:r>
            <a:r>
              <a:rPr lang="en-US" sz="3000" dirty="0" smtClean="0"/>
              <a:t>:</a:t>
            </a:r>
            <a:endParaRPr lang="en-US" sz="30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62400" y="990600"/>
            <a:ext cx="4572000" cy="5486400"/>
          </a:xfrm>
        </p:spPr>
      </p:pic>
      <p:sp>
        <p:nvSpPr>
          <p:cNvPr id="4" name="Text Placeholder 3"/>
          <p:cNvSpPr>
            <a:spLocks noGrp="1"/>
          </p:cNvSpPr>
          <p:nvPr>
            <p:ph type="body" sz="half" idx="2"/>
          </p:nvPr>
        </p:nvSpPr>
        <p:spPr>
          <a:xfrm>
            <a:off x="457200" y="1435100"/>
            <a:ext cx="3276600" cy="4965700"/>
          </a:xfrm>
        </p:spPr>
        <p:style>
          <a:lnRef idx="1">
            <a:schemeClr val="accent3"/>
          </a:lnRef>
          <a:fillRef idx="2">
            <a:schemeClr val="accent3"/>
          </a:fillRef>
          <a:effectRef idx="1">
            <a:schemeClr val="accent3"/>
          </a:effectRef>
          <a:fontRef idx="minor">
            <a:schemeClr val="dk1"/>
          </a:fontRef>
        </p:style>
        <p:txBody>
          <a:bodyPr>
            <a:normAutofit/>
          </a:bodyPr>
          <a:lstStyle/>
          <a:p>
            <a:r>
              <a:rPr lang="en-US" sz="3000" dirty="0" err="1" smtClean="0"/>
              <a:t>Quyền</a:t>
            </a:r>
            <a:r>
              <a:rPr lang="en-US" sz="3000" dirty="0" smtClean="0"/>
              <a:t> </a:t>
            </a:r>
            <a:r>
              <a:rPr lang="en-US" sz="3000" dirty="0" err="1" smtClean="0"/>
              <a:t>lực</a:t>
            </a:r>
            <a:r>
              <a:rPr lang="en-US" sz="3000" dirty="0" smtClean="0"/>
              <a:t> </a:t>
            </a:r>
            <a:r>
              <a:rPr lang="en-US" sz="3000" dirty="0" err="1" smtClean="0"/>
              <a:t>kinh</a:t>
            </a:r>
            <a:r>
              <a:rPr lang="en-US" sz="3000" dirty="0" smtClean="0"/>
              <a:t> </a:t>
            </a:r>
            <a:r>
              <a:rPr lang="en-US" sz="3000" dirty="0" err="1" smtClean="0"/>
              <a:t>tế</a:t>
            </a:r>
            <a:r>
              <a:rPr lang="en-US" sz="3000" dirty="0" smtClean="0"/>
              <a:t> </a:t>
            </a:r>
            <a:r>
              <a:rPr lang="en-US" sz="3000" dirty="0" err="1" smtClean="0"/>
              <a:t>là</a:t>
            </a:r>
            <a:r>
              <a:rPr lang="en-US" sz="3000" dirty="0" smtClean="0"/>
              <a:t> </a:t>
            </a:r>
            <a:r>
              <a:rPr lang="en-US" sz="3000" dirty="0" err="1" smtClean="0"/>
              <a:t>kết</a:t>
            </a:r>
            <a:r>
              <a:rPr lang="en-US" sz="3000" dirty="0" smtClean="0"/>
              <a:t> </a:t>
            </a:r>
            <a:r>
              <a:rPr lang="en-US" sz="3000" dirty="0" err="1" smtClean="0"/>
              <a:t>quả</a:t>
            </a:r>
            <a:r>
              <a:rPr lang="en-US" sz="3000" dirty="0" smtClean="0"/>
              <a:t> </a:t>
            </a:r>
            <a:r>
              <a:rPr lang="en-US" sz="3000" dirty="0" err="1" smtClean="0"/>
              <a:t>nắm</a:t>
            </a:r>
            <a:r>
              <a:rPr lang="en-US" sz="3000" dirty="0" smtClean="0"/>
              <a:t> </a:t>
            </a:r>
            <a:r>
              <a:rPr lang="en-US" sz="3000" dirty="0" err="1" smtClean="0"/>
              <a:t>giữ</a:t>
            </a:r>
            <a:r>
              <a:rPr lang="en-US" sz="3000" dirty="0" smtClean="0"/>
              <a:t> </a:t>
            </a:r>
            <a:r>
              <a:rPr lang="en-US" sz="3000" dirty="0" err="1" smtClean="0"/>
              <a:t>quyền</a:t>
            </a:r>
            <a:r>
              <a:rPr lang="en-US" sz="3000" dirty="0" smtClean="0"/>
              <a:t> </a:t>
            </a:r>
            <a:r>
              <a:rPr lang="en-US" sz="3000" dirty="0" err="1" smtClean="0"/>
              <a:t>lực</a:t>
            </a:r>
            <a:r>
              <a:rPr lang="en-US" sz="3000" dirty="0" smtClean="0"/>
              <a:t> </a:t>
            </a:r>
            <a:r>
              <a:rPr lang="en-US" sz="3000" dirty="0" err="1" smtClean="0"/>
              <a:t>đưa</a:t>
            </a:r>
            <a:r>
              <a:rPr lang="en-US" sz="3000" dirty="0" smtClean="0"/>
              <a:t> </a:t>
            </a:r>
            <a:r>
              <a:rPr lang="en-US" sz="3000" dirty="0" err="1" smtClean="0"/>
              <a:t>vào</a:t>
            </a:r>
            <a:r>
              <a:rPr lang="en-US" sz="3000" dirty="0" smtClean="0"/>
              <a:t> </a:t>
            </a:r>
            <a:r>
              <a:rPr lang="en-US" sz="3000" dirty="0" err="1" smtClean="0"/>
              <a:t>các</a:t>
            </a:r>
            <a:r>
              <a:rPr lang="en-US" sz="3000" dirty="0" smtClean="0"/>
              <a:t> </a:t>
            </a:r>
            <a:r>
              <a:rPr lang="en-US" sz="3000" dirty="0" err="1" smtClean="0"/>
              <a:t>nền</a:t>
            </a:r>
            <a:r>
              <a:rPr lang="en-US" sz="3000" dirty="0" smtClean="0"/>
              <a:t> </a:t>
            </a:r>
            <a:r>
              <a:rPr lang="en-US" sz="3000" dirty="0" err="1" smtClean="0"/>
              <a:t>tảng</a:t>
            </a:r>
            <a:r>
              <a:rPr lang="en-US" sz="3000" dirty="0" smtClean="0"/>
              <a:t> </a:t>
            </a:r>
            <a:r>
              <a:rPr lang="en-US" sz="3000" dirty="0" err="1" smtClean="0"/>
              <a:t>khác</a:t>
            </a:r>
            <a:r>
              <a:rPr lang="en-US" sz="3000" dirty="0" smtClean="0"/>
              <a:t>. </a:t>
            </a:r>
            <a:r>
              <a:rPr lang="en-US" sz="3000" dirty="0" err="1" smtClean="0"/>
              <a:t>Địa</a:t>
            </a:r>
            <a:r>
              <a:rPr lang="en-US" sz="3000" dirty="0" smtClean="0"/>
              <a:t> </a:t>
            </a:r>
            <a:r>
              <a:rPr lang="en-US" sz="3000" dirty="0" err="1" smtClean="0"/>
              <a:t>vị</a:t>
            </a:r>
            <a:r>
              <a:rPr lang="en-US" sz="3000" dirty="0" smtClean="0"/>
              <a:t> </a:t>
            </a:r>
            <a:r>
              <a:rPr lang="en-US" sz="3000" dirty="0" err="1" smtClean="0"/>
              <a:t>xã</a:t>
            </a:r>
            <a:r>
              <a:rPr lang="en-US" sz="3000" dirty="0" smtClean="0"/>
              <a:t> </a:t>
            </a:r>
            <a:r>
              <a:rPr lang="en-US" sz="3000" dirty="0" err="1" smtClean="0"/>
              <a:t>hội</a:t>
            </a:r>
            <a:r>
              <a:rPr lang="en-US" sz="3000" dirty="0" smtClean="0"/>
              <a:t> </a:t>
            </a:r>
            <a:r>
              <a:rPr lang="en-US" sz="3000" dirty="0" err="1" smtClean="0"/>
              <a:t>và</a:t>
            </a:r>
            <a:r>
              <a:rPr lang="en-US" sz="3000" dirty="0" smtClean="0"/>
              <a:t> </a:t>
            </a:r>
            <a:r>
              <a:rPr lang="en-US" sz="3000" dirty="0" err="1" smtClean="0"/>
              <a:t>uy</a:t>
            </a:r>
            <a:r>
              <a:rPr lang="en-US" sz="3000" dirty="0" smtClean="0"/>
              <a:t> </a:t>
            </a:r>
            <a:r>
              <a:rPr lang="en-US" sz="3000" dirty="0" err="1" smtClean="0"/>
              <a:t>tín</a:t>
            </a:r>
            <a:r>
              <a:rPr lang="en-US" sz="3000" dirty="0" smtClean="0"/>
              <a:t> </a:t>
            </a:r>
            <a:r>
              <a:rPr lang="en-US" sz="3000" dirty="0" err="1" smtClean="0"/>
              <a:t>xã</a:t>
            </a:r>
            <a:r>
              <a:rPr lang="en-US" sz="3000" dirty="0" smtClean="0"/>
              <a:t> </a:t>
            </a:r>
            <a:r>
              <a:rPr lang="en-US" sz="3000" dirty="0" err="1" smtClean="0"/>
              <a:t>hội</a:t>
            </a:r>
            <a:r>
              <a:rPr lang="en-US" sz="3000" dirty="0" smtClean="0"/>
              <a:t> </a:t>
            </a:r>
            <a:r>
              <a:rPr lang="en-US" sz="3000" dirty="0" err="1" smtClean="0"/>
              <a:t>có</a:t>
            </a:r>
            <a:r>
              <a:rPr lang="en-US" sz="3000" dirty="0" smtClean="0"/>
              <a:t> </a:t>
            </a:r>
            <a:r>
              <a:rPr lang="en-US" sz="3000" dirty="0" err="1" smtClean="0"/>
              <a:t>thể</a:t>
            </a:r>
            <a:r>
              <a:rPr lang="en-US" sz="3000" dirty="0" smtClean="0"/>
              <a:t> </a:t>
            </a:r>
            <a:r>
              <a:rPr lang="en-US" sz="3000" dirty="0" err="1" smtClean="0"/>
              <a:t>xuất</a:t>
            </a:r>
            <a:r>
              <a:rPr lang="en-US" sz="3000" dirty="0" smtClean="0"/>
              <a:t> </a:t>
            </a:r>
            <a:r>
              <a:rPr lang="en-US" sz="3000" dirty="0" err="1" smtClean="0"/>
              <a:t>phát</a:t>
            </a:r>
            <a:r>
              <a:rPr lang="en-US" sz="3000" dirty="0" smtClean="0"/>
              <a:t> </a:t>
            </a:r>
            <a:r>
              <a:rPr lang="en-US" sz="3000" dirty="0" err="1" smtClean="0"/>
              <a:t>từ</a:t>
            </a:r>
            <a:r>
              <a:rPr lang="en-US" sz="3000" dirty="0" smtClean="0"/>
              <a:t> </a:t>
            </a:r>
            <a:r>
              <a:rPr lang="en-US" sz="3000" dirty="0" err="1" smtClean="0"/>
              <a:t>quyền</a:t>
            </a:r>
            <a:r>
              <a:rPr lang="en-US" sz="3000" dirty="0" smtClean="0"/>
              <a:t> </a:t>
            </a:r>
            <a:r>
              <a:rPr lang="en-US" sz="3000" dirty="0" err="1" smtClean="0"/>
              <a:t>lực</a:t>
            </a:r>
            <a:r>
              <a:rPr lang="en-US" sz="3000" dirty="0" smtClean="0"/>
              <a:t> </a:t>
            </a:r>
            <a:r>
              <a:rPr lang="en-US" sz="3000" dirty="0" err="1" smtClean="0"/>
              <a:t>kinh</a:t>
            </a:r>
            <a:r>
              <a:rPr lang="en-US" sz="3000" dirty="0" smtClean="0"/>
              <a:t> </a:t>
            </a:r>
            <a:r>
              <a:rPr lang="en-US" sz="3000" dirty="0" err="1" smtClean="0"/>
              <a:t>tế</a:t>
            </a:r>
            <a:r>
              <a:rPr lang="en-US" sz="3000" dirty="0" smtClean="0"/>
              <a:t>, song </a:t>
            </a:r>
            <a:r>
              <a:rPr lang="en-US" sz="3000" dirty="0" err="1" smtClean="0"/>
              <a:t>đó</a:t>
            </a:r>
            <a:r>
              <a:rPr lang="en-US" sz="3000" dirty="0" smtClean="0"/>
              <a:t> </a:t>
            </a:r>
            <a:r>
              <a:rPr lang="en-US" sz="3000" dirty="0" err="1" smtClean="0"/>
              <a:t>không</a:t>
            </a:r>
            <a:r>
              <a:rPr lang="en-US" sz="3000" dirty="0" smtClean="0"/>
              <a:t> </a:t>
            </a:r>
            <a:r>
              <a:rPr lang="en-US" sz="3000" dirty="0" err="1" smtClean="0"/>
              <a:t>phải</a:t>
            </a:r>
            <a:r>
              <a:rPr lang="en-US" sz="3000" dirty="0" smtClean="0"/>
              <a:t> </a:t>
            </a:r>
            <a:r>
              <a:rPr lang="en-US" sz="3000" dirty="0" err="1" smtClean="0"/>
              <a:t>là</a:t>
            </a:r>
            <a:r>
              <a:rPr lang="en-US" sz="3000" dirty="0" smtClean="0"/>
              <a:t> </a:t>
            </a:r>
            <a:r>
              <a:rPr lang="en-US" sz="3000" dirty="0" err="1" smtClean="0"/>
              <a:t>tất</a:t>
            </a:r>
            <a:r>
              <a:rPr lang="en-US" sz="3000" dirty="0" smtClean="0"/>
              <a:t> </a:t>
            </a:r>
            <a:r>
              <a:rPr lang="en-US" sz="3000" dirty="0" err="1" smtClean="0"/>
              <a:t>yếu</a:t>
            </a:r>
            <a:r>
              <a:rPr lang="en-US" sz="3000" dirty="0" smtClean="0"/>
              <a:t> </a:t>
            </a:r>
            <a:r>
              <a:rPr lang="en-US" sz="3000" dirty="0" err="1" smtClean="0"/>
              <a:t>duy</a:t>
            </a:r>
            <a:r>
              <a:rPr lang="en-US" sz="3000" dirty="0" smtClean="0"/>
              <a:t> </a:t>
            </a:r>
            <a:r>
              <a:rPr lang="en-US" sz="3000" dirty="0" err="1" smtClean="0"/>
              <a:t>nhất</a:t>
            </a:r>
            <a:r>
              <a:rPr lang="en-US" sz="3000" dirty="0" smtClean="0"/>
              <a:t>.</a:t>
            </a:r>
            <a:endParaRPr lang="en-US" sz="3000" dirty="0"/>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bg/>
                                          </p:spTgt>
                                        </p:tgtEl>
                                        <p:attrNameLst>
                                          <p:attrName>style.visibility</p:attrName>
                                        </p:attrNameLst>
                                      </p:cBhvr>
                                      <p:to>
                                        <p:strVal val="visible"/>
                                      </p:to>
                                    </p:set>
                                    <p:animEffect transition="in" filter="fade">
                                      <p:cBhvr>
                                        <p:cTn id="14" dur="1000"/>
                                        <p:tgtEl>
                                          <p:spTgt spid="4">
                                            <p:bg/>
                                          </p:spTgt>
                                        </p:tgtEl>
                                      </p:cBhvr>
                                    </p:animEffect>
                                    <p:anim calcmode="lin" valueType="num">
                                      <p:cBhvr>
                                        <p:cTn id="15" dur="1000" fill="hold"/>
                                        <p:tgtEl>
                                          <p:spTgt spid="4">
                                            <p:bg/>
                                          </p:spTgt>
                                        </p:tgtEl>
                                        <p:attrNameLst>
                                          <p:attrName>ppt_x</p:attrName>
                                        </p:attrNameLst>
                                      </p:cBhvr>
                                      <p:tavLst>
                                        <p:tav tm="0">
                                          <p:val>
                                            <p:strVal val="#ppt_x"/>
                                          </p:val>
                                        </p:tav>
                                        <p:tav tm="100000">
                                          <p:val>
                                            <p:strVal val="#ppt_x"/>
                                          </p:val>
                                        </p:tav>
                                      </p:tavLst>
                                    </p:anim>
                                    <p:anim calcmode="lin" valueType="num">
                                      <p:cBhvr>
                                        <p:cTn id="16" dur="1000" fill="hold"/>
                                        <p:tgtEl>
                                          <p:spTgt spid="4">
                                            <p:bg/>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1000"/>
                                        <p:tgtEl>
                                          <p:spTgt spid="4">
                                            <p:txEl>
                                              <p:pRg st="0" end="0"/>
                                            </p:txEl>
                                          </p:spTgt>
                                        </p:tgtEl>
                                      </p:cBhvr>
                                    </p:animEffect>
                                    <p:anim calcmode="lin" valueType="num">
                                      <p:cBhvr>
                                        <p:cTn id="22"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circle(in)">
                                      <p:cBhvr>
                                        <p:cTn id="2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229600" cy="563562"/>
          </a:xfrm>
          <a:solidFill>
            <a:schemeClr val="bg2"/>
          </a:solidFill>
        </p:spPr>
        <p:txBody>
          <a:bodyPr>
            <a:normAutofit fontScale="90000"/>
          </a:bodyPr>
          <a:lstStyle/>
          <a:p>
            <a:r>
              <a:rPr lang="en-US" sz="3200" i="1" dirty="0" err="1" smtClean="0"/>
              <a:t>Với</a:t>
            </a:r>
            <a:r>
              <a:rPr lang="en-US" sz="3200" i="1" dirty="0" smtClean="0"/>
              <a:t> ý </a:t>
            </a:r>
            <a:r>
              <a:rPr lang="en-US" sz="3200" i="1" dirty="0" err="1" smtClean="0"/>
              <a:t>kiến</a:t>
            </a:r>
            <a:r>
              <a:rPr lang="en-US" sz="3200" i="1" dirty="0" smtClean="0"/>
              <a:t> </a:t>
            </a:r>
            <a:r>
              <a:rPr lang="en-US" sz="3200" i="1" dirty="0" err="1" smtClean="0"/>
              <a:t>của</a:t>
            </a:r>
            <a:r>
              <a:rPr lang="en-US" sz="3200" i="1" dirty="0" smtClean="0"/>
              <a:t> </a:t>
            </a:r>
            <a:r>
              <a:rPr lang="en-US" sz="3200" i="1" dirty="0" err="1" smtClean="0"/>
              <a:t>M.Weber</a:t>
            </a:r>
            <a:r>
              <a:rPr lang="en-US" sz="3200" i="1" dirty="0" smtClean="0"/>
              <a:t> </a:t>
            </a:r>
            <a:r>
              <a:rPr lang="en-US" sz="3200" i="1" dirty="0" err="1" smtClean="0"/>
              <a:t>ông</a:t>
            </a:r>
            <a:r>
              <a:rPr lang="en-US" sz="3200" i="1" dirty="0" smtClean="0"/>
              <a:t> </a:t>
            </a:r>
            <a:r>
              <a:rPr lang="en-US" sz="3200" i="1" dirty="0" err="1" smtClean="0"/>
              <a:t>lại</a:t>
            </a:r>
            <a:r>
              <a:rPr lang="en-US" sz="3200" i="1" dirty="0" smtClean="0"/>
              <a:t> </a:t>
            </a:r>
            <a:r>
              <a:rPr lang="en-US" sz="3200" i="1" dirty="0" err="1" smtClean="0"/>
              <a:t>nhận</a:t>
            </a:r>
            <a:r>
              <a:rPr lang="en-US" sz="3200" i="1" dirty="0" smtClean="0"/>
              <a:t> </a:t>
            </a:r>
            <a:r>
              <a:rPr lang="en-US" sz="3200" i="1" dirty="0" err="1" smtClean="0"/>
              <a:t>định</a:t>
            </a:r>
            <a:r>
              <a:rPr lang="en-US" sz="3200" i="1" dirty="0" smtClean="0"/>
              <a:t> </a:t>
            </a:r>
            <a:r>
              <a:rPr lang="en-US" sz="3200" i="1" dirty="0" err="1" smtClean="0"/>
              <a:t>rằng</a:t>
            </a:r>
            <a:r>
              <a:rPr lang="en-US" sz="3200" i="1" dirty="0" smtClean="0"/>
              <a:t>:</a:t>
            </a:r>
            <a:endParaRPr lang="en-US" sz="3200" i="1" dirty="0"/>
          </a:p>
        </p:txBody>
      </p:sp>
      <p:sp>
        <p:nvSpPr>
          <p:cNvPr id="3" name="Content Placeholder 2"/>
          <p:cNvSpPr>
            <a:spLocks noGrp="1"/>
          </p:cNvSpPr>
          <p:nvPr>
            <p:ph idx="1"/>
          </p:nvPr>
        </p:nvSpPr>
        <p:spPr>
          <a:xfrm>
            <a:off x="533400" y="1143000"/>
            <a:ext cx="8229600" cy="2438400"/>
          </a:xfrm>
        </p:spPr>
        <p:style>
          <a:lnRef idx="1">
            <a:schemeClr val="accent3"/>
          </a:lnRef>
          <a:fillRef idx="2">
            <a:schemeClr val="accent3"/>
          </a:fillRef>
          <a:effectRef idx="1">
            <a:schemeClr val="accent3"/>
          </a:effectRef>
          <a:fontRef idx="minor">
            <a:schemeClr val="dk1"/>
          </a:fontRef>
        </p:style>
        <p:txBody>
          <a:bodyPr>
            <a:normAutofit lnSpcReduction="10000"/>
          </a:bodyPr>
          <a:lstStyle/>
          <a:p>
            <a:r>
              <a:rPr lang="en-US" dirty="0" err="1" smtClean="0"/>
              <a:t>Nguyên</a:t>
            </a:r>
            <a:r>
              <a:rPr lang="en-US" dirty="0" smtClean="0"/>
              <a:t> </a:t>
            </a:r>
            <a:r>
              <a:rPr lang="en-US" dirty="0" err="1" smtClean="0"/>
              <a:t>nhân</a:t>
            </a:r>
            <a:r>
              <a:rPr lang="en-US" dirty="0" smtClean="0"/>
              <a:t> </a:t>
            </a:r>
            <a:r>
              <a:rPr lang="en-US" dirty="0" err="1" smtClean="0"/>
              <a:t>đầu</a:t>
            </a:r>
            <a:r>
              <a:rPr lang="en-US" dirty="0" smtClean="0"/>
              <a:t> </a:t>
            </a:r>
            <a:r>
              <a:rPr lang="en-US" dirty="0" err="1" smtClean="0"/>
              <a:t>tiên</a:t>
            </a:r>
            <a:r>
              <a:rPr lang="en-US" dirty="0" smtClean="0"/>
              <a:t> </a:t>
            </a:r>
            <a:r>
              <a:rPr lang="en-US" dirty="0" err="1" smtClean="0"/>
              <a:t>của</a:t>
            </a:r>
            <a:r>
              <a:rPr lang="en-US" dirty="0" smtClean="0"/>
              <a:t> </a:t>
            </a:r>
            <a:r>
              <a:rPr lang="en-US" dirty="0" err="1" smtClean="0"/>
              <a:t>bất</a:t>
            </a:r>
            <a:r>
              <a:rPr lang="en-US" dirty="0" smtClean="0"/>
              <a:t> </a:t>
            </a:r>
            <a:r>
              <a:rPr lang="en-US" dirty="0" err="1" smtClean="0"/>
              <a:t>bình</a:t>
            </a:r>
            <a:r>
              <a:rPr lang="en-US" dirty="0" smtClean="0"/>
              <a:t> </a:t>
            </a:r>
            <a:r>
              <a:rPr lang="en-US" dirty="0" err="1" smtClean="0"/>
              <a:t>đẳng</a:t>
            </a:r>
            <a:r>
              <a:rPr lang="en-US" dirty="0" smtClean="0"/>
              <a:t> </a:t>
            </a:r>
            <a:r>
              <a:rPr lang="en-US" dirty="0" err="1" smtClean="0"/>
              <a:t>trong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là</a:t>
            </a:r>
            <a:r>
              <a:rPr lang="en-US" dirty="0" smtClean="0"/>
              <a:t> </a:t>
            </a:r>
            <a:r>
              <a:rPr lang="en-US" dirty="0" err="1" smtClean="0"/>
              <a:t>khác</a:t>
            </a:r>
            <a:r>
              <a:rPr lang="en-US" dirty="0" smtClean="0"/>
              <a:t> </a:t>
            </a:r>
            <a:r>
              <a:rPr lang="en-US" dirty="0" err="1" smtClean="0"/>
              <a:t>biệt</a:t>
            </a:r>
            <a:r>
              <a:rPr lang="en-US" dirty="0" smtClean="0"/>
              <a:t> </a:t>
            </a:r>
            <a:r>
              <a:rPr lang="en-US" dirty="0" err="1" smtClean="0"/>
              <a:t>về</a:t>
            </a:r>
            <a:r>
              <a:rPr lang="en-US" dirty="0" smtClean="0"/>
              <a:t> </a:t>
            </a:r>
            <a:r>
              <a:rPr lang="en-US" dirty="0" err="1" smtClean="0"/>
              <a:t>khả</a:t>
            </a:r>
            <a:r>
              <a:rPr lang="en-US" dirty="0" smtClean="0"/>
              <a:t> </a:t>
            </a:r>
            <a:r>
              <a:rPr lang="en-US" dirty="0" err="1" smtClean="0"/>
              <a:t>năng</a:t>
            </a:r>
            <a:r>
              <a:rPr lang="en-US" dirty="0" smtClean="0"/>
              <a:t> </a:t>
            </a:r>
            <a:r>
              <a:rPr lang="en-US" dirty="0" err="1" smtClean="0"/>
              <a:t>thị</a:t>
            </a:r>
            <a:r>
              <a:rPr lang="en-US" dirty="0" smtClean="0"/>
              <a:t> </a:t>
            </a:r>
            <a:r>
              <a:rPr lang="en-US" dirty="0" err="1" smtClean="0"/>
              <a:t>trường</a:t>
            </a:r>
            <a:r>
              <a:rPr lang="en-US" dirty="0" smtClean="0"/>
              <a:t>, </a:t>
            </a:r>
            <a:r>
              <a:rPr lang="en-US" dirty="0" err="1" smtClean="0"/>
              <a:t>có</a:t>
            </a:r>
            <a:r>
              <a:rPr lang="en-US" dirty="0" smtClean="0"/>
              <a:t> </a:t>
            </a:r>
            <a:r>
              <a:rPr lang="en-US" dirty="0" err="1" smtClean="0"/>
              <a:t>nghĩa</a:t>
            </a:r>
            <a:r>
              <a:rPr lang="en-US" dirty="0" smtClean="0"/>
              <a:t> </a:t>
            </a:r>
            <a:r>
              <a:rPr lang="en-US" dirty="0" err="1" smtClean="0"/>
              <a:t>là</a:t>
            </a:r>
            <a:r>
              <a:rPr lang="en-US" dirty="0" smtClean="0"/>
              <a:t> </a:t>
            </a:r>
            <a:r>
              <a:rPr lang="en-US" dirty="0" err="1" smtClean="0"/>
              <a:t>khả</a:t>
            </a:r>
            <a:r>
              <a:rPr lang="en-US" dirty="0" smtClean="0"/>
              <a:t> </a:t>
            </a:r>
            <a:r>
              <a:rPr lang="en-US" dirty="0" err="1" smtClean="0"/>
              <a:t>năng</a:t>
            </a:r>
            <a:r>
              <a:rPr lang="en-US" dirty="0" smtClean="0"/>
              <a:t> </a:t>
            </a:r>
            <a:r>
              <a:rPr lang="en-US" dirty="0" err="1" smtClean="0"/>
              <a:t>chiếm</a:t>
            </a:r>
            <a:r>
              <a:rPr lang="en-US" dirty="0" smtClean="0"/>
              <a:t> </a:t>
            </a:r>
            <a:r>
              <a:rPr lang="en-US" dirty="0" err="1" smtClean="0"/>
              <a:t>lĩnh</a:t>
            </a:r>
            <a:r>
              <a:rPr lang="en-US" dirty="0" smtClean="0"/>
              <a:t> </a:t>
            </a:r>
            <a:r>
              <a:rPr lang="en-US" dirty="0" err="1" smtClean="0"/>
              <a:t>thị</a:t>
            </a:r>
            <a:r>
              <a:rPr lang="en-US" dirty="0" smtClean="0"/>
              <a:t> </a:t>
            </a:r>
            <a:r>
              <a:rPr lang="en-US" dirty="0" err="1" smtClean="0"/>
              <a:t>trường</a:t>
            </a:r>
            <a:r>
              <a:rPr lang="en-US" dirty="0" smtClean="0"/>
              <a:t> </a:t>
            </a:r>
            <a:r>
              <a:rPr lang="en-US" dirty="0" err="1" smtClean="0"/>
              <a:t>của</a:t>
            </a:r>
            <a:r>
              <a:rPr lang="en-US" dirty="0" smtClean="0"/>
              <a:t> </a:t>
            </a:r>
            <a:r>
              <a:rPr lang="en-US" dirty="0" err="1" smtClean="0"/>
              <a:t>cá</a:t>
            </a:r>
            <a:r>
              <a:rPr lang="en-US" dirty="0" smtClean="0"/>
              <a:t> </a:t>
            </a:r>
            <a:r>
              <a:rPr lang="en-US" dirty="0" err="1" smtClean="0"/>
              <a:t>nhân</a:t>
            </a:r>
            <a:r>
              <a:rPr lang="en-US" dirty="0" smtClean="0"/>
              <a:t> </a:t>
            </a:r>
            <a:r>
              <a:rPr lang="en-US" dirty="0" err="1" smtClean="0"/>
              <a:t>dựa</a:t>
            </a:r>
            <a:r>
              <a:rPr lang="en-US" dirty="0" smtClean="0"/>
              <a:t> </a:t>
            </a:r>
            <a:r>
              <a:rPr lang="en-US" dirty="0" err="1" smtClean="0"/>
              <a:t>vào</a:t>
            </a:r>
            <a:r>
              <a:rPr lang="en-US" dirty="0" smtClean="0"/>
              <a:t> </a:t>
            </a:r>
            <a:r>
              <a:rPr lang="en-US" dirty="0" err="1" smtClean="0"/>
              <a:t>sự</a:t>
            </a:r>
            <a:r>
              <a:rPr lang="en-US" dirty="0" smtClean="0"/>
              <a:t> </a:t>
            </a:r>
            <a:r>
              <a:rPr lang="en-US" dirty="0" err="1" smtClean="0"/>
              <a:t>hiểu</a:t>
            </a:r>
            <a:r>
              <a:rPr lang="en-US" dirty="0" smtClean="0"/>
              <a:t> </a:t>
            </a:r>
            <a:r>
              <a:rPr lang="en-US" dirty="0" err="1" smtClean="0"/>
              <a:t>biết</a:t>
            </a:r>
            <a:r>
              <a:rPr lang="en-US" dirty="0" smtClean="0"/>
              <a:t> </a:t>
            </a:r>
            <a:r>
              <a:rPr lang="en-US" dirty="0" err="1" smtClean="0"/>
              <a:t>và</a:t>
            </a:r>
            <a:r>
              <a:rPr lang="en-US" dirty="0" smtClean="0"/>
              <a:t> </a:t>
            </a:r>
            <a:r>
              <a:rPr lang="en-US" dirty="0" err="1" smtClean="0"/>
              <a:t>năng</a:t>
            </a:r>
            <a:r>
              <a:rPr lang="en-US" dirty="0" smtClean="0"/>
              <a:t> </a:t>
            </a:r>
            <a:r>
              <a:rPr lang="en-US" dirty="0" err="1" smtClean="0"/>
              <a:t>lực</a:t>
            </a:r>
            <a:r>
              <a:rPr lang="en-US" dirty="0" smtClean="0"/>
              <a:t> </a:t>
            </a:r>
            <a:r>
              <a:rPr lang="en-US" dirty="0" err="1" smtClean="0"/>
              <a:t>bản</a:t>
            </a:r>
            <a:r>
              <a:rPr lang="en-US" dirty="0" smtClean="0"/>
              <a:t> </a:t>
            </a:r>
            <a:r>
              <a:rPr lang="en-US" dirty="0" err="1" smtClean="0"/>
              <a:t>thân</a:t>
            </a:r>
            <a:r>
              <a:rPr lang="en-US" dirty="0" smtClean="0"/>
              <a:t>. </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0200" y="3733800"/>
            <a:ext cx="6172200" cy="3124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barn(inVertical)">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arn(inVertic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086600" cy="792162"/>
          </a:xfrm>
          <a:solidFill>
            <a:schemeClr val="accent1">
              <a:lumMod val="40000"/>
              <a:lumOff val="60000"/>
            </a:schemeClr>
          </a:solidFill>
          <a:ln>
            <a:solidFill>
              <a:schemeClr val="accent1">
                <a:lumMod val="40000"/>
                <a:lumOff val="60000"/>
              </a:schemeClr>
            </a:solidFill>
          </a:ln>
        </p:spPr>
        <p:txBody>
          <a:bodyPr/>
          <a:lstStyle/>
          <a:p>
            <a:r>
              <a:rPr lang="en-US" i="1" dirty="0" err="1" smtClean="0"/>
              <a:t>Một</a:t>
            </a:r>
            <a:r>
              <a:rPr lang="en-US" i="1" dirty="0" smtClean="0"/>
              <a:t> </a:t>
            </a:r>
            <a:r>
              <a:rPr lang="en-US" i="1" dirty="0" err="1" smtClean="0"/>
              <a:t>số</a:t>
            </a:r>
            <a:r>
              <a:rPr lang="en-US" i="1" dirty="0" smtClean="0"/>
              <a:t> </a:t>
            </a:r>
            <a:r>
              <a:rPr lang="en-US" i="1" dirty="0" err="1" smtClean="0"/>
              <a:t>quan</a:t>
            </a:r>
            <a:r>
              <a:rPr lang="en-US" i="1" dirty="0" smtClean="0"/>
              <a:t> </a:t>
            </a:r>
            <a:r>
              <a:rPr lang="en-US" i="1" dirty="0" err="1" smtClean="0"/>
              <a:t>điểm</a:t>
            </a:r>
            <a:r>
              <a:rPr lang="en-US" i="1" dirty="0" smtClean="0"/>
              <a:t> </a:t>
            </a:r>
            <a:r>
              <a:rPr lang="en-US" i="1" dirty="0" err="1" smtClean="0"/>
              <a:t>cho</a:t>
            </a:r>
            <a:r>
              <a:rPr lang="en-US" i="1" dirty="0" smtClean="0"/>
              <a:t> </a:t>
            </a:r>
            <a:r>
              <a:rPr lang="en-US" i="1" dirty="0" err="1" smtClean="0"/>
              <a:t>rằng</a:t>
            </a:r>
            <a:r>
              <a:rPr lang="en-US" i="1" dirty="0" smtClean="0"/>
              <a:t>: </a:t>
            </a:r>
            <a:endParaRPr lang="en-US" i="1" dirty="0"/>
          </a:p>
        </p:txBody>
      </p:sp>
      <p:sp>
        <p:nvSpPr>
          <p:cNvPr id="3" name="Content Placeholder 2"/>
          <p:cNvSpPr>
            <a:spLocks noGrp="1"/>
          </p:cNvSpPr>
          <p:nvPr>
            <p:ph idx="1"/>
          </p:nvPr>
        </p:nvSpPr>
        <p:spPr>
          <a:xfrm>
            <a:off x="457200" y="1295400"/>
            <a:ext cx="8229600" cy="5257800"/>
          </a:xfrm>
        </p:spPr>
        <p:style>
          <a:lnRef idx="1">
            <a:schemeClr val="accent3"/>
          </a:lnRef>
          <a:fillRef idx="2">
            <a:schemeClr val="accent3"/>
          </a:fillRef>
          <a:effectRef idx="1">
            <a:schemeClr val="accent3"/>
          </a:effectRef>
          <a:fontRef idx="minor">
            <a:schemeClr val="dk1"/>
          </a:fontRef>
        </p:style>
        <p:txBody>
          <a:bodyPr>
            <a:normAutofit/>
          </a:bodyPr>
          <a:lstStyle/>
          <a:p>
            <a:r>
              <a:rPr lang="en-US" i="1" dirty="0" smtClean="0"/>
              <a:t>“ </a:t>
            </a:r>
            <a:r>
              <a:rPr lang="en-US" i="1" dirty="0" err="1" smtClean="0"/>
              <a:t>Đàn</a:t>
            </a:r>
            <a:r>
              <a:rPr lang="en-US" i="1" dirty="0" smtClean="0"/>
              <a:t> </a:t>
            </a:r>
            <a:r>
              <a:rPr lang="en-US" i="1" dirty="0" err="1"/>
              <a:t>ông</a:t>
            </a:r>
            <a:r>
              <a:rPr lang="en-US" i="1" dirty="0"/>
              <a:t> </a:t>
            </a:r>
            <a:r>
              <a:rPr lang="en-US" i="1" dirty="0" err="1"/>
              <a:t>bản</a:t>
            </a:r>
            <a:r>
              <a:rPr lang="en-US" i="1" dirty="0"/>
              <a:t> </a:t>
            </a:r>
            <a:r>
              <a:rPr lang="en-US" i="1" dirty="0" err="1"/>
              <a:t>chất</a:t>
            </a:r>
            <a:r>
              <a:rPr lang="en-US" i="1" dirty="0"/>
              <a:t> </a:t>
            </a:r>
            <a:r>
              <a:rPr lang="en-US" i="1" dirty="0" err="1"/>
              <a:t>là</a:t>
            </a:r>
            <a:r>
              <a:rPr lang="en-US" i="1" dirty="0"/>
              <a:t> </a:t>
            </a:r>
            <a:r>
              <a:rPr lang="en-US" i="1" dirty="0" err="1"/>
              <a:t>thống</a:t>
            </a:r>
            <a:r>
              <a:rPr lang="en-US" i="1" dirty="0"/>
              <a:t> </a:t>
            </a:r>
            <a:r>
              <a:rPr lang="en-US" i="1" dirty="0" err="1"/>
              <a:t>trị</a:t>
            </a:r>
            <a:r>
              <a:rPr lang="en-US" i="1" dirty="0"/>
              <a:t>, </a:t>
            </a:r>
            <a:r>
              <a:rPr lang="en-US" i="1" dirty="0" err="1"/>
              <a:t>đàn</a:t>
            </a:r>
            <a:r>
              <a:rPr lang="en-US" i="1" dirty="0"/>
              <a:t> </a:t>
            </a:r>
            <a:r>
              <a:rPr lang="en-US" i="1" dirty="0" err="1"/>
              <a:t>bà</a:t>
            </a:r>
            <a:r>
              <a:rPr lang="en-US" i="1" dirty="0"/>
              <a:t> </a:t>
            </a:r>
            <a:r>
              <a:rPr lang="en-US" i="1" dirty="0" err="1"/>
              <a:t>là</a:t>
            </a:r>
            <a:r>
              <a:rPr lang="en-US" i="1" dirty="0"/>
              <a:t> </a:t>
            </a:r>
            <a:r>
              <a:rPr lang="en-US" i="1" dirty="0" err="1"/>
              <a:t>bị</a:t>
            </a:r>
            <a:r>
              <a:rPr lang="en-US" i="1" dirty="0"/>
              <a:t> </a:t>
            </a:r>
            <a:r>
              <a:rPr lang="en-US" i="1" dirty="0" err="1"/>
              <a:t>trị</a:t>
            </a:r>
            <a:r>
              <a:rPr lang="en-US" i="1" dirty="0"/>
              <a:t>, </a:t>
            </a:r>
            <a:r>
              <a:rPr lang="en-US" i="1" dirty="0" err="1"/>
              <a:t>và</a:t>
            </a:r>
            <a:r>
              <a:rPr lang="en-US" i="1" dirty="0"/>
              <a:t> </a:t>
            </a:r>
            <a:r>
              <a:rPr lang="en-US" i="1" dirty="0" err="1"/>
              <a:t>đó</a:t>
            </a:r>
            <a:r>
              <a:rPr lang="en-US" i="1" dirty="0"/>
              <a:t> </a:t>
            </a:r>
            <a:r>
              <a:rPr lang="en-US" i="1" dirty="0" err="1"/>
              <a:t>là</a:t>
            </a:r>
            <a:r>
              <a:rPr lang="en-US" i="1" dirty="0"/>
              <a:t> </a:t>
            </a:r>
            <a:r>
              <a:rPr lang="en-US" i="1" dirty="0" err="1"/>
              <a:t>một</a:t>
            </a:r>
            <a:r>
              <a:rPr lang="en-US" i="1" dirty="0"/>
              <a:t> </a:t>
            </a:r>
            <a:r>
              <a:rPr lang="en-US" i="1" dirty="0" err="1"/>
              <a:t>luật</a:t>
            </a:r>
            <a:r>
              <a:rPr lang="en-US" i="1" dirty="0"/>
              <a:t> </a:t>
            </a:r>
            <a:r>
              <a:rPr lang="en-US" i="1" dirty="0" err="1" smtClean="0"/>
              <a:t>lệ</a:t>
            </a:r>
            <a:r>
              <a:rPr lang="en-US" i="1" dirty="0" smtClean="0"/>
              <a:t> “         —</a:t>
            </a:r>
            <a:r>
              <a:rPr lang="en-US" b="1" u="sng" dirty="0" smtClean="0">
                <a:hlinkClick r:id="rId2" tooltip="Aristoteles"/>
              </a:rPr>
              <a:t>Aristotle</a:t>
            </a:r>
            <a:endParaRPr lang="en-US" b="1" u="sng" dirty="0" smtClean="0"/>
          </a:p>
          <a:p>
            <a:r>
              <a:rPr lang="en-US" i="1" dirty="0" err="1"/>
              <a:t>Sự</a:t>
            </a:r>
            <a:r>
              <a:rPr lang="en-US" i="1" dirty="0"/>
              <a:t> </a:t>
            </a:r>
            <a:r>
              <a:rPr lang="en-US" i="1" dirty="0" err="1"/>
              <a:t>thống</a:t>
            </a:r>
            <a:r>
              <a:rPr lang="en-US" i="1" dirty="0"/>
              <a:t> </a:t>
            </a:r>
            <a:r>
              <a:rPr lang="en-US" i="1" dirty="0" err="1"/>
              <a:t>trị</a:t>
            </a:r>
            <a:r>
              <a:rPr lang="en-US" i="1" dirty="0"/>
              <a:t> </a:t>
            </a:r>
            <a:r>
              <a:rPr lang="en-US" i="1" dirty="0" err="1"/>
              <a:t>và</a:t>
            </a:r>
            <a:r>
              <a:rPr lang="en-US" i="1" dirty="0"/>
              <a:t> </a:t>
            </a:r>
            <a:r>
              <a:rPr lang="en-US" i="1" dirty="0" err="1"/>
              <a:t>sự</a:t>
            </a:r>
            <a:r>
              <a:rPr lang="en-US" i="1" dirty="0"/>
              <a:t> </a:t>
            </a:r>
            <a:r>
              <a:rPr lang="en-US" i="1" dirty="0" err="1"/>
              <a:t>thành</a:t>
            </a:r>
            <a:r>
              <a:rPr lang="en-US" i="1" dirty="0"/>
              <a:t> </a:t>
            </a:r>
            <a:r>
              <a:rPr lang="en-US" i="1" dirty="0" err="1"/>
              <a:t>đạt</a:t>
            </a:r>
            <a:r>
              <a:rPr lang="en-US" i="1" dirty="0"/>
              <a:t> </a:t>
            </a:r>
            <a:r>
              <a:rPr lang="en-US" i="1" dirty="0" err="1"/>
              <a:t>cao</a:t>
            </a:r>
            <a:r>
              <a:rPr lang="en-US" i="1" dirty="0"/>
              <a:t> </a:t>
            </a:r>
            <a:r>
              <a:rPr lang="en-US" i="1" dirty="0" err="1"/>
              <a:t>của</a:t>
            </a:r>
            <a:r>
              <a:rPr lang="en-US" i="1" dirty="0"/>
              <a:t> </a:t>
            </a:r>
            <a:r>
              <a:rPr lang="en-US" i="1" dirty="0" err="1"/>
              <a:t>nam</a:t>
            </a:r>
            <a:r>
              <a:rPr lang="en-US" i="1" dirty="0"/>
              <a:t> </a:t>
            </a:r>
            <a:r>
              <a:rPr lang="en-US" i="1" dirty="0" err="1"/>
              <a:t>giới</a:t>
            </a:r>
            <a:r>
              <a:rPr lang="en-US" i="1" dirty="0"/>
              <a:t> </a:t>
            </a:r>
            <a:r>
              <a:rPr lang="en-US" i="1" dirty="0" err="1"/>
              <a:t>là</a:t>
            </a:r>
            <a:r>
              <a:rPr lang="en-US" i="1" dirty="0"/>
              <a:t> </a:t>
            </a:r>
            <a:r>
              <a:rPr lang="en-US" i="1" dirty="0" err="1"/>
              <a:t>khả</a:t>
            </a:r>
            <a:r>
              <a:rPr lang="en-US" i="1" dirty="0"/>
              <a:t> </a:t>
            </a:r>
            <a:r>
              <a:rPr lang="en-US" i="1" dirty="0" err="1"/>
              <a:t>năng</a:t>
            </a:r>
            <a:r>
              <a:rPr lang="en-US" i="1" dirty="0"/>
              <a:t> </a:t>
            </a:r>
            <a:r>
              <a:rPr lang="en-US" i="1" dirty="0" err="1"/>
              <a:t>không</a:t>
            </a:r>
            <a:r>
              <a:rPr lang="en-US" i="1" dirty="0"/>
              <a:t> </a:t>
            </a:r>
            <a:r>
              <a:rPr lang="en-US" i="1" dirty="0" err="1"/>
              <a:t>thể</a:t>
            </a:r>
            <a:r>
              <a:rPr lang="en-US" i="1" dirty="0"/>
              <a:t> </a:t>
            </a:r>
            <a:r>
              <a:rPr lang="en-US" i="1" dirty="0" err="1"/>
              <a:t>đảo</a:t>
            </a:r>
            <a:r>
              <a:rPr lang="en-US" i="1" dirty="0"/>
              <a:t> </a:t>
            </a:r>
            <a:r>
              <a:rPr lang="en-US" i="1" dirty="0" err="1"/>
              <a:t>ngược</a:t>
            </a:r>
            <a:r>
              <a:rPr lang="en-US" i="1" dirty="0"/>
              <a:t>, </a:t>
            </a:r>
            <a:r>
              <a:rPr lang="en-US" i="1" dirty="0" err="1"/>
              <a:t>bởi</a:t>
            </a:r>
            <a:r>
              <a:rPr lang="en-US" i="1" dirty="0"/>
              <a:t> </a:t>
            </a:r>
            <a:r>
              <a:rPr lang="en-US" i="1" dirty="0" err="1"/>
              <a:t>có</a:t>
            </a:r>
            <a:r>
              <a:rPr lang="en-US" i="1" dirty="0"/>
              <a:t> </a:t>
            </a:r>
            <a:r>
              <a:rPr lang="en-US" i="1" dirty="0" err="1" smtClean="0"/>
              <a:t>những</a:t>
            </a:r>
            <a:r>
              <a:rPr lang="en-US" i="1" dirty="0" smtClean="0"/>
              <a:t> </a:t>
            </a:r>
            <a:r>
              <a:rPr lang="en-US" i="1" dirty="0" err="1"/>
              <a:t>khác</a:t>
            </a:r>
            <a:r>
              <a:rPr lang="en-US" i="1" dirty="0"/>
              <a:t> </a:t>
            </a:r>
            <a:r>
              <a:rPr lang="en-US" i="1" dirty="0" err="1"/>
              <a:t>biệt</a:t>
            </a:r>
            <a:r>
              <a:rPr lang="en-US" i="1" dirty="0"/>
              <a:t> </a:t>
            </a:r>
            <a:r>
              <a:rPr lang="en-US" i="1" dirty="0" err="1"/>
              <a:t>về</a:t>
            </a:r>
            <a:r>
              <a:rPr lang="en-US" i="1" dirty="0"/>
              <a:t> </a:t>
            </a:r>
            <a:r>
              <a:rPr lang="en-US" i="1" dirty="0" err="1"/>
              <a:t>sinh</a:t>
            </a:r>
            <a:r>
              <a:rPr lang="en-US" i="1" dirty="0"/>
              <a:t> </a:t>
            </a:r>
            <a:r>
              <a:rPr lang="en-US" i="1" dirty="0" err="1"/>
              <a:t>học</a:t>
            </a:r>
            <a:r>
              <a:rPr lang="en-US" i="1" dirty="0"/>
              <a:t> </a:t>
            </a:r>
            <a:r>
              <a:rPr lang="en-US" i="1" dirty="0" err="1"/>
              <a:t>giữa</a:t>
            </a:r>
            <a:r>
              <a:rPr lang="en-US" i="1" dirty="0"/>
              <a:t> </a:t>
            </a:r>
            <a:r>
              <a:rPr lang="en-US" i="1" dirty="0" err="1"/>
              <a:t>nam</a:t>
            </a:r>
            <a:r>
              <a:rPr lang="en-US" i="1" dirty="0"/>
              <a:t> </a:t>
            </a:r>
            <a:r>
              <a:rPr lang="en-US" i="1" dirty="0" err="1"/>
              <a:t>và</a:t>
            </a:r>
            <a:r>
              <a:rPr lang="en-US" i="1" dirty="0"/>
              <a:t> </a:t>
            </a:r>
            <a:r>
              <a:rPr lang="en-US" i="1" dirty="0" err="1"/>
              <a:t>nữ</a:t>
            </a:r>
            <a:r>
              <a:rPr lang="en-US" i="1" dirty="0" smtClean="0"/>
              <a:t>.</a:t>
            </a:r>
          </a:p>
          <a:p>
            <a:r>
              <a:rPr lang="en-US" i="1" u="sng" dirty="0" err="1" smtClean="0">
                <a:effectLst>
                  <a:outerShdw blurRad="38100" dist="38100" dir="2700000" algn="tl">
                    <a:srgbClr val="000000">
                      <a:alpha val="43137"/>
                    </a:srgbClr>
                  </a:outerShdw>
                </a:effectLst>
              </a:rPr>
              <a:t>Kinh</a:t>
            </a:r>
            <a:r>
              <a:rPr lang="en-US" i="1" u="sng" dirty="0" smtClean="0">
                <a:effectLst>
                  <a:outerShdw blurRad="38100" dist="38100" dir="2700000" algn="tl">
                    <a:srgbClr val="000000">
                      <a:alpha val="43137"/>
                    </a:srgbClr>
                  </a:outerShdw>
                </a:effectLst>
              </a:rPr>
              <a:t> </a:t>
            </a:r>
            <a:r>
              <a:rPr lang="en-US" i="1" u="sng" dirty="0" err="1" smtClean="0">
                <a:effectLst>
                  <a:outerShdw blurRad="38100" dist="38100" dir="2700000" algn="tl">
                    <a:srgbClr val="000000">
                      <a:alpha val="43137"/>
                    </a:srgbClr>
                  </a:outerShdw>
                </a:effectLst>
              </a:rPr>
              <a:t>tế</a:t>
            </a:r>
            <a:r>
              <a:rPr lang="en-US" i="1" dirty="0" smtClean="0"/>
              <a:t>: </a:t>
            </a:r>
            <a:r>
              <a:rPr lang="en-US" i="1" dirty="0" err="1" smtClean="0"/>
              <a:t>Nguồn</a:t>
            </a:r>
            <a:r>
              <a:rPr lang="en-US" i="1" dirty="0" smtClean="0"/>
              <a:t> </a:t>
            </a:r>
            <a:r>
              <a:rPr lang="en-US" i="1" dirty="0" err="1"/>
              <a:t>gốc</a:t>
            </a:r>
            <a:r>
              <a:rPr lang="en-US" i="1" dirty="0"/>
              <a:t> </a:t>
            </a:r>
            <a:r>
              <a:rPr lang="en-US" i="1" dirty="0" err="1"/>
              <a:t>của</a:t>
            </a:r>
            <a:r>
              <a:rPr lang="en-US" i="1" dirty="0"/>
              <a:t> </a:t>
            </a:r>
            <a:r>
              <a:rPr lang="en-US" i="1" dirty="0" err="1"/>
              <a:t>bất</a:t>
            </a:r>
            <a:r>
              <a:rPr lang="en-US" i="1" dirty="0"/>
              <a:t> </a:t>
            </a:r>
            <a:r>
              <a:rPr lang="en-US" i="1" dirty="0" err="1"/>
              <a:t>bình</a:t>
            </a:r>
            <a:r>
              <a:rPr lang="en-US" i="1" dirty="0"/>
              <a:t> </a:t>
            </a:r>
            <a:r>
              <a:rPr lang="en-US" i="1" dirty="0" err="1"/>
              <a:t>đẳng</a:t>
            </a:r>
            <a:r>
              <a:rPr lang="en-US" i="1" dirty="0"/>
              <a:t> </a:t>
            </a:r>
            <a:r>
              <a:rPr lang="en-US" i="1" dirty="0" err="1"/>
              <a:t>liên</a:t>
            </a:r>
            <a:r>
              <a:rPr lang="en-US" i="1" dirty="0"/>
              <a:t> </a:t>
            </a:r>
            <a:r>
              <a:rPr lang="en-US" i="1" dirty="0" err="1"/>
              <a:t>quan</a:t>
            </a:r>
            <a:r>
              <a:rPr lang="en-US" i="1" dirty="0"/>
              <a:t> </a:t>
            </a:r>
            <a:r>
              <a:rPr lang="en-US" i="1" dirty="0" err="1"/>
              <a:t>tới</a:t>
            </a:r>
            <a:r>
              <a:rPr lang="en-US" i="1" dirty="0"/>
              <a:t> </a:t>
            </a:r>
            <a:r>
              <a:rPr lang="en-US" i="1" dirty="0" err="1"/>
              <a:t>sở</a:t>
            </a:r>
            <a:r>
              <a:rPr lang="en-US" i="1" dirty="0"/>
              <a:t> </a:t>
            </a:r>
            <a:r>
              <a:rPr lang="en-US" i="1" dirty="0" err="1"/>
              <a:t>hữu</a:t>
            </a:r>
            <a:r>
              <a:rPr lang="en-US" i="1" dirty="0"/>
              <a:t> </a:t>
            </a:r>
            <a:r>
              <a:rPr lang="en-US" i="1" dirty="0" err="1"/>
              <a:t>tư</a:t>
            </a:r>
            <a:r>
              <a:rPr lang="en-US" i="1" dirty="0"/>
              <a:t> </a:t>
            </a:r>
            <a:r>
              <a:rPr lang="en-US" i="1" dirty="0" err="1"/>
              <a:t>nhân</a:t>
            </a:r>
            <a:r>
              <a:rPr lang="en-US" i="1" dirty="0"/>
              <a:t> </a:t>
            </a:r>
            <a:r>
              <a:rPr lang="en-US" i="1" dirty="0" err="1"/>
              <a:t>về</a:t>
            </a:r>
            <a:r>
              <a:rPr lang="en-US" i="1" dirty="0"/>
              <a:t> </a:t>
            </a:r>
            <a:r>
              <a:rPr lang="en-US" i="1" dirty="0" err="1"/>
              <a:t>của</a:t>
            </a:r>
            <a:r>
              <a:rPr lang="en-US" i="1" dirty="0"/>
              <a:t> </a:t>
            </a:r>
            <a:r>
              <a:rPr lang="en-US" i="1" dirty="0" err="1" smtClean="0"/>
              <a:t>cải</a:t>
            </a:r>
            <a:r>
              <a:rPr lang="en-US" i="1" dirty="0" smtClean="0"/>
              <a:t>, </a:t>
            </a:r>
            <a:r>
              <a:rPr lang="en-US" i="1" dirty="0" err="1" smtClean="0"/>
              <a:t>về</a:t>
            </a:r>
            <a:r>
              <a:rPr lang="en-US" i="1" dirty="0" smtClean="0"/>
              <a:t> </a:t>
            </a:r>
            <a:r>
              <a:rPr lang="en-US" i="1" dirty="0" err="1"/>
              <a:t>kinh</a:t>
            </a:r>
            <a:r>
              <a:rPr lang="en-US" i="1" dirty="0"/>
              <a:t> </a:t>
            </a:r>
            <a:r>
              <a:rPr lang="en-US" i="1" dirty="0" err="1"/>
              <a:t>tế</a:t>
            </a:r>
            <a:r>
              <a:rPr lang="en-US" i="1" dirty="0"/>
              <a:t>, </a:t>
            </a:r>
            <a:r>
              <a:rPr lang="en-US" i="1" dirty="0" err="1"/>
              <a:t>chính</a:t>
            </a:r>
            <a:r>
              <a:rPr lang="en-US" i="1" dirty="0"/>
              <a:t> </a:t>
            </a:r>
            <a:r>
              <a:rPr lang="en-US" i="1" dirty="0" err="1"/>
              <a:t>trị</a:t>
            </a:r>
            <a:r>
              <a:rPr lang="en-US" i="1" dirty="0"/>
              <a:t> </a:t>
            </a:r>
            <a:r>
              <a:rPr lang="en-US" i="1" dirty="0" err="1"/>
              <a:t>và</a:t>
            </a:r>
            <a:r>
              <a:rPr lang="en-US" i="1" dirty="0"/>
              <a:t> </a:t>
            </a:r>
            <a:r>
              <a:rPr lang="en-US" i="1" dirty="0" err="1"/>
              <a:t>thị</a:t>
            </a:r>
            <a:r>
              <a:rPr lang="en-US" i="1" dirty="0"/>
              <a:t> </a:t>
            </a:r>
            <a:r>
              <a:rPr lang="en-US" i="1" dirty="0" err="1"/>
              <a:t>trường</a:t>
            </a:r>
            <a:r>
              <a:rPr lang="en-US" i="1" dirty="0"/>
              <a:t> </a:t>
            </a:r>
            <a:r>
              <a:rPr lang="en-US" i="1" dirty="0" err="1"/>
              <a:t>lao</a:t>
            </a:r>
            <a:r>
              <a:rPr lang="en-US" i="1" dirty="0"/>
              <a:t> </a:t>
            </a:r>
            <a:r>
              <a:rPr lang="en-US" i="1" dirty="0" err="1"/>
              <a:t>động</a:t>
            </a:r>
            <a:r>
              <a:rPr lang="en-US" i="1" dirty="0"/>
              <a:t> </a:t>
            </a:r>
            <a:r>
              <a:rPr lang="en-US" i="1" dirty="0" err="1"/>
              <a:t>tạo</a:t>
            </a:r>
            <a:r>
              <a:rPr lang="en-US" i="1" dirty="0"/>
              <a:t> </a:t>
            </a:r>
            <a:r>
              <a:rPr lang="en-US" i="1" dirty="0" err="1"/>
              <a:t>ra</a:t>
            </a:r>
            <a:r>
              <a:rPr lang="en-US" i="1" dirty="0"/>
              <a:t> </a:t>
            </a:r>
            <a:r>
              <a:rPr lang="en-US" i="1" dirty="0" err="1"/>
              <a:t>những</a:t>
            </a:r>
            <a:r>
              <a:rPr lang="en-US" i="1" dirty="0"/>
              <a:t> </a:t>
            </a:r>
            <a:r>
              <a:rPr lang="en-US" i="1" dirty="0" err="1"/>
              <a:t>khác</a:t>
            </a:r>
            <a:r>
              <a:rPr lang="en-US" i="1" dirty="0"/>
              <a:t> </a:t>
            </a:r>
            <a:r>
              <a:rPr lang="en-US" i="1" dirty="0" err="1"/>
              <a:t>biệt</a:t>
            </a:r>
            <a:r>
              <a:rPr lang="en-US" i="1" dirty="0"/>
              <a:t> </a:t>
            </a:r>
            <a:r>
              <a:rPr lang="en-US" i="1" dirty="0" err="1"/>
              <a:t>trong</a:t>
            </a:r>
            <a:r>
              <a:rPr lang="en-US" i="1" dirty="0"/>
              <a:t> </a:t>
            </a:r>
            <a:r>
              <a:rPr lang="en-US" i="1" dirty="0" err="1"/>
              <a:t>thu</a:t>
            </a:r>
            <a:r>
              <a:rPr lang="en-US" i="1" dirty="0"/>
              <a:t> </a:t>
            </a:r>
            <a:r>
              <a:rPr lang="en-US" i="1" dirty="0" err="1"/>
              <a:t>nhập</a:t>
            </a:r>
            <a:r>
              <a:rPr lang="en-US" i="1" dirty="0"/>
              <a:t> </a:t>
            </a:r>
            <a:r>
              <a:rPr lang="en-US" i="1" dirty="0" err="1"/>
              <a:t>và</a:t>
            </a:r>
            <a:r>
              <a:rPr lang="en-US" i="1" dirty="0"/>
              <a:t> </a:t>
            </a:r>
            <a:r>
              <a:rPr lang="en-US" i="1" dirty="0" err="1"/>
              <a:t>của</a:t>
            </a:r>
            <a:r>
              <a:rPr lang="en-US" i="1" dirty="0"/>
              <a:t> </a:t>
            </a:r>
            <a:r>
              <a:rPr lang="en-US" i="1" dirty="0" err="1" smtClean="0"/>
              <a:t>cải</a:t>
            </a:r>
            <a:r>
              <a:rPr lang="en-US" i="1" dirty="0" smtClean="0"/>
              <a:t>      </a:t>
            </a:r>
            <a:r>
              <a:rPr lang="en-US" i="1" dirty="0" err="1" smtClean="0"/>
              <a:t>gây</a:t>
            </a:r>
            <a:r>
              <a:rPr lang="en-US" i="1" dirty="0" smtClean="0"/>
              <a:t> </a:t>
            </a:r>
            <a:r>
              <a:rPr lang="en-US" i="1" dirty="0" err="1"/>
              <a:t>ra</a:t>
            </a:r>
            <a:r>
              <a:rPr lang="en-US" i="1" dirty="0"/>
              <a:t> </a:t>
            </a:r>
            <a:r>
              <a:rPr lang="en-US" i="1" dirty="0" err="1"/>
              <a:t>bất</a:t>
            </a:r>
            <a:r>
              <a:rPr lang="en-US" i="1" dirty="0"/>
              <a:t> </a:t>
            </a:r>
            <a:r>
              <a:rPr lang="en-US" i="1" dirty="0" err="1"/>
              <a:t>bình</a:t>
            </a:r>
            <a:r>
              <a:rPr lang="en-US" i="1" dirty="0"/>
              <a:t> </a:t>
            </a:r>
            <a:r>
              <a:rPr lang="en-US" i="1" dirty="0" err="1"/>
              <a:t>đẳng</a:t>
            </a:r>
            <a:r>
              <a:rPr lang="en-US" i="1" dirty="0"/>
              <a:t> </a:t>
            </a:r>
            <a:r>
              <a:rPr lang="en-US" i="1" dirty="0" err="1"/>
              <a:t>kinh</a:t>
            </a:r>
            <a:r>
              <a:rPr lang="en-US" i="1" dirty="0"/>
              <a:t> </a:t>
            </a:r>
            <a:r>
              <a:rPr lang="en-US" i="1" dirty="0" err="1"/>
              <a:t>tế</a:t>
            </a:r>
            <a:r>
              <a:rPr lang="en-US" i="1" dirty="0"/>
              <a:t>.</a:t>
            </a:r>
            <a:endParaRPr lang="en-US" dirty="0"/>
          </a:p>
        </p:txBody>
      </p:sp>
      <p:sp>
        <p:nvSpPr>
          <p:cNvPr id="4" name="Right Arrow 3"/>
          <p:cNvSpPr/>
          <p:nvPr/>
        </p:nvSpPr>
        <p:spPr>
          <a:xfrm>
            <a:off x="6770996" y="5664655"/>
            <a:ext cx="381000" cy="6057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9796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wipe(down)">
                                      <p:cBhvr>
                                        <p:cTn id="15" dur="500"/>
                                        <p:tgtEl>
                                          <p:spTgt spid="3">
                                            <p:bg/>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wipe(down)">
                                      <p:cBhvr>
                                        <p:cTn id="20" dur="500"/>
                                        <p:tgtEl>
                                          <p:spTgt spid="3">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wipe(down)">
                                      <p:cBhvr>
                                        <p:cTn id="3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lstStyle/>
          <a:p>
            <a:r>
              <a:rPr lang="en-US" dirty="0" smtClean="0"/>
              <a:t> </a:t>
            </a:r>
            <a:r>
              <a:rPr lang="en-US" dirty="0" err="1" smtClean="0"/>
              <a:t>Trình</a:t>
            </a:r>
            <a:r>
              <a:rPr lang="en-US" dirty="0" smtClean="0"/>
              <a:t> </a:t>
            </a:r>
            <a:r>
              <a:rPr lang="en-US" dirty="0" err="1" smtClean="0"/>
              <a:t>độ</a:t>
            </a:r>
            <a:r>
              <a:rPr lang="en-US" dirty="0" smtClean="0"/>
              <a:t> </a:t>
            </a:r>
            <a:r>
              <a:rPr lang="en-US" dirty="0" err="1" smtClean="0"/>
              <a:t>học</a:t>
            </a:r>
            <a:r>
              <a:rPr lang="en-US" dirty="0" smtClean="0"/>
              <a:t> </a:t>
            </a:r>
            <a:r>
              <a:rPr lang="en-US" dirty="0" err="1" smtClean="0"/>
              <a:t>vấn</a:t>
            </a:r>
            <a:r>
              <a:rPr lang="en-US" dirty="0" smtClean="0"/>
              <a: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1371600"/>
            <a:ext cx="7239000" cy="4953001"/>
          </a:xfrm>
        </p:spPr>
      </p:pic>
    </p:spTree>
    <p:extLst>
      <p:ext uri="{BB962C8B-B14F-4D97-AF65-F5344CB8AC3E}">
        <p14:creationId xmlns:p14="http://schemas.microsoft.com/office/powerpoint/2010/main" val="3343065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839200" cy="685800"/>
          </a:xfrm>
          <a:solidFill>
            <a:schemeClr val="accent1">
              <a:lumMod val="20000"/>
              <a:lumOff val="80000"/>
            </a:schemeClr>
          </a:solidFill>
          <a:ln>
            <a:solidFill>
              <a:schemeClr val="accent1">
                <a:lumMod val="40000"/>
                <a:lumOff val="60000"/>
              </a:schemeClr>
            </a:solidFill>
          </a:ln>
        </p:spPr>
        <p:txBody>
          <a:bodyPr anchor="t">
            <a:noAutofit/>
          </a:bodyPr>
          <a:lstStyle/>
          <a:p>
            <a:r>
              <a:rPr lang="en-US" sz="3600" i="1" dirty="0" err="1" smtClean="0"/>
              <a:t>Vận</a:t>
            </a:r>
            <a:r>
              <a:rPr lang="en-US" sz="3600" i="1" dirty="0" smtClean="0"/>
              <a:t> </a:t>
            </a:r>
            <a:r>
              <a:rPr lang="en-US" sz="3600" i="1" dirty="0" err="1" smtClean="0"/>
              <a:t>dụng</a:t>
            </a:r>
            <a:r>
              <a:rPr lang="en-US" sz="3600" i="1" dirty="0" smtClean="0"/>
              <a:t> </a:t>
            </a:r>
            <a:r>
              <a:rPr lang="en-US" sz="3600" i="1" dirty="0" err="1"/>
              <a:t>c</a:t>
            </a:r>
            <a:r>
              <a:rPr lang="en-US" sz="3600" i="1" dirty="0" err="1" smtClean="0"/>
              <a:t>ác</a:t>
            </a:r>
            <a:r>
              <a:rPr lang="en-US" sz="3600" i="1" dirty="0" smtClean="0"/>
              <a:t> </a:t>
            </a:r>
            <a:r>
              <a:rPr lang="en-US" sz="3600" i="1" dirty="0" err="1" smtClean="0"/>
              <a:t>lý</a:t>
            </a:r>
            <a:r>
              <a:rPr lang="en-US" sz="3600" i="1" dirty="0" smtClean="0"/>
              <a:t> </a:t>
            </a:r>
            <a:r>
              <a:rPr lang="en-US" sz="3600" i="1" dirty="0" err="1" smtClean="0"/>
              <a:t>thuyết</a:t>
            </a:r>
            <a:r>
              <a:rPr lang="en-US" sz="3600" i="1" dirty="0" smtClean="0"/>
              <a:t> </a:t>
            </a:r>
            <a:r>
              <a:rPr lang="en-US" sz="3600" i="1" dirty="0" err="1" smtClean="0"/>
              <a:t>giải</a:t>
            </a:r>
            <a:r>
              <a:rPr lang="en-US" sz="3600" i="1" dirty="0" smtClean="0"/>
              <a:t> </a:t>
            </a:r>
            <a:r>
              <a:rPr lang="en-US" sz="3600" i="1" dirty="0" err="1" smtClean="0"/>
              <a:t>thích</a:t>
            </a:r>
            <a:r>
              <a:rPr lang="en-US" sz="3600" i="1" dirty="0" smtClean="0"/>
              <a:t> ở </a:t>
            </a:r>
            <a:r>
              <a:rPr lang="en-US" sz="3600" i="1" dirty="0" err="1" smtClean="0"/>
              <a:t>hiện</a:t>
            </a:r>
            <a:r>
              <a:rPr lang="en-US" sz="3600" i="1" dirty="0" smtClean="0"/>
              <a:t> </a:t>
            </a:r>
            <a:r>
              <a:rPr lang="en-US" sz="3600" i="1" dirty="0" err="1" smtClean="0"/>
              <a:t>tại</a:t>
            </a:r>
            <a:r>
              <a:rPr lang="en-US" sz="3600" i="1" dirty="0" smtClean="0"/>
              <a:t>:</a:t>
            </a:r>
            <a:br>
              <a:rPr lang="en-US" sz="3600" i="1" dirty="0" smtClean="0"/>
            </a:br>
            <a:endParaRPr lang="en-US" sz="3600" i="1" dirty="0"/>
          </a:p>
        </p:txBody>
      </p:sp>
      <p:sp>
        <p:nvSpPr>
          <p:cNvPr id="3" name="Content Placeholder 2"/>
          <p:cNvSpPr>
            <a:spLocks noGrp="1"/>
          </p:cNvSpPr>
          <p:nvPr>
            <p:ph idx="1"/>
          </p:nvPr>
        </p:nvSpPr>
        <p:spPr>
          <a:xfrm>
            <a:off x="457200" y="1219200"/>
            <a:ext cx="8229600" cy="4906963"/>
          </a:xfrm>
        </p:spPr>
        <p:txBody>
          <a:bodyPr>
            <a:normAutofit/>
          </a:bodyPr>
          <a:lstStyle/>
          <a:p>
            <a:r>
              <a:rPr lang="en-US" dirty="0" smtClean="0"/>
              <a:t>Do </a:t>
            </a:r>
            <a:r>
              <a:rPr lang="en-US" dirty="0" err="1" smtClean="0"/>
              <a:t>ảnh</a:t>
            </a:r>
            <a:r>
              <a:rPr lang="en-US" dirty="0" smtClean="0"/>
              <a:t> </a:t>
            </a:r>
            <a:r>
              <a:rPr lang="en-US" dirty="0" err="1" smtClean="0"/>
              <a:t>hưởng</a:t>
            </a:r>
            <a:r>
              <a:rPr lang="en-US" dirty="0" smtClean="0"/>
              <a:t> </a:t>
            </a:r>
            <a:r>
              <a:rPr lang="en-US" dirty="0" err="1" smtClean="0"/>
              <a:t>bất</a:t>
            </a:r>
            <a:r>
              <a:rPr lang="en-US" dirty="0" smtClean="0"/>
              <a:t> </a:t>
            </a:r>
            <a:r>
              <a:rPr lang="en-US" dirty="0" err="1" smtClean="0"/>
              <a:t>bình</a:t>
            </a:r>
            <a:r>
              <a:rPr lang="en-US" dirty="0" smtClean="0"/>
              <a:t> </a:t>
            </a:r>
            <a:r>
              <a:rPr lang="en-US" dirty="0" err="1" smtClean="0"/>
              <a:t>đẳng</a:t>
            </a:r>
            <a:r>
              <a:rPr lang="en-US" dirty="0" smtClean="0"/>
              <a:t> </a:t>
            </a:r>
            <a:r>
              <a:rPr lang="en-US" dirty="0" err="1" smtClean="0"/>
              <a:t>về</a:t>
            </a:r>
            <a:r>
              <a:rPr lang="en-US" dirty="0" smtClean="0"/>
              <a:t> </a:t>
            </a:r>
            <a:r>
              <a:rPr lang="en-US" dirty="0" err="1" smtClean="0"/>
              <a:t>giới</a:t>
            </a:r>
            <a:r>
              <a:rPr lang="en-US" dirty="0" smtClean="0"/>
              <a:t> </a:t>
            </a:r>
            <a:r>
              <a:rPr lang="en-US" dirty="0" err="1" smtClean="0"/>
              <a:t>tính</a:t>
            </a:r>
            <a:r>
              <a:rPr lang="en-US" dirty="0" smtClean="0"/>
              <a:t>: </a:t>
            </a:r>
            <a:r>
              <a:rPr lang="vi-VN" dirty="0">
                <a:latin typeface="Calibri" pitchFamily="34" charset="0"/>
              </a:rPr>
              <a:t>Tại Việt Nam, mất cân bằng giới tính khi sinh đã tăng từ 106,2 bé trai/100 bé gái năm 2000 lên 112.3 bé trai/100 bé gái năm 2012</a:t>
            </a:r>
            <a:r>
              <a:rPr lang="vi-VN" dirty="0" smtClean="0">
                <a:latin typeface="Calibri" pitchFamily="34" charset="0"/>
              </a:rPr>
              <a:t>.</a:t>
            </a:r>
            <a:endParaRPr lang="en-US" dirty="0" smtClean="0">
              <a:latin typeface="Calibri" pitchFamily="34" charset="0"/>
            </a:endParaRPr>
          </a:p>
          <a:p>
            <a:r>
              <a:rPr lang="en-US" dirty="0" smtClean="0"/>
              <a:t>Do </a:t>
            </a:r>
            <a:r>
              <a:rPr lang="en-US" dirty="0" err="1" smtClean="0"/>
              <a:t>ảnh</a:t>
            </a:r>
            <a:r>
              <a:rPr lang="en-US" dirty="0" smtClean="0"/>
              <a:t> </a:t>
            </a:r>
            <a:r>
              <a:rPr lang="en-US" dirty="0" err="1" smtClean="0"/>
              <a:t>hưởng</a:t>
            </a:r>
            <a:r>
              <a:rPr lang="en-US" dirty="0" smtClean="0"/>
              <a:t> </a:t>
            </a:r>
            <a:r>
              <a:rPr lang="en-US" dirty="0" err="1" smtClean="0"/>
              <a:t>sự</a:t>
            </a:r>
            <a:r>
              <a:rPr lang="en-US" dirty="0" smtClean="0"/>
              <a:t> </a:t>
            </a:r>
            <a:r>
              <a:rPr lang="en-US" dirty="0" err="1" smtClean="0"/>
              <a:t>phát</a:t>
            </a:r>
            <a:r>
              <a:rPr lang="en-US" dirty="0" smtClean="0"/>
              <a:t> </a:t>
            </a:r>
            <a:r>
              <a:rPr lang="en-US" dirty="0" err="1" smtClean="0"/>
              <a:t>triển</a:t>
            </a:r>
            <a:r>
              <a:rPr lang="en-US" dirty="0" smtClean="0"/>
              <a:t> </a:t>
            </a:r>
            <a:r>
              <a:rPr lang="en-US" dirty="0" err="1" smtClean="0"/>
              <a:t>các</a:t>
            </a:r>
            <a:r>
              <a:rPr lang="en-US" dirty="0" smtClean="0"/>
              <a:t> </a:t>
            </a:r>
            <a:r>
              <a:rPr lang="en-US" dirty="0" err="1" smtClean="0"/>
              <a:t>doanh</a:t>
            </a:r>
            <a:r>
              <a:rPr lang="en-US" dirty="0" smtClean="0"/>
              <a:t> </a:t>
            </a:r>
            <a:r>
              <a:rPr lang="en-US" dirty="0" err="1" smtClean="0"/>
              <a:t>nhân</a:t>
            </a:r>
            <a:r>
              <a:rPr lang="en-US" dirty="0" smtClean="0"/>
              <a:t>, </a:t>
            </a:r>
            <a:r>
              <a:rPr lang="en-US" dirty="0" err="1" smtClean="0"/>
              <a:t>các</a:t>
            </a:r>
            <a:r>
              <a:rPr lang="en-US" dirty="0" smtClean="0"/>
              <a:t> </a:t>
            </a:r>
            <a:r>
              <a:rPr lang="en-US" dirty="0" err="1" smtClean="0"/>
              <a:t>tổ</a:t>
            </a:r>
            <a:r>
              <a:rPr lang="en-US" dirty="0" smtClean="0"/>
              <a:t> </a:t>
            </a:r>
            <a:r>
              <a:rPr lang="en-US" dirty="0" err="1" smtClean="0"/>
              <a:t>chức</a:t>
            </a:r>
            <a:r>
              <a:rPr lang="en-US" dirty="0" smtClean="0"/>
              <a:t> </a:t>
            </a:r>
            <a:r>
              <a:rPr lang="en-US" dirty="0" err="1" smtClean="0"/>
              <a:t>nhà</a:t>
            </a:r>
            <a:r>
              <a:rPr lang="en-US" dirty="0" smtClean="0"/>
              <a:t> </a:t>
            </a:r>
            <a:r>
              <a:rPr lang="en-US" dirty="0" err="1" smtClean="0"/>
              <a:t>nước</a:t>
            </a:r>
            <a:r>
              <a:rPr lang="en-US" dirty="0" smtClean="0"/>
              <a:t>, </a:t>
            </a:r>
            <a:r>
              <a:rPr lang="en-US" dirty="0" err="1" smtClean="0"/>
              <a:t>xã</a:t>
            </a:r>
            <a:r>
              <a:rPr lang="en-US" dirty="0" smtClean="0"/>
              <a:t> </a:t>
            </a:r>
            <a:r>
              <a:rPr lang="en-US" dirty="0" err="1" smtClean="0"/>
              <a:t>hội</a:t>
            </a:r>
            <a:r>
              <a:rPr lang="en-US" dirty="0" smtClean="0"/>
              <a:t>. </a:t>
            </a:r>
          </a:p>
          <a:p>
            <a:r>
              <a:rPr lang="en-US" dirty="0" smtClean="0"/>
              <a:t>Do </a:t>
            </a:r>
            <a:r>
              <a:rPr lang="en-US" dirty="0" err="1" smtClean="0"/>
              <a:t>sự</a:t>
            </a:r>
            <a:r>
              <a:rPr lang="en-US" dirty="0" smtClean="0"/>
              <a:t> </a:t>
            </a:r>
            <a:r>
              <a:rPr lang="en-US" dirty="0" err="1" smtClean="0"/>
              <a:t>chạy</a:t>
            </a:r>
            <a:r>
              <a:rPr lang="en-US" dirty="0" smtClean="0"/>
              <a:t> </a:t>
            </a:r>
            <a:r>
              <a:rPr lang="en-US" dirty="0" err="1" smtClean="0"/>
              <a:t>đua</a:t>
            </a:r>
            <a:r>
              <a:rPr lang="en-US" dirty="0" smtClean="0"/>
              <a:t>, </a:t>
            </a:r>
            <a:r>
              <a:rPr lang="en-US" dirty="0" err="1" smtClean="0"/>
              <a:t>phát</a:t>
            </a:r>
            <a:r>
              <a:rPr lang="en-US" dirty="0" smtClean="0"/>
              <a:t> </a:t>
            </a:r>
            <a:r>
              <a:rPr lang="en-US" dirty="0" err="1" smtClean="0"/>
              <a:t>triển</a:t>
            </a:r>
            <a:r>
              <a:rPr lang="en-US" dirty="0" smtClean="0"/>
              <a:t> </a:t>
            </a:r>
            <a:r>
              <a:rPr lang="en-US" dirty="0" err="1" smtClean="0"/>
              <a:t>của</a:t>
            </a:r>
            <a:r>
              <a:rPr lang="en-US" dirty="0" smtClean="0"/>
              <a:t> </a:t>
            </a:r>
            <a:r>
              <a:rPr lang="en-US" dirty="0" err="1" smtClean="0"/>
              <a:t>tốc</a:t>
            </a:r>
            <a:r>
              <a:rPr lang="en-US" dirty="0" smtClean="0"/>
              <a:t> </a:t>
            </a:r>
            <a:r>
              <a:rPr lang="en-US" dirty="0" err="1" smtClean="0"/>
              <a:t>độ</a:t>
            </a:r>
            <a:r>
              <a:rPr lang="en-US" dirty="0" smtClean="0"/>
              <a:t>, </a:t>
            </a:r>
            <a:r>
              <a:rPr lang="en-US" dirty="0" err="1" smtClean="0"/>
              <a:t>hội</a:t>
            </a:r>
            <a:r>
              <a:rPr lang="en-US" dirty="0" smtClean="0"/>
              <a:t> </a:t>
            </a:r>
            <a:r>
              <a:rPr lang="en-US" dirty="0" err="1" smtClean="0"/>
              <a:t>nhập</a:t>
            </a:r>
            <a:r>
              <a:rPr lang="en-US" dirty="0" smtClean="0"/>
              <a:t> </a:t>
            </a:r>
            <a:r>
              <a:rPr lang="en-US" dirty="0" err="1" smtClean="0"/>
              <a:t>với</a:t>
            </a:r>
            <a:r>
              <a:rPr lang="en-US" dirty="0" smtClean="0"/>
              <a:t> </a:t>
            </a:r>
            <a:r>
              <a:rPr lang="en-US" dirty="0" err="1" smtClean="0"/>
              <a:t>nền</a:t>
            </a:r>
            <a:r>
              <a:rPr lang="en-US" dirty="0" smtClean="0"/>
              <a:t> </a:t>
            </a:r>
            <a:r>
              <a:rPr lang="en-US" dirty="0" err="1" smtClean="0"/>
              <a:t>tiên</a:t>
            </a:r>
            <a:r>
              <a:rPr lang="en-US" dirty="0" smtClean="0"/>
              <a:t> </a:t>
            </a:r>
            <a:r>
              <a:rPr lang="en-US" dirty="0" err="1" smtClean="0"/>
              <a:t>tiến</a:t>
            </a:r>
            <a:r>
              <a:rPr lang="en-US" dirty="0" smtClean="0"/>
              <a:t> </a:t>
            </a:r>
            <a:r>
              <a:rPr lang="en-US" dirty="0" err="1" smtClean="0"/>
              <a:t>của</a:t>
            </a:r>
            <a:r>
              <a:rPr lang="en-US" dirty="0" smtClean="0"/>
              <a:t> </a:t>
            </a:r>
            <a:r>
              <a:rPr lang="en-US" dirty="0" err="1" smtClean="0"/>
              <a:t>thời</a:t>
            </a:r>
            <a:r>
              <a:rPr lang="en-US" dirty="0" smtClean="0"/>
              <a:t> </a:t>
            </a:r>
            <a:r>
              <a:rPr lang="en-US" dirty="0" err="1" smtClean="0"/>
              <a:t>đại</a:t>
            </a:r>
            <a:r>
              <a:rPr lang="en-US" dirty="0" smtClean="0"/>
              <a:t>.</a:t>
            </a:r>
            <a:endParaRPr lang="en-US" dirty="0"/>
          </a:p>
        </p:txBody>
      </p:sp>
    </p:spTree>
    <p:extLst>
      <p:ext uri="{BB962C8B-B14F-4D97-AF65-F5344CB8AC3E}">
        <p14:creationId xmlns:p14="http://schemas.microsoft.com/office/powerpoint/2010/main" val="1478242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188" y="-60151"/>
            <a:ext cx="8229600" cy="745951"/>
          </a:xfrm>
        </p:spPr>
        <p:txBody>
          <a:bodyPr>
            <a:normAutofit fontScale="90000"/>
          </a:bodyPr>
          <a:lstStyle/>
          <a:p>
            <a:endParaRPr lang="en-US" dirty="0"/>
          </a:p>
        </p:txBody>
      </p:sp>
      <p:sp>
        <p:nvSpPr>
          <p:cNvPr id="3" name="Content Placeholder 2"/>
          <p:cNvSpPr>
            <a:spLocks noGrp="1"/>
          </p:cNvSpPr>
          <p:nvPr>
            <p:ph sz="half" idx="1"/>
          </p:nvPr>
        </p:nvSpPr>
        <p:spPr>
          <a:xfrm>
            <a:off x="228600" y="609600"/>
            <a:ext cx="4343400" cy="5562600"/>
          </a:xfrm>
        </p:spPr>
        <p:style>
          <a:lnRef idx="1">
            <a:schemeClr val="accent3"/>
          </a:lnRef>
          <a:fillRef idx="2">
            <a:schemeClr val="accent3"/>
          </a:fillRef>
          <a:effectRef idx="1">
            <a:schemeClr val="accent3"/>
          </a:effectRef>
          <a:fontRef idx="minor">
            <a:schemeClr val="dk1"/>
          </a:fontRef>
        </p:style>
        <p:txBody>
          <a:bodyPr>
            <a:normAutofit fontScale="85000" lnSpcReduction="10000"/>
          </a:bodyPr>
          <a:lstStyle/>
          <a:p>
            <a:r>
              <a:rPr lang="en-US" sz="3800" i="1" dirty="0" err="1" smtClean="0">
                <a:effectLst>
                  <a:outerShdw blurRad="38100" dist="38100" dir="2700000" algn="tl">
                    <a:srgbClr val="000000">
                      <a:alpha val="43137"/>
                    </a:srgbClr>
                  </a:outerShdw>
                </a:effectLst>
              </a:rPr>
              <a:t>Về</a:t>
            </a:r>
            <a:r>
              <a:rPr lang="en-US" sz="3800" i="1" dirty="0" smtClean="0">
                <a:effectLst>
                  <a:outerShdw blurRad="38100" dist="38100" dir="2700000" algn="tl">
                    <a:srgbClr val="000000">
                      <a:alpha val="43137"/>
                    </a:srgbClr>
                  </a:outerShdw>
                </a:effectLst>
              </a:rPr>
              <a:t> </a:t>
            </a:r>
            <a:r>
              <a:rPr lang="en-US" sz="3800" i="1" dirty="0" err="1" smtClean="0">
                <a:effectLst>
                  <a:outerShdw blurRad="38100" dist="38100" dir="2700000" algn="tl">
                    <a:srgbClr val="000000">
                      <a:alpha val="43137"/>
                    </a:srgbClr>
                  </a:outerShdw>
                </a:effectLst>
              </a:rPr>
              <a:t>chăm</a:t>
            </a:r>
            <a:r>
              <a:rPr lang="en-US" sz="3800" i="1" dirty="0" smtClean="0">
                <a:effectLst>
                  <a:outerShdw blurRad="38100" dist="38100" dir="2700000" algn="tl">
                    <a:srgbClr val="000000">
                      <a:alpha val="43137"/>
                    </a:srgbClr>
                  </a:outerShdw>
                </a:effectLst>
              </a:rPr>
              <a:t> </a:t>
            </a:r>
            <a:r>
              <a:rPr lang="en-US" sz="3800" i="1" dirty="0" err="1" smtClean="0">
                <a:effectLst>
                  <a:outerShdw blurRad="38100" dist="38100" dir="2700000" algn="tl">
                    <a:srgbClr val="000000">
                      <a:alpha val="43137"/>
                    </a:srgbClr>
                  </a:outerShdw>
                </a:effectLst>
              </a:rPr>
              <a:t>sóc</a:t>
            </a:r>
            <a:r>
              <a:rPr lang="en-US" sz="3800" i="1" dirty="0" smtClean="0">
                <a:effectLst>
                  <a:outerShdw blurRad="38100" dist="38100" dir="2700000" algn="tl">
                    <a:srgbClr val="000000">
                      <a:alpha val="43137"/>
                    </a:srgbClr>
                  </a:outerShdw>
                </a:effectLst>
              </a:rPr>
              <a:t> </a:t>
            </a:r>
            <a:r>
              <a:rPr lang="en-US" sz="3800" i="1" dirty="0" err="1" smtClean="0">
                <a:effectLst>
                  <a:outerShdw blurRad="38100" dist="38100" dir="2700000" algn="tl">
                    <a:srgbClr val="000000">
                      <a:alpha val="43137"/>
                    </a:srgbClr>
                  </a:outerShdw>
                </a:effectLst>
              </a:rPr>
              <a:t>sức</a:t>
            </a:r>
            <a:r>
              <a:rPr lang="en-US" sz="3800" i="1" dirty="0" smtClean="0">
                <a:effectLst>
                  <a:outerShdw blurRad="38100" dist="38100" dir="2700000" algn="tl">
                    <a:srgbClr val="000000">
                      <a:alpha val="43137"/>
                    </a:srgbClr>
                  </a:outerShdw>
                </a:effectLst>
              </a:rPr>
              <a:t> </a:t>
            </a:r>
            <a:r>
              <a:rPr lang="en-US" sz="3800" i="1" dirty="0" err="1" smtClean="0">
                <a:effectLst>
                  <a:outerShdw blurRad="38100" dist="38100" dir="2700000" algn="tl">
                    <a:srgbClr val="000000">
                      <a:alpha val="43137"/>
                    </a:srgbClr>
                  </a:outerShdw>
                </a:effectLst>
              </a:rPr>
              <a:t>khỏe</a:t>
            </a:r>
            <a:r>
              <a:rPr lang="en-US" sz="3800" i="1" dirty="0" smtClean="0">
                <a:effectLst>
                  <a:outerShdw blurRad="38100" dist="38100" dir="2700000" algn="tl">
                    <a:srgbClr val="000000">
                      <a:alpha val="43137"/>
                    </a:srgbClr>
                  </a:outerShdw>
                </a:effectLst>
              </a:rPr>
              <a:t>:</a:t>
            </a:r>
          </a:p>
          <a:p>
            <a:pPr marL="0" indent="0">
              <a:buNone/>
            </a:pPr>
            <a:r>
              <a:rPr lang="en-US" dirty="0" smtClean="0"/>
              <a:t>      </a:t>
            </a:r>
            <a:r>
              <a:rPr lang="vi-VN" sz="3500" dirty="0" smtClean="0"/>
              <a:t>Một </a:t>
            </a:r>
            <a:r>
              <a:rPr lang="vi-VN" sz="3500" dirty="0"/>
              <a:t>nghiên cứu khác năm 2001 tính toán rằng 20% hộ gia đình giàu nhất có mức chi tiêu cho y tế cao gấp bảy lần so với các hộ còn lại. Một đứa trẻ sinh ra trong gia đình nghèo có thể có nguy cơ suy dinh dưỡng cao gấp 7.5 lần so với trẻ em giàu</a:t>
            </a:r>
            <a:r>
              <a:rPr lang="vi-VN" dirty="0"/>
              <a:t>.</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00600" y="1219200"/>
            <a:ext cx="4038600" cy="4953000"/>
          </a:xfrm>
        </p:spPr>
      </p:pic>
      <p:sp>
        <p:nvSpPr>
          <p:cNvPr id="6" name="TextBox 5"/>
          <p:cNvSpPr txBox="1"/>
          <p:nvPr/>
        </p:nvSpPr>
        <p:spPr>
          <a:xfrm>
            <a:off x="4938215" y="534338"/>
            <a:ext cx="3886200" cy="584775"/>
          </a:xfrm>
          <a:prstGeom prst="rect">
            <a:avLst/>
          </a:prstGeom>
          <a:noFill/>
        </p:spPr>
        <p:txBody>
          <a:bodyPr wrap="square" rtlCol="0">
            <a:spAutoFit/>
          </a:bodyPr>
          <a:lstStyle/>
          <a:p>
            <a:pPr marL="457200" indent="-457200">
              <a:buFont typeface="Arial" pitchFamily="34" charset="0"/>
              <a:buChar char="•"/>
            </a:pPr>
            <a:r>
              <a:rPr lang="en-US" sz="3200" i="1" dirty="0" err="1" smtClean="0">
                <a:effectLst>
                  <a:outerShdw blurRad="38100" dist="38100" dir="2700000" algn="tl">
                    <a:srgbClr val="000000">
                      <a:alpha val="43137"/>
                    </a:srgbClr>
                  </a:outerShdw>
                </a:effectLst>
              </a:rPr>
              <a:t>Về</a:t>
            </a:r>
            <a:r>
              <a:rPr lang="en-US" sz="3200" i="1" dirty="0" smtClean="0">
                <a:effectLst>
                  <a:outerShdw blurRad="38100" dist="38100" dir="2700000" algn="tl">
                    <a:srgbClr val="000000">
                      <a:alpha val="43137"/>
                    </a:srgbClr>
                  </a:outerShdw>
                </a:effectLst>
              </a:rPr>
              <a:t> </a:t>
            </a:r>
            <a:r>
              <a:rPr lang="en-US" sz="3200" i="1" dirty="0" err="1" smtClean="0">
                <a:effectLst>
                  <a:outerShdw blurRad="38100" dist="38100" dir="2700000" algn="tl">
                    <a:srgbClr val="000000">
                      <a:alpha val="43137"/>
                    </a:srgbClr>
                  </a:outerShdw>
                </a:effectLst>
              </a:rPr>
              <a:t>vấn</a:t>
            </a:r>
            <a:r>
              <a:rPr lang="en-US" sz="3200" i="1" dirty="0" smtClean="0">
                <a:effectLst>
                  <a:outerShdw blurRad="38100" dist="38100" dir="2700000" algn="tl">
                    <a:srgbClr val="000000">
                      <a:alpha val="43137"/>
                    </a:srgbClr>
                  </a:outerShdw>
                </a:effectLst>
              </a:rPr>
              <a:t> </a:t>
            </a:r>
            <a:r>
              <a:rPr lang="en-US" sz="3200" i="1" dirty="0" err="1" smtClean="0">
                <a:effectLst>
                  <a:outerShdw blurRad="38100" dist="38100" dir="2700000" algn="tl">
                    <a:srgbClr val="000000">
                      <a:alpha val="43137"/>
                    </a:srgbClr>
                  </a:outerShdw>
                </a:effectLst>
              </a:rPr>
              <a:t>đề</a:t>
            </a:r>
            <a:r>
              <a:rPr lang="en-US" sz="3200" i="1" dirty="0" smtClean="0">
                <a:effectLst>
                  <a:outerShdw blurRad="38100" dist="38100" dir="2700000" algn="tl">
                    <a:srgbClr val="000000">
                      <a:alpha val="43137"/>
                    </a:srgbClr>
                  </a:outerShdw>
                </a:effectLst>
              </a:rPr>
              <a:t> </a:t>
            </a:r>
            <a:r>
              <a:rPr lang="en-US" sz="3200" i="1" dirty="0" err="1" smtClean="0">
                <a:effectLst>
                  <a:outerShdw blurRad="38100" dist="38100" dir="2700000" algn="tl">
                    <a:srgbClr val="000000">
                      <a:alpha val="43137"/>
                    </a:srgbClr>
                  </a:outerShdw>
                </a:effectLst>
              </a:rPr>
              <a:t>thu</a:t>
            </a:r>
            <a:r>
              <a:rPr lang="en-US" sz="3200" i="1" dirty="0" smtClean="0">
                <a:effectLst>
                  <a:outerShdw blurRad="38100" dist="38100" dir="2700000" algn="tl">
                    <a:srgbClr val="000000">
                      <a:alpha val="43137"/>
                    </a:srgbClr>
                  </a:outerShdw>
                </a:effectLst>
              </a:rPr>
              <a:t> </a:t>
            </a:r>
            <a:r>
              <a:rPr lang="en-US" sz="3200" i="1" dirty="0" err="1" smtClean="0">
                <a:effectLst>
                  <a:outerShdw blurRad="38100" dist="38100" dir="2700000" algn="tl">
                    <a:srgbClr val="000000">
                      <a:alpha val="43137"/>
                    </a:srgbClr>
                  </a:outerShdw>
                </a:effectLst>
              </a:rPr>
              <a:t>nhập</a:t>
            </a:r>
            <a:r>
              <a:rPr lang="en-US" sz="3200" i="1" dirty="0" smtClean="0">
                <a:effectLst>
                  <a:outerShdw blurRad="38100" dist="38100" dir="2700000" algn="tl">
                    <a:srgbClr val="000000">
                      <a:alpha val="43137"/>
                    </a:srgbClr>
                  </a:outerShdw>
                </a:effectLst>
              </a:rPr>
              <a:t> </a:t>
            </a:r>
            <a:endParaRPr lang="en-US" sz="3200"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0550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err="1" smtClean="0">
                <a:effectLst>
                  <a:outerShdw blurRad="38100" dist="38100" dir="2700000" algn="tl">
                    <a:srgbClr val="000000">
                      <a:alpha val="43137"/>
                    </a:srgbClr>
                  </a:outerShdw>
                </a:effectLst>
              </a:rPr>
              <a:t>Việc</a:t>
            </a:r>
            <a:r>
              <a:rPr lang="en-US" sz="3000" dirty="0" smtClean="0">
                <a:effectLst>
                  <a:outerShdw blurRad="38100" dist="38100" dir="2700000" algn="tl">
                    <a:srgbClr val="000000">
                      <a:alpha val="43137"/>
                    </a:srgbClr>
                  </a:outerShdw>
                </a:effectLst>
              </a:rPr>
              <a:t> </a:t>
            </a:r>
            <a:r>
              <a:rPr lang="en-US" sz="3000" dirty="0" err="1" smtClean="0">
                <a:effectLst>
                  <a:outerShdw blurRad="38100" dist="38100" dir="2700000" algn="tl">
                    <a:srgbClr val="000000">
                      <a:alpha val="43137"/>
                    </a:srgbClr>
                  </a:outerShdw>
                </a:effectLst>
              </a:rPr>
              <a:t>mất</a:t>
            </a:r>
            <a:r>
              <a:rPr lang="en-US" sz="3000" dirty="0" smtClean="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cân</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bằng</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giới</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tính</a:t>
            </a:r>
            <a:r>
              <a:rPr lang="en-US" sz="3000" dirty="0">
                <a:effectLst>
                  <a:outerShdw blurRad="38100" dist="38100" dir="2700000" algn="tl">
                    <a:srgbClr val="000000">
                      <a:alpha val="43137"/>
                    </a:srgbClr>
                  </a:outerShdw>
                </a:effectLst>
              </a:rPr>
              <a:t> </a:t>
            </a:r>
            <a:r>
              <a:rPr lang="en-US" sz="3000" dirty="0" err="1" smtClean="0">
                <a:effectLst>
                  <a:outerShdw blurRad="38100" dist="38100" dir="2700000" algn="tl">
                    <a:srgbClr val="000000">
                      <a:alpha val="43137"/>
                    </a:srgbClr>
                  </a:outerShdw>
                </a:effectLst>
              </a:rPr>
              <a:t>là</a:t>
            </a:r>
            <a:r>
              <a:rPr lang="en-US" sz="3000" dirty="0" smtClean="0">
                <a:effectLst>
                  <a:outerShdw blurRad="38100" dist="38100" dir="2700000" algn="tl">
                    <a:srgbClr val="000000">
                      <a:alpha val="43137"/>
                    </a:srgbClr>
                  </a:outerShdw>
                </a:effectLst>
              </a:rPr>
              <a:t> </a:t>
            </a:r>
            <a:r>
              <a:rPr lang="en-US" sz="3000" dirty="0">
                <a:effectLst>
                  <a:outerShdw blurRad="38100" dist="38100" dir="2700000" algn="tl">
                    <a:srgbClr val="000000">
                      <a:alpha val="43137"/>
                    </a:srgbClr>
                  </a:outerShdw>
                </a:effectLst>
              </a:rPr>
              <a:t>do </a:t>
            </a:r>
            <a:r>
              <a:rPr lang="en-US" sz="3000" dirty="0" err="1">
                <a:effectLst>
                  <a:outerShdw blurRad="38100" dist="38100" dir="2700000" algn="tl">
                    <a:srgbClr val="000000">
                      <a:alpha val="43137"/>
                    </a:srgbClr>
                  </a:outerShdw>
                </a:effectLst>
              </a:rPr>
              <a:t>việc</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ưa</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thích</a:t>
            </a:r>
            <a:r>
              <a:rPr lang="en-US" sz="3000" dirty="0">
                <a:effectLst>
                  <a:outerShdw blurRad="38100" dist="38100" dir="2700000" algn="tl">
                    <a:srgbClr val="000000">
                      <a:alpha val="43137"/>
                    </a:srgbClr>
                  </a:outerShdw>
                </a:effectLst>
              </a:rPr>
              <a:t> con </a:t>
            </a:r>
            <a:r>
              <a:rPr lang="en-US" sz="3000" dirty="0" err="1">
                <a:effectLst>
                  <a:outerShdw blurRad="38100" dist="38100" dir="2700000" algn="tl">
                    <a:srgbClr val="000000">
                      <a:alpha val="43137"/>
                    </a:srgbClr>
                  </a:outerShdw>
                </a:effectLst>
              </a:rPr>
              <a:t>trai</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và</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tâm</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lý</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đánh</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giá</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thấp</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vị</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trí</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vai</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trò</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của</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phụ</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nữ</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và</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trẻ</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em</a:t>
            </a:r>
            <a:r>
              <a:rPr lang="en-US" sz="3000" dirty="0">
                <a:effectLst>
                  <a:outerShdw blurRad="38100" dist="38100" dir="2700000" algn="tl">
                    <a:srgbClr val="000000">
                      <a:alpha val="43137"/>
                    </a:srgbClr>
                  </a:outerShdw>
                </a:effectLst>
              </a:rPr>
              <a:t> </a:t>
            </a:r>
            <a:r>
              <a:rPr lang="en-US" sz="3000" dirty="0" err="1">
                <a:effectLst>
                  <a:outerShdw blurRad="38100" dist="38100" dir="2700000" algn="tl">
                    <a:srgbClr val="000000">
                      <a:alpha val="43137"/>
                    </a:srgbClr>
                  </a:outerShdw>
                </a:effectLst>
              </a:rPr>
              <a:t>gái</a:t>
            </a:r>
            <a:r>
              <a:rPr lang="en-US" sz="3000" dirty="0">
                <a:effectLst>
                  <a:outerShdw blurRad="38100" dist="38100" dir="2700000" algn="tl">
                    <a:srgbClr val="000000">
                      <a:alpha val="43137"/>
                    </a:srgbClr>
                  </a:outerShdw>
                </a:effectLst>
              </a:rPr>
              <a:t>.</a:t>
            </a:r>
            <a:r>
              <a:rPr lang="en-US" sz="3000" dirty="0" smtClean="0">
                <a:effectLst>
                  <a:outerShdw blurRad="38100" dist="38100" dir="2700000" algn="tl">
                    <a:srgbClr val="000000">
                      <a:alpha val="43137"/>
                    </a:srgbClr>
                  </a:outerShdw>
                </a:effectLst>
              </a:rPr>
              <a:t>???</a:t>
            </a:r>
            <a:endParaRPr lang="en-US" sz="3000" dirty="0">
              <a:effectLst>
                <a:outerShdw blurRad="38100" dist="38100" dir="2700000" algn="tl">
                  <a:srgbClr val="000000">
                    <a:alpha val="43137"/>
                  </a:srgbClr>
                </a:outerShdw>
              </a:effectLst>
            </a:endParaRP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1828800"/>
            <a:ext cx="4038600" cy="4724400"/>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876800" y="1752600"/>
            <a:ext cx="4038600" cy="4724400"/>
          </a:xfrm>
        </p:spPr>
      </p:pic>
    </p:spTree>
    <p:extLst>
      <p:ext uri="{BB962C8B-B14F-4D97-AF65-F5344CB8AC3E}">
        <p14:creationId xmlns:p14="http://schemas.microsoft.com/office/powerpoint/2010/main" val="166510347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r>
              <a:rPr lang="vi-VN" sz="3000" dirty="0">
                <a:effectLst>
                  <a:outerShdw blurRad="38100" dist="38100" dir="2700000" algn="tl">
                    <a:srgbClr val="000000">
                      <a:alpha val="43137"/>
                    </a:srgbClr>
                  </a:outerShdw>
                </a:effectLst>
                <a:latin typeface="Calibri" pitchFamily="34" charset="0"/>
              </a:rPr>
              <a:t> </a:t>
            </a:r>
            <a:r>
              <a:rPr lang="en-US" sz="3000" dirty="0" smtClean="0">
                <a:effectLst>
                  <a:outerShdw blurRad="38100" dist="38100" dir="2700000" algn="tl">
                    <a:srgbClr val="000000">
                      <a:alpha val="43137"/>
                    </a:srgbClr>
                  </a:outerShdw>
                </a:effectLst>
                <a:latin typeface="Calibri" pitchFamily="34" charset="0"/>
              </a:rPr>
              <a:t>M</a:t>
            </a:r>
            <a:r>
              <a:rPr lang="vi-VN" sz="3000" dirty="0" smtClean="0">
                <a:effectLst>
                  <a:outerShdw blurRad="38100" dist="38100" dir="2700000" algn="tl">
                    <a:srgbClr val="000000">
                      <a:alpha val="43137"/>
                    </a:srgbClr>
                  </a:outerShdw>
                </a:effectLst>
                <a:latin typeface="Calibri" pitchFamily="34" charset="0"/>
              </a:rPr>
              <a:t>ức </a:t>
            </a:r>
            <a:r>
              <a:rPr lang="vi-VN" sz="3000" dirty="0">
                <a:effectLst>
                  <a:outerShdw blurRad="38100" dist="38100" dir="2700000" algn="tl">
                    <a:srgbClr val="000000">
                      <a:alpha val="43137"/>
                    </a:srgbClr>
                  </a:outerShdw>
                </a:effectLst>
                <a:latin typeface="Calibri" pitchFamily="34" charset="0"/>
              </a:rPr>
              <a:t>chênh lệch ở VN hiện nay có thể nhìn thấy qua khía cạnh giai cấp, khu vực, giới tính và sắc </a:t>
            </a:r>
            <a:r>
              <a:rPr lang="vi-VN" sz="3000" dirty="0" smtClean="0">
                <a:effectLst>
                  <a:outerShdw blurRad="38100" dist="38100" dir="2700000" algn="tl">
                    <a:srgbClr val="000000">
                      <a:alpha val="43137"/>
                    </a:srgbClr>
                  </a:outerShdw>
                </a:effectLst>
                <a:latin typeface="Calibri" pitchFamily="34" charset="0"/>
              </a:rPr>
              <a:t>tộ</a:t>
            </a:r>
            <a:r>
              <a:rPr lang="en-US" sz="3000" dirty="0" smtClean="0">
                <a:effectLst>
                  <a:outerShdw blurRad="38100" dist="38100" dir="2700000" algn="tl">
                    <a:srgbClr val="000000">
                      <a:alpha val="43137"/>
                    </a:srgbClr>
                  </a:outerShdw>
                </a:effectLst>
                <a:latin typeface="Calibri" pitchFamily="34" charset="0"/>
              </a:rPr>
              <a:t>c.</a:t>
            </a:r>
            <a:endParaRPr lang="en-US" sz="3000" dirty="0">
              <a:effectLst>
                <a:outerShdw blurRad="38100" dist="38100" dir="2700000" algn="tl">
                  <a:srgbClr val="000000">
                    <a:alpha val="43137"/>
                  </a:srgbClr>
                </a:outerShdw>
              </a:effectLst>
              <a:latin typeface="Calibri" pitchFamily="34" charset="0"/>
            </a:endParaRPr>
          </a:p>
        </p:txBody>
      </p:sp>
      <p:sp>
        <p:nvSpPr>
          <p:cNvPr id="3" name="Text Placeholder 2"/>
          <p:cNvSpPr>
            <a:spLocks noGrp="1"/>
          </p:cNvSpPr>
          <p:nvPr>
            <p:ph type="body" idx="1"/>
          </p:nvPr>
        </p:nvSpPr>
        <p:spPr>
          <a:xfrm>
            <a:off x="1219200" y="1219200"/>
            <a:ext cx="2438400" cy="533399"/>
          </a:xfrm>
          <a:solidFill>
            <a:schemeClr val="accent1">
              <a:lumMod val="20000"/>
              <a:lumOff val="80000"/>
            </a:schemeClr>
          </a:solidFill>
        </p:spPr>
        <p:txBody>
          <a:bodyPr>
            <a:noAutofit/>
          </a:bodyPr>
          <a:lstStyle/>
          <a:p>
            <a:pPr algn="ctr"/>
            <a:r>
              <a:rPr lang="en-US" sz="3200" dirty="0" err="1" smtClean="0"/>
              <a:t>Giới</a:t>
            </a:r>
            <a:r>
              <a:rPr lang="en-US" sz="3200" dirty="0" smtClean="0"/>
              <a:t> </a:t>
            </a:r>
            <a:r>
              <a:rPr lang="en-US" sz="3200" dirty="0" err="1" smtClean="0"/>
              <a:t>tính</a:t>
            </a:r>
            <a:r>
              <a:rPr lang="en-US" sz="3200" dirty="0" smtClean="0"/>
              <a:t> ?</a:t>
            </a:r>
            <a:endParaRPr lang="en-US" sz="3200"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457200" y="1752600"/>
            <a:ext cx="4191000" cy="4876800"/>
          </a:xfrm>
        </p:spPr>
      </p:pic>
      <p:sp>
        <p:nvSpPr>
          <p:cNvPr id="5" name="Text Placeholder 4"/>
          <p:cNvSpPr>
            <a:spLocks noGrp="1"/>
          </p:cNvSpPr>
          <p:nvPr>
            <p:ph type="body" sz="quarter" idx="3"/>
          </p:nvPr>
        </p:nvSpPr>
        <p:spPr>
          <a:xfrm>
            <a:off x="5943600" y="1219200"/>
            <a:ext cx="2057400" cy="533399"/>
          </a:xfrm>
          <a:solidFill>
            <a:schemeClr val="accent1">
              <a:lumMod val="20000"/>
              <a:lumOff val="80000"/>
            </a:schemeClr>
          </a:solidFill>
        </p:spPr>
        <p:txBody>
          <a:bodyPr>
            <a:noAutofit/>
          </a:bodyPr>
          <a:lstStyle/>
          <a:p>
            <a:pPr algn="ctr"/>
            <a:r>
              <a:rPr lang="en-US" sz="3200" dirty="0" err="1" smtClean="0"/>
              <a:t>Tôn</a:t>
            </a:r>
            <a:r>
              <a:rPr lang="en-US" sz="3200" dirty="0" smtClean="0"/>
              <a:t> </a:t>
            </a:r>
            <a:r>
              <a:rPr lang="en-US" sz="3200" dirty="0" err="1" smtClean="0"/>
              <a:t>giáo</a:t>
            </a:r>
            <a:r>
              <a:rPr lang="en-US" sz="3200" dirty="0" smtClean="0"/>
              <a:t> ?</a:t>
            </a:r>
            <a:endParaRPr lang="en-US" sz="3200" dirty="0"/>
          </a:p>
        </p:txBody>
      </p:sp>
      <p:pic>
        <p:nvPicPr>
          <p:cNvPr id="8"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953000" y="1752600"/>
            <a:ext cx="3887788" cy="4876800"/>
          </a:xfrm>
        </p:spPr>
      </p:pic>
    </p:spTree>
    <p:extLst>
      <p:ext uri="{BB962C8B-B14F-4D97-AF65-F5344CB8AC3E}">
        <p14:creationId xmlns:p14="http://schemas.microsoft.com/office/powerpoint/2010/main" val="8790626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1000"/>
                                        <p:tgtEl>
                                          <p:spTgt spid="3">
                                            <p:bg/>
                                          </p:spTgt>
                                        </p:tgtEl>
                                      </p:cBhvr>
                                    </p:animEffect>
                                    <p:anim calcmode="lin" valueType="num">
                                      <p:cBhvr>
                                        <p:cTn id="13" dur="1000" fill="hold"/>
                                        <p:tgtEl>
                                          <p:spTgt spid="3">
                                            <p:bg/>
                                          </p:spTgt>
                                        </p:tgtEl>
                                        <p:attrNameLst>
                                          <p:attrName>ppt_x</p:attrName>
                                        </p:attrNameLst>
                                      </p:cBhvr>
                                      <p:tavLst>
                                        <p:tav tm="0">
                                          <p:val>
                                            <p:strVal val="#ppt_x"/>
                                          </p:val>
                                        </p:tav>
                                        <p:tav tm="100000">
                                          <p:val>
                                            <p:strVal val="#ppt_x"/>
                                          </p:val>
                                        </p:tav>
                                      </p:tavLst>
                                    </p:anim>
                                    <p:anim calcmode="lin" valueType="num">
                                      <p:cBhvr>
                                        <p:cTn id="14"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bg/>
                                          </p:spTgt>
                                        </p:tgtEl>
                                        <p:attrNameLst>
                                          <p:attrName>style.visibility</p:attrName>
                                        </p:attrNameLst>
                                      </p:cBhvr>
                                      <p:to>
                                        <p:strVal val="visible"/>
                                      </p:to>
                                    </p:set>
                                    <p:animEffect transition="in" filter="fade">
                                      <p:cBhvr>
                                        <p:cTn id="26" dur="1000"/>
                                        <p:tgtEl>
                                          <p:spTgt spid="5">
                                            <p:bg/>
                                          </p:spTgt>
                                        </p:tgtEl>
                                      </p:cBhvr>
                                    </p:animEffect>
                                    <p:anim calcmode="lin" valueType="num">
                                      <p:cBhvr>
                                        <p:cTn id="27" dur="1000" fill="hold"/>
                                        <p:tgtEl>
                                          <p:spTgt spid="5">
                                            <p:bg/>
                                          </p:spTgt>
                                        </p:tgtEl>
                                        <p:attrNameLst>
                                          <p:attrName>ppt_x</p:attrName>
                                        </p:attrNameLst>
                                      </p:cBhvr>
                                      <p:tavLst>
                                        <p:tav tm="0">
                                          <p:val>
                                            <p:strVal val="#ppt_x"/>
                                          </p:val>
                                        </p:tav>
                                        <p:tav tm="100000">
                                          <p:val>
                                            <p:strVal val="#ppt_x"/>
                                          </p:val>
                                        </p:tav>
                                      </p:tavLst>
                                    </p:anim>
                                    <p:anim calcmode="lin" valueType="num">
                                      <p:cBhvr>
                                        <p:cTn id="28" dur="1000" fill="hold"/>
                                        <p:tgtEl>
                                          <p:spTgt spid="5">
                                            <p:bg/>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Effect transition="in" filter="fade">
                                      <p:cBhvr>
                                        <p:cTn id="33" dur="1000"/>
                                        <p:tgtEl>
                                          <p:spTgt spid="5">
                                            <p:txEl>
                                              <p:pRg st="0" end="0"/>
                                            </p:txEl>
                                          </p:spTgt>
                                        </p:tgtEl>
                                      </p:cBhvr>
                                    </p:animEffect>
                                    <p:anim calcmode="lin" valueType="num">
                                      <p:cBhvr>
                                        <p:cTn id="3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P spid="5"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5867400" cy="685800"/>
          </a:xfrm>
          <a:ln>
            <a:solidFill>
              <a:schemeClr val="tx2">
                <a:lumMod val="20000"/>
                <a:lumOff val="80000"/>
              </a:schemeClr>
            </a:solidFill>
          </a:ln>
        </p:spPr>
        <p:txBody>
          <a:bodyPr>
            <a:normAutofit fontScale="90000"/>
          </a:bodyPr>
          <a:lstStyle/>
          <a:p>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6</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solidFill>
            <a:schemeClr val="accent3">
              <a:lumMod val="40000"/>
              <a:lumOff val="60000"/>
            </a:schemeClr>
          </a:solidFill>
        </p:spPr>
        <p:txBody>
          <a:bodyPr>
            <a:normAutofit/>
          </a:bodyPr>
          <a:lstStyle/>
          <a:p>
            <a:pPr marL="514350" indent="-514350">
              <a:buAutoNum type="arabicPeriod"/>
            </a:pPr>
            <a:r>
              <a:rPr lang="en-US" dirty="0" err="1" smtClean="0">
                <a:latin typeface="Times New Roman" pitchFamily="18" charset="0"/>
                <a:cs typeface="Times New Roman" pitchFamily="18" charset="0"/>
              </a:rPr>
              <a:t>Võ</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Thị</a:t>
            </a:r>
            <a:r>
              <a:rPr lang="en-US" dirty="0" smtClean="0">
                <a:latin typeface="Times New Roman" pitchFamily="18" charset="0"/>
                <a:cs typeface="Times New Roman" pitchFamily="18" charset="0"/>
              </a:rPr>
              <a:t> Chung – 13114013</a:t>
            </a:r>
          </a:p>
          <a:p>
            <a:pPr marL="514350" indent="-514350">
              <a:buFont typeface="Arial" pitchFamily="34" charset="0"/>
              <a:buAutoNum type="arabicPeriod"/>
            </a:pPr>
            <a:r>
              <a:rPr lang="en-US" dirty="0" err="1" smtClean="0">
                <a:latin typeface="Times New Roman" pitchFamily="18" charset="0"/>
                <a:cs typeface="Times New Roman" pitchFamily="18" charset="0"/>
              </a:rPr>
              <a:t>Văn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Liễu</a:t>
            </a:r>
            <a:r>
              <a:rPr lang="en-US" dirty="0" smtClean="0">
                <a:latin typeface="Times New Roman" pitchFamily="18" charset="0"/>
                <a:cs typeface="Times New Roman" pitchFamily="18" charset="0"/>
              </a:rPr>
              <a:t> – 13114083</a:t>
            </a:r>
          </a:p>
          <a:p>
            <a:pPr marL="514350" indent="-514350">
              <a:buFont typeface="Arial" pitchFamily="34" charset="0"/>
              <a:buAutoNum type="arabicPeriod"/>
            </a:pPr>
            <a:r>
              <a:rPr lang="en-US" dirty="0" err="1" smtClean="0">
                <a:latin typeface="Times New Roman" pitchFamily="18" charset="0"/>
                <a:cs typeface="Times New Roman" pitchFamily="18" charset="0"/>
              </a:rPr>
              <a:t>Huỳnh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Hoàng</a:t>
            </a:r>
            <a:r>
              <a:rPr lang="en-US" dirty="0" smtClean="0">
                <a:latin typeface="Times New Roman" pitchFamily="18" charset="0"/>
                <a:cs typeface="Times New Roman" pitchFamily="18" charset="0"/>
              </a:rPr>
              <a:t> – 13114047</a:t>
            </a:r>
          </a:p>
          <a:p>
            <a:pPr marL="514350" indent="-514350">
              <a:buFont typeface="Arial" pitchFamily="34" charset="0"/>
              <a:buAutoNum type="arabicPeriod"/>
            </a:pPr>
            <a:r>
              <a:rPr lang="en-US" dirty="0" err="1" smtClean="0">
                <a:latin typeface="Times New Roman" pitchFamily="18" charset="0"/>
                <a:cs typeface="Times New Roman" pitchFamily="18" charset="0"/>
              </a:rPr>
              <a:t>Phạm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Quốc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Vương</a:t>
            </a:r>
            <a:r>
              <a:rPr lang="en-US" dirty="0" smtClean="0">
                <a:latin typeface="Times New Roman" pitchFamily="18" charset="0"/>
                <a:cs typeface="Times New Roman" pitchFamily="18" charset="0"/>
              </a:rPr>
              <a:t> – 13114188</a:t>
            </a:r>
          </a:p>
          <a:p>
            <a:pPr marL="514350" indent="-514350">
              <a:buFont typeface="Arial" pitchFamily="34" charset="0"/>
              <a:buAutoNum type="arabicPeriod"/>
            </a:pPr>
            <a:r>
              <a:rPr lang="en-US" dirty="0" err="1" smtClean="0">
                <a:latin typeface="Times New Roman" pitchFamily="18" charset="0"/>
                <a:cs typeface="Times New Roman" pitchFamily="18" charset="0"/>
              </a:rPr>
              <a:t>Nguyễn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Quốc</a:t>
            </a:r>
            <a:r>
              <a:rPr lang="en-US" dirty="0" smtClean="0">
                <a:latin typeface="Times New Roman" pitchFamily="18" charset="0"/>
                <a:cs typeface="Times New Roman" pitchFamily="18" charset="0"/>
              </a:rPr>
              <a:t> - 13114114</a:t>
            </a:r>
          </a:p>
          <a:p>
            <a:pPr marL="514350" indent="-514350">
              <a:buFont typeface="Arial" pitchFamily="34" charset="0"/>
              <a:buAutoNum type="arabicPeriod"/>
            </a:pPr>
            <a:r>
              <a:rPr lang="en-US" dirty="0" err="1" smtClean="0">
                <a:latin typeface="Times New Roman" pitchFamily="18" charset="0"/>
                <a:cs typeface="Times New Roman" pitchFamily="18" charset="0"/>
              </a:rPr>
              <a:t>Nguyễn</a:t>
            </a:r>
            <a:r>
              <a:rPr lang="en-US" dirty="0" smtClean="0">
                <a:latin typeface="Times New Roman" pitchFamily="18" charset="0"/>
                <a:cs typeface="Times New Roman" pitchFamily="18" charset="0"/>
              </a:rPr>
              <a:t> Minh </a:t>
            </a:r>
            <a:r>
              <a:rPr lang="en-US" dirty="0" err="1" smtClean="0">
                <a:latin typeface="Times New Roman" pitchFamily="18" charset="0"/>
                <a:cs typeface="Times New Roman" pitchFamily="18" charset="0"/>
              </a:rPr>
              <a:t>Hưng</a:t>
            </a:r>
            <a:r>
              <a:rPr lang="en-US" dirty="0" smtClean="0">
                <a:latin typeface="Times New Roman" pitchFamily="18" charset="0"/>
                <a:cs typeface="Times New Roman" pitchFamily="18" charset="0"/>
              </a:rPr>
              <a:t> – 13114067</a:t>
            </a:r>
          </a:p>
          <a:p>
            <a:pPr marL="514350" indent="-514350">
              <a:buAutoNum type="arabicPeriod"/>
            </a:pPr>
            <a:r>
              <a:rPr lang="en-US" dirty="0" err="1" smtClean="0">
                <a:latin typeface="Times New Roman" pitchFamily="18" charset="0"/>
                <a:cs typeface="Times New Roman" pitchFamily="18" charset="0"/>
              </a:rPr>
              <a:t>Nguyễn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Trọng</a:t>
            </a:r>
            <a:r>
              <a:rPr lang="en-US" dirty="0" smtClean="0">
                <a:latin typeface="Times New Roman" pitchFamily="18" charset="0"/>
                <a:cs typeface="Times New Roman" pitchFamily="18" charset="0"/>
              </a:rPr>
              <a:t> – 13114166</a:t>
            </a:r>
          </a:p>
          <a:p>
            <a:pPr marL="514350" indent="-514350">
              <a:buAutoNum type="arabicPeriod"/>
            </a:pPr>
            <a:endParaRPr lang="en-US" dirty="0" smtClean="0">
              <a:latin typeface="Times New Roman" pitchFamily="18" charset="0"/>
              <a:cs typeface="Times New Roman" pitchFamily="18" charset="0"/>
            </a:endParaRPr>
          </a:p>
          <a:p>
            <a:pPr marL="514350" indent="-514350">
              <a:buAutoNum type="arabicPeriod"/>
            </a:pPr>
            <a:endParaRPr lang="en-US" dirty="0">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 calcmode="lin" valueType="num">
                                      <p:cBhvr additive="base">
                                        <p:cTn id="1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2" presetID="22" presetClass="entr" presetSubtype="4"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wipe(down)">
                                      <p:cBhvr>
                                        <p:cTn id="14" dur="500"/>
                                        <p:tgtEl>
                                          <p:spTgt spid="3">
                                            <p:txEl>
                                              <p:pRg st="2" end="2"/>
                                            </p:txEl>
                                          </p:spTgt>
                                        </p:tgtEl>
                                      </p:cBhvr>
                                    </p:animEffect>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31"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calcmode="lin" valueType="num">
                                      <p:cBhvr>
                                        <p:cTn id="22"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3"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4"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5" dur="1000"/>
                                        <p:tgtEl>
                                          <p:spTgt spid="3">
                                            <p:txEl>
                                              <p:pRg st="4" end="4"/>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arn(inVertical)">
                                      <p:cBhvr>
                                        <p:cTn id="28" dur="500"/>
                                        <p:tgtEl>
                                          <p:spTgt spid="3">
                                            <p:txEl>
                                              <p:pRg st="5" end="5"/>
                                            </p:txEl>
                                          </p:spTgt>
                                        </p:tgtEl>
                                      </p:cBhvr>
                                    </p:animEffect>
                                  </p:childTnLst>
                                </p:cTn>
                              </p:par>
                              <p:par>
                                <p:cTn id="29" presetID="45" presetClass="entr" presetSubtype="0"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2000"/>
                                        <p:tgtEl>
                                          <p:spTgt spid="3">
                                            <p:txEl>
                                              <p:pRg st="6" end="6"/>
                                            </p:txEl>
                                          </p:spTgt>
                                        </p:tgtEl>
                                      </p:cBhvr>
                                    </p:animEffect>
                                    <p:anim calcmode="lin" valueType="num">
                                      <p:cBhvr>
                                        <p:cTn id="32"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33"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838200"/>
            <a:ext cx="8305800" cy="5410200"/>
          </a:xfrm>
          <a:ln/>
        </p:spPr>
        <p:style>
          <a:lnRef idx="1">
            <a:schemeClr val="accent3"/>
          </a:lnRef>
          <a:fillRef idx="2">
            <a:schemeClr val="accent3"/>
          </a:fillRef>
          <a:effectRef idx="1">
            <a:schemeClr val="accent3"/>
          </a:effectRef>
          <a:fontRef idx="minor">
            <a:schemeClr val="dk1"/>
          </a:fontRef>
        </p:style>
        <p:txBody>
          <a:bodyPr>
            <a:normAutofit fontScale="90000"/>
          </a:bodyPr>
          <a:lstStyle/>
          <a:p>
            <a:pPr algn="l"/>
            <a:r>
              <a:rPr lang="en-US" i="1" u="sng" dirty="0" smtClean="0"/>
              <a:t>4) Ý </a:t>
            </a:r>
            <a:r>
              <a:rPr lang="en-US" i="1" u="sng" dirty="0" err="1" smtClean="0"/>
              <a:t>nghĩa</a:t>
            </a:r>
            <a:r>
              <a:rPr lang="en-US" i="1" u="sng" dirty="0" smtClean="0"/>
              <a:t>:</a:t>
            </a:r>
            <a:r>
              <a:rPr lang="en-US" dirty="0"/>
              <a:t/>
            </a:r>
            <a:br>
              <a:rPr lang="en-US" dirty="0"/>
            </a:br>
            <a:r>
              <a:rPr lang="en-US" dirty="0" smtClean="0"/>
              <a:t>     </a:t>
            </a:r>
            <a:r>
              <a:rPr lang="en-US" dirty="0" err="1" smtClean="0"/>
              <a:t>Bất</a:t>
            </a:r>
            <a:r>
              <a:rPr lang="en-US" dirty="0" smtClean="0"/>
              <a:t> </a:t>
            </a:r>
            <a:r>
              <a:rPr lang="en-US" dirty="0" err="1"/>
              <a:t>bình</a:t>
            </a:r>
            <a:r>
              <a:rPr lang="en-US" dirty="0"/>
              <a:t> </a:t>
            </a:r>
            <a:r>
              <a:rPr lang="en-US" dirty="0" err="1"/>
              <a:t>đẳng</a:t>
            </a:r>
            <a:r>
              <a:rPr lang="en-US" dirty="0"/>
              <a:t> </a:t>
            </a:r>
            <a:r>
              <a:rPr lang="en-US" dirty="0" err="1"/>
              <a:t>có</a:t>
            </a:r>
            <a:r>
              <a:rPr lang="en-US" dirty="0"/>
              <a:t> ý </a:t>
            </a:r>
            <a:r>
              <a:rPr lang="en-US" dirty="0" err="1"/>
              <a:t>nghĩa</a:t>
            </a:r>
            <a:r>
              <a:rPr lang="en-US" dirty="0"/>
              <a:t> </a:t>
            </a:r>
            <a:r>
              <a:rPr lang="en-US" dirty="0" err="1"/>
              <a:t>quyết</a:t>
            </a:r>
            <a:r>
              <a:rPr lang="en-US" dirty="0"/>
              <a:t> </a:t>
            </a:r>
            <a:r>
              <a:rPr lang="en-US" dirty="0" err="1"/>
              <a:t>định</a:t>
            </a:r>
            <a:r>
              <a:rPr lang="en-US" dirty="0"/>
              <a:t> </a:t>
            </a:r>
            <a:r>
              <a:rPr lang="en-US" dirty="0" err="1"/>
              <a:t>đối</a:t>
            </a:r>
            <a:r>
              <a:rPr lang="en-US" dirty="0"/>
              <a:t> </a:t>
            </a:r>
            <a:r>
              <a:rPr lang="en-US" dirty="0" err="1"/>
              <a:t>với</a:t>
            </a:r>
            <a:r>
              <a:rPr lang="en-US" dirty="0"/>
              <a:t> </a:t>
            </a:r>
            <a:r>
              <a:rPr lang="en-US" dirty="0" err="1"/>
              <a:t>sự</a:t>
            </a:r>
            <a:r>
              <a:rPr lang="en-US" dirty="0"/>
              <a:t> </a:t>
            </a:r>
            <a:r>
              <a:rPr lang="en-US" dirty="0" err="1"/>
              <a:t>phân</a:t>
            </a:r>
            <a:r>
              <a:rPr lang="en-US" dirty="0"/>
              <a:t> </a:t>
            </a:r>
            <a:r>
              <a:rPr lang="en-US" dirty="0" err="1"/>
              <a:t>tầng</a:t>
            </a:r>
            <a:r>
              <a:rPr lang="en-US" dirty="0"/>
              <a:t> </a:t>
            </a:r>
            <a:r>
              <a:rPr lang="en-US" dirty="0" err="1"/>
              <a:t>trong</a:t>
            </a:r>
            <a:r>
              <a:rPr lang="en-US" dirty="0"/>
              <a:t> </a:t>
            </a:r>
            <a:r>
              <a:rPr lang="en-US" dirty="0" err="1"/>
              <a:t>tổ</a:t>
            </a:r>
            <a:r>
              <a:rPr lang="en-US" dirty="0"/>
              <a:t> </a:t>
            </a:r>
            <a:r>
              <a:rPr lang="en-US" dirty="0" err="1"/>
              <a:t>chức</a:t>
            </a:r>
            <a:r>
              <a:rPr lang="en-US" dirty="0"/>
              <a:t> </a:t>
            </a:r>
            <a:r>
              <a:rPr lang="en-US" dirty="0" err="1"/>
              <a:t>xã</a:t>
            </a:r>
            <a:r>
              <a:rPr lang="en-US" dirty="0"/>
              <a:t> </a:t>
            </a:r>
            <a:r>
              <a:rPr lang="en-US" dirty="0" err="1"/>
              <a:t>hội</a:t>
            </a:r>
            <a:r>
              <a:rPr lang="en-US" dirty="0"/>
              <a:t>, </a:t>
            </a:r>
            <a:r>
              <a:rPr lang="en-US" dirty="0" err="1"/>
              <a:t>nó</a:t>
            </a:r>
            <a:r>
              <a:rPr lang="en-US" dirty="0"/>
              <a:t> </a:t>
            </a:r>
            <a:r>
              <a:rPr lang="en-US" dirty="0" err="1"/>
              <a:t>không</a:t>
            </a:r>
            <a:r>
              <a:rPr lang="en-US" dirty="0"/>
              <a:t> </a:t>
            </a:r>
            <a:r>
              <a:rPr lang="en-US" dirty="0" err="1"/>
              <a:t>phải</a:t>
            </a:r>
            <a:r>
              <a:rPr lang="en-US" dirty="0"/>
              <a:t> </a:t>
            </a:r>
            <a:r>
              <a:rPr lang="en-US" dirty="0" err="1"/>
              <a:t>là</a:t>
            </a:r>
            <a:r>
              <a:rPr lang="en-US" dirty="0"/>
              <a:t> </a:t>
            </a:r>
            <a:r>
              <a:rPr lang="en-US" dirty="0" err="1"/>
              <a:t>một</a:t>
            </a:r>
            <a:r>
              <a:rPr lang="en-US" dirty="0"/>
              <a:t> </a:t>
            </a:r>
            <a:r>
              <a:rPr lang="en-US" dirty="0" err="1"/>
              <a:t>hiện</a:t>
            </a:r>
            <a:r>
              <a:rPr lang="en-US" dirty="0"/>
              <a:t> </a:t>
            </a:r>
            <a:r>
              <a:rPr lang="en-US" dirty="0" err="1"/>
              <a:t>tượng</a:t>
            </a:r>
            <a:r>
              <a:rPr lang="en-US" dirty="0"/>
              <a:t> </a:t>
            </a:r>
            <a:r>
              <a:rPr lang="en-US" dirty="0" err="1"/>
              <a:t>tồn</a:t>
            </a:r>
            <a:r>
              <a:rPr lang="en-US" dirty="0"/>
              <a:t> </a:t>
            </a:r>
            <a:r>
              <a:rPr lang="en-US" dirty="0" err="1"/>
              <a:t>tại</a:t>
            </a:r>
            <a:r>
              <a:rPr lang="en-US" dirty="0"/>
              <a:t> </a:t>
            </a:r>
            <a:r>
              <a:rPr lang="en-US" dirty="0" err="1"/>
              <a:t>một</a:t>
            </a:r>
            <a:r>
              <a:rPr lang="en-US" dirty="0"/>
              <a:t> </a:t>
            </a:r>
            <a:r>
              <a:rPr lang="en-US" dirty="0" err="1"/>
              <a:t>cách</a:t>
            </a:r>
            <a:r>
              <a:rPr lang="en-US" dirty="0"/>
              <a:t> </a:t>
            </a:r>
            <a:r>
              <a:rPr lang="en-US" dirty="0" err="1"/>
              <a:t>ngẫu</a:t>
            </a:r>
            <a:r>
              <a:rPr lang="en-US" dirty="0"/>
              <a:t> </a:t>
            </a:r>
            <a:r>
              <a:rPr lang="en-US" dirty="0" err="1"/>
              <a:t>nhiên</a:t>
            </a:r>
            <a:r>
              <a:rPr lang="en-US" dirty="0"/>
              <a:t> </a:t>
            </a:r>
            <a:r>
              <a:rPr lang="en-US" dirty="0" err="1"/>
              <a:t>giữa</a:t>
            </a:r>
            <a:r>
              <a:rPr lang="en-US" dirty="0"/>
              <a:t> </a:t>
            </a:r>
            <a:r>
              <a:rPr lang="en-US" dirty="0" err="1"/>
              <a:t>các</a:t>
            </a:r>
            <a:r>
              <a:rPr lang="en-US" dirty="0"/>
              <a:t> </a:t>
            </a:r>
            <a:r>
              <a:rPr lang="en-US" dirty="0" err="1"/>
              <a:t>cá</a:t>
            </a:r>
            <a:r>
              <a:rPr lang="en-US" dirty="0"/>
              <a:t> </a:t>
            </a:r>
            <a:r>
              <a:rPr lang="en-US" dirty="0" err="1"/>
              <a:t>nhân</a:t>
            </a:r>
            <a:r>
              <a:rPr lang="en-US" dirty="0"/>
              <a:t> </a:t>
            </a:r>
            <a:r>
              <a:rPr lang="en-US" dirty="0" err="1"/>
              <a:t>trong</a:t>
            </a:r>
            <a:r>
              <a:rPr lang="en-US" dirty="0"/>
              <a:t> </a:t>
            </a:r>
            <a:r>
              <a:rPr lang="en-US" dirty="0" err="1"/>
              <a:t>xã</a:t>
            </a:r>
            <a:r>
              <a:rPr lang="en-US" dirty="0"/>
              <a:t> </a:t>
            </a:r>
            <a:r>
              <a:rPr lang="en-US" dirty="0" err="1"/>
              <a:t>hội</a:t>
            </a:r>
            <a:r>
              <a:rPr lang="en-US" dirty="0"/>
              <a:t>. </a:t>
            </a:r>
            <a:r>
              <a:rPr lang="en-US" dirty="0" err="1"/>
              <a:t>Với</a:t>
            </a:r>
            <a:r>
              <a:rPr lang="en-US" dirty="0"/>
              <a:t> </a:t>
            </a:r>
            <a:r>
              <a:rPr lang="en-US" dirty="0" err="1"/>
              <a:t>những</a:t>
            </a:r>
            <a:r>
              <a:rPr lang="en-US" dirty="0"/>
              <a:t> </a:t>
            </a:r>
            <a:r>
              <a:rPr lang="en-US" dirty="0" err="1"/>
              <a:t>hệ</a:t>
            </a:r>
            <a:r>
              <a:rPr lang="en-US" dirty="0"/>
              <a:t> </a:t>
            </a:r>
            <a:r>
              <a:rPr lang="en-US" dirty="0" err="1"/>
              <a:t>thống</a:t>
            </a:r>
            <a:r>
              <a:rPr lang="en-US" dirty="0"/>
              <a:t> </a:t>
            </a:r>
            <a:r>
              <a:rPr lang="en-US" dirty="0" err="1"/>
              <a:t>xã</a:t>
            </a:r>
            <a:r>
              <a:rPr lang="en-US" dirty="0"/>
              <a:t> </a:t>
            </a:r>
            <a:r>
              <a:rPr lang="en-US" dirty="0" err="1"/>
              <a:t>hội</a:t>
            </a:r>
            <a:r>
              <a:rPr lang="en-US" dirty="0"/>
              <a:t> </a:t>
            </a:r>
            <a:r>
              <a:rPr lang="en-US" dirty="0" err="1"/>
              <a:t>khác</a:t>
            </a:r>
            <a:r>
              <a:rPr lang="en-US" dirty="0"/>
              <a:t> </a:t>
            </a:r>
            <a:r>
              <a:rPr lang="en-US" dirty="0" err="1"/>
              <a:t>nhau</a:t>
            </a:r>
            <a:r>
              <a:rPr lang="en-US" dirty="0"/>
              <a:t>, </a:t>
            </a:r>
            <a:r>
              <a:rPr lang="en-US" dirty="0" err="1"/>
              <a:t>thì</a:t>
            </a:r>
            <a:r>
              <a:rPr lang="en-US" dirty="0"/>
              <a:t> </a:t>
            </a:r>
            <a:r>
              <a:rPr lang="en-US" dirty="0" err="1"/>
              <a:t>tồn</a:t>
            </a:r>
            <a:r>
              <a:rPr lang="en-US" dirty="0"/>
              <a:t> </a:t>
            </a:r>
            <a:r>
              <a:rPr lang="en-US" dirty="0" err="1"/>
              <a:t>tại</a:t>
            </a:r>
            <a:r>
              <a:rPr lang="en-US" dirty="0"/>
              <a:t> </a:t>
            </a:r>
            <a:r>
              <a:rPr lang="en-US" dirty="0" err="1"/>
              <a:t>hệ</a:t>
            </a:r>
            <a:r>
              <a:rPr lang="en-US" dirty="0"/>
              <a:t> </a:t>
            </a:r>
            <a:r>
              <a:rPr lang="en-US" dirty="0" err="1"/>
              <a:t>thống</a:t>
            </a:r>
            <a:r>
              <a:rPr lang="en-US" dirty="0"/>
              <a:t> </a:t>
            </a:r>
            <a:r>
              <a:rPr lang="en-US" dirty="0" err="1"/>
              <a:t>xã</a:t>
            </a:r>
            <a:r>
              <a:rPr lang="en-US" dirty="0"/>
              <a:t> </a:t>
            </a:r>
            <a:r>
              <a:rPr lang="en-US" dirty="0" err="1"/>
              <a:t>hội</a:t>
            </a:r>
            <a:r>
              <a:rPr lang="en-US" dirty="0"/>
              <a:t> </a:t>
            </a:r>
            <a:r>
              <a:rPr lang="en-US" dirty="0" err="1"/>
              <a:t>khác</a:t>
            </a:r>
            <a:r>
              <a:rPr lang="en-US" dirty="0"/>
              <a:t> </a:t>
            </a:r>
            <a:r>
              <a:rPr lang="en-US" dirty="0" err="1"/>
              <a:t>nhau</a:t>
            </a:r>
            <a:r>
              <a:rPr lang="en-US" dirty="0"/>
              <a:t>.</a:t>
            </a:r>
            <a:br>
              <a:rPr lang="en-US" dirty="0"/>
            </a:br>
            <a:endParaRPr lang="en-US" dirty="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29600" cy="533400"/>
          </a:xfrm>
        </p:spPr>
        <p:txBody>
          <a:bodyPr>
            <a:normAutofit fontScale="90000"/>
          </a:bodyPr>
          <a:lstStyle/>
          <a:p>
            <a:endParaRPr lang="en-US" dirty="0"/>
          </a:p>
        </p:txBody>
      </p:sp>
      <p:sp>
        <p:nvSpPr>
          <p:cNvPr id="3" name="Text Placeholder 2"/>
          <p:cNvSpPr>
            <a:spLocks noGrp="1"/>
          </p:cNvSpPr>
          <p:nvPr>
            <p:ph type="body" idx="1"/>
          </p:nvPr>
        </p:nvSpPr>
        <p:spPr>
          <a:xfrm>
            <a:off x="381000" y="533400"/>
            <a:ext cx="4040188" cy="639762"/>
          </a:xfrm>
        </p:spPr>
        <p:txBody>
          <a:bodyPr>
            <a:noAutofit/>
          </a:bodyPr>
          <a:lstStyle/>
          <a:p>
            <a:pPr algn="ctr"/>
            <a:r>
              <a:rPr lang="en-US" sz="3600" dirty="0" err="1" smtClean="0"/>
              <a:t>Khoảng</a:t>
            </a:r>
            <a:r>
              <a:rPr lang="en-US" sz="3600" dirty="0" smtClean="0"/>
              <a:t> </a:t>
            </a:r>
            <a:r>
              <a:rPr lang="en-US" sz="3600" dirty="0" err="1" smtClean="0"/>
              <a:t>cách</a:t>
            </a:r>
            <a:r>
              <a:rPr lang="en-US" sz="3600" dirty="0" smtClean="0"/>
              <a:t> ???</a:t>
            </a:r>
            <a:endParaRPr lang="en-US" sz="3600"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57200" y="1371600"/>
            <a:ext cx="4040188" cy="5029200"/>
          </a:xfrm>
        </p:spPr>
      </p:pic>
      <p:sp>
        <p:nvSpPr>
          <p:cNvPr id="5" name="Text Placeholder 4"/>
          <p:cNvSpPr>
            <a:spLocks noGrp="1"/>
          </p:cNvSpPr>
          <p:nvPr>
            <p:ph type="body" sz="quarter" idx="3"/>
          </p:nvPr>
        </p:nvSpPr>
        <p:spPr>
          <a:xfrm>
            <a:off x="4800600" y="762000"/>
            <a:ext cx="4041775" cy="639762"/>
          </a:xfrm>
        </p:spPr>
        <p:txBody>
          <a:bodyPr>
            <a:noAutofit/>
          </a:bodyPr>
          <a:lstStyle/>
          <a:p>
            <a:pPr algn="ctr"/>
            <a:r>
              <a:rPr lang="en-US" sz="3600" dirty="0" err="1" smtClean="0"/>
              <a:t>Bất</a:t>
            </a:r>
            <a:r>
              <a:rPr lang="en-US" sz="3600" dirty="0" smtClean="0"/>
              <a:t> </a:t>
            </a:r>
            <a:r>
              <a:rPr lang="en-US" sz="3600" dirty="0" err="1" smtClean="0"/>
              <a:t>bình</a:t>
            </a:r>
            <a:r>
              <a:rPr lang="en-US" sz="3600" dirty="0" smtClean="0"/>
              <a:t> </a:t>
            </a:r>
            <a:r>
              <a:rPr lang="en-US" sz="3600" dirty="0" err="1" smtClean="0"/>
              <a:t>đẳng</a:t>
            </a:r>
            <a:r>
              <a:rPr lang="en-US" sz="3600" dirty="0" smtClean="0"/>
              <a:t> </a:t>
            </a:r>
            <a:r>
              <a:rPr lang="en-US" sz="3600" dirty="0" err="1" smtClean="0"/>
              <a:t>trong</a:t>
            </a:r>
            <a:r>
              <a:rPr lang="en-US" sz="3600" dirty="0" smtClean="0"/>
              <a:t> </a:t>
            </a:r>
            <a:r>
              <a:rPr lang="en-US" sz="3600" dirty="0" err="1" smtClean="0"/>
              <a:t>thu</a:t>
            </a:r>
            <a:r>
              <a:rPr lang="en-US" sz="3600" dirty="0" smtClean="0"/>
              <a:t> </a:t>
            </a:r>
            <a:r>
              <a:rPr lang="en-US" sz="3600" dirty="0" err="1" smtClean="0"/>
              <a:t>nhập</a:t>
            </a:r>
            <a:r>
              <a:rPr lang="en-US" sz="3600" dirty="0" smtClean="0"/>
              <a:t> </a:t>
            </a:r>
            <a:endParaRPr lang="en-US" sz="3600" dirty="0"/>
          </a:p>
        </p:txBody>
      </p:sp>
      <p:pic>
        <p:nvPicPr>
          <p:cNvPr id="8"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4999036" y="1295400"/>
            <a:ext cx="3916363" cy="5181600"/>
          </a:xfrm>
        </p:spPr>
      </p:pic>
    </p:spTree>
    <p:extLst>
      <p:ext uri="{BB962C8B-B14F-4D97-AF65-F5344CB8AC3E}">
        <p14:creationId xmlns:p14="http://schemas.microsoft.com/office/powerpoint/2010/main" val="17881267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1066800"/>
            <a:ext cx="8077200" cy="5410201"/>
          </a:xfrm>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4495800" cy="1143000"/>
          </a:xfrm>
          <a:solidFill>
            <a:schemeClr val="accent1">
              <a:lumMod val="40000"/>
              <a:lumOff val="60000"/>
            </a:schemeClr>
          </a:solidFill>
        </p:spPr>
        <p:txBody>
          <a:bodyPr>
            <a:normAutofit fontScale="90000"/>
          </a:bodyPr>
          <a:lstStyle/>
          <a:p>
            <a:pPr algn="l"/>
            <a:r>
              <a:rPr lang="en-US" b="1" i="1" u="sng" dirty="0" smtClean="0"/>
              <a:t>II. </a:t>
            </a:r>
            <a:r>
              <a:rPr lang="en-US" b="1" i="1" u="sng" dirty="0" err="1" smtClean="0"/>
              <a:t>Phân</a:t>
            </a:r>
            <a:r>
              <a:rPr lang="en-US" b="1" i="1" u="sng" dirty="0" smtClean="0"/>
              <a:t> </a:t>
            </a:r>
            <a:r>
              <a:rPr lang="en-US" b="1" i="1" u="sng" dirty="0" err="1" smtClean="0"/>
              <a:t>tầng</a:t>
            </a:r>
            <a:r>
              <a:rPr lang="en-US" b="1" i="1" u="sng" dirty="0" smtClean="0"/>
              <a:t> </a:t>
            </a:r>
            <a:r>
              <a:rPr lang="en-US" b="1" i="1" u="sng" dirty="0" err="1" smtClean="0"/>
              <a:t>xã</a:t>
            </a:r>
            <a:r>
              <a:rPr lang="en-US" b="1" i="1" u="sng" dirty="0" smtClean="0"/>
              <a:t> </a:t>
            </a:r>
            <a:r>
              <a:rPr lang="en-US" b="1" i="1" u="sng" dirty="0" err="1" smtClean="0"/>
              <a:t>hội</a:t>
            </a:r>
            <a:r>
              <a:rPr lang="en-US" b="1" i="1" u="sng" dirty="0" smtClean="0"/>
              <a:t>.</a:t>
            </a:r>
            <a:r>
              <a:rPr lang="en-US" i="1" u="sng" dirty="0" smtClean="0"/>
              <a:t/>
            </a:r>
            <a:br>
              <a:rPr lang="en-US" i="1" u="sng" dirty="0" smtClean="0"/>
            </a:br>
            <a:r>
              <a:rPr lang="en-US" i="1" u="sng" dirty="0" smtClean="0"/>
              <a:t>1) </a:t>
            </a:r>
            <a:r>
              <a:rPr lang="en-US" i="1" u="sng" dirty="0" err="1" smtClean="0"/>
              <a:t>Khái</a:t>
            </a:r>
            <a:r>
              <a:rPr lang="en-US" i="1" u="sng" dirty="0" smtClean="0"/>
              <a:t> </a:t>
            </a:r>
            <a:r>
              <a:rPr lang="en-US" i="1" u="sng" dirty="0" err="1" smtClean="0"/>
              <a:t>niệm</a:t>
            </a:r>
            <a:r>
              <a:rPr lang="en-US" i="1" u="sng" dirty="0" smtClean="0"/>
              <a:t> </a:t>
            </a:r>
            <a:endParaRPr lang="en-US" i="1" u="sng" dirty="0"/>
          </a:p>
        </p:txBody>
      </p:sp>
      <p:sp>
        <p:nvSpPr>
          <p:cNvPr id="3" name="Content Placeholder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92500" lnSpcReduction="10000"/>
          </a:bodyPr>
          <a:lstStyle/>
          <a:p>
            <a:r>
              <a:rPr lang="en-US" sz="4000" dirty="0" err="1"/>
              <a:t>Tầng</a:t>
            </a:r>
            <a:r>
              <a:rPr lang="en-US" sz="4000" dirty="0"/>
              <a:t> </a:t>
            </a:r>
            <a:r>
              <a:rPr lang="en-US" sz="4000" dirty="0" err="1"/>
              <a:t>xã</a:t>
            </a:r>
            <a:r>
              <a:rPr lang="en-US" sz="4000" dirty="0"/>
              <a:t> </a:t>
            </a:r>
            <a:r>
              <a:rPr lang="en-US" sz="4000" dirty="0" err="1"/>
              <a:t>hội</a:t>
            </a:r>
            <a:r>
              <a:rPr lang="en-US" sz="4000" dirty="0"/>
              <a:t> </a:t>
            </a:r>
            <a:r>
              <a:rPr lang="en-US" sz="4000" dirty="0" err="1"/>
              <a:t>là</a:t>
            </a:r>
            <a:r>
              <a:rPr lang="en-US" sz="4000" dirty="0"/>
              <a:t> </a:t>
            </a:r>
            <a:r>
              <a:rPr lang="en-US" sz="4000" dirty="0" err="1"/>
              <a:t>tổng</a:t>
            </a:r>
            <a:r>
              <a:rPr lang="en-US" sz="4000" dirty="0"/>
              <a:t> </a:t>
            </a:r>
            <a:r>
              <a:rPr lang="en-US" sz="4000" dirty="0" err="1"/>
              <a:t>thể</a:t>
            </a:r>
            <a:r>
              <a:rPr lang="en-US" sz="4000" dirty="0"/>
              <a:t> </a:t>
            </a:r>
            <a:r>
              <a:rPr lang="en-US" sz="4000" dirty="0" err="1"/>
              <a:t>của</a:t>
            </a:r>
            <a:r>
              <a:rPr lang="en-US" sz="4000" dirty="0"/>
              <a:t> </a:t>
            </a:r>
            <a:r>
              <a:rPr lang="en-US" sz="4000" dirty="0" err="1"/>
              <a:t>mọi</a:t>
            </a:r>
            <a:r>
              <a:rPr lang="en-US" sz="4000" dirty="0"/>
              <a:t> </a:t>
            </a:r>
            <a:r>
              <a:rPr lang="en-US" sz="4000" dirty="0" err="1"/>
              <a:t>cá</a:t>
            </a:r>
            <a:r>
              <a:rPr lang="en-US" sz="4000" dirty="0"/>
              <a:t> </a:t>
            </a:r>
            <a:r>
              <a:rPr lang="en-US" sz="4000" dirty="0" err="1"/>
              <a:t>nhân</a:t>
            </a:r>
            <a:r>
              <a:rPr lang="en-US" sz="4000" dirty="0"/>
              <a:t> </a:t>
            </a:r>
            <a:r>
              <a:rPr lang="en-US" sz="4000" dirty="0" err="1"/>
              <a:t>trong</a:t>
            </a:r>
            <a:r>
              <a:rPr lang="en-US" sz="4000" dirty="0"/>
              <a:t> </a:t>
            </a:r>
            <a:r>
              <a:rPr lang="en-US" sz="4000" dirty="0" err="1"/>
              <a:t>cùng</a:t>
            </a:r>
            <a:r>
              <a:rPr lang="en-US" sz="4000" dirty="0"/>
              <a:t> </a:t>
            </a:r>
            <a:r>
              <a:rPr lang="en-US" sz="4000" dirty="0" err="1"/>
              <a:t>một</a:t>
            </a:r>
            <a:r>
              <a:rPr lang="en-US" sz="4000" dirty="0"/>
              <a:t> </a:t>
            </a:r>
            <a:r>
              <a:rPr lang="en-US" sz="4000" dirty="0" err="1"/>
              <a:t>hoàn</a:t>
            </a:r>
            <a:r>
              <a:rPr lang="en-US" sz="4000" dirty="0"/>
              <a:t> </a:t>
            </a:r>
            <a:r>
              <a:rPr lang="en-US" sz="4000" dirty="0" err="1"/>
              <a:t>cảnh</a:t>
            </a:r>
            <a:r>
              <a:rPr lang="en-US" sz="4000" dirty="0"/>
              <a:t> </a:t>
            </a:r>
            <a:r>
              <a:rPr lang="en-US" sz="4000" dirty="0" err="1"/>
              <a:t>xã</a:t>
            </a:r>
            <a:r>
              <a:rPr lang="en-US" sz="4000" dirty="0"/>
              <a:t> </a:t>
            </a:r>
            <a:r>
              <a:rPr lang="en-US" sz="4000" dirty="0" err="1"/>
              <a:t>hội</a:t>
            </a:r>
            <a:r>
              <a:rPr lang="en-US" sz="4000" dirty="0"/>
              <a:t>.</a:t>
            </a:r>
          </a:p>
          <a:p>
            <a:r>
              <a:rPr lang="en-US" sz="4000" dirty="0" err="1" smtClean="0"/>
              <a:t>Phân</a:t>
            </a:r>
            <a:r>
              <a:rPr lang="en-US" sz="4000" dirty="0" smtClean="0"/>
              <a:t> </a:t>
            </a:r>
            <a:r>
              <a:rPr lang="en-US" sz="4000" dirty="0" err="1" smtClean="0"/>
              <a:t>tầng</a:t>
            </a:r>
            <a:r>
              <a:rPr lang="en-US" sz="4000" dirty="0" smtClean="0"/>
              <a:t> </a:t>
            </a:r>
            <a:r>
              <a:rPr lang="en-US" sz="4000" dirty="0" err="1" smtClean="0"/>
              <a:t>xã</a:t>
            </a:r>
            <a:r>
              <a:rPr lang="en-US" sz="4000" dirty="0" smtClean="0"/>
              <a:t> </a:t>
            </a:r>
            <a:r>
              <a:rPr lang="en-US" sz="4000" dirty="0" err="1" smtClean="0"/>
              <a:t>hội</a:t>
            </a:r>
            <a:r>
              <a:rPr lang="en-US" sz="4000" dirty="0" smtClean="0"/>
              <a:t> </a:t>
            </a:r>
            <a:r>
              <a:rPr lang="en-US" sz="4000" dirty="0" err="1" smtClean="0"/>
              <a:t>là</a:t>
            </a:r>
            <a:r>
              <a:rPr lang="en-US" sz="4000" dirty="0" smtClean="0"/>
              <a:t> </a:t>
            </a:r>
            <a:r>
              <a:rPr lang="en-US" sz="4000" dirty="0" err="1" smtClean="0"/>
              <a:t>sự</a:t>
            </a:r>
            <a:r>
              <a:rPr lang="en-US" sz="4000" dirty="0" smtClean="0"/>
              <a:t> </a:t>
            </a:r>
            <a:r>
              <a:rPr lang="en-US" sz="4000" dirty="0" err="1" smtClean="0"/>
              <a:t>phân</a:t>
            </a:r>
            <a:r>
              <a:rPr lang="en-US" sz="4000" dirty="0" smtClean="0"/>
              <a:t> chia </a:t>
            </a:r>
            <a:r>
              <a:rPr lang="en-US" sz="4000" dirty="0" err="1" smtClean="0"/>
              <a:t>nhỏ</a:t>
            </a:r>
            <a:r>
              <a:rPr lang="en-US" sz="4000" dirty="0" smtClean="0"/>
              <a:t> </a:t>
            </a:r>
            <a:r>
              <a:rPr lang="en-US" sz="4000" dirty="0" err="1" smtClean="0"/>
              <a:t>xã</a:t>
            </a:r>
            <a:r>
              <a:rPr lang="en-US" sz="4000" dirty="0" smtClean="0"/>
              <a:t> </a:t>
            </a:r>
            <a:r>
              <a:rPr lang="en-US" sz="4000" dirty="0" err="1" smtClean="0"/>
              <a:t>hội</a:t>
            </a:r>
            <a:r>
              <a:rPr lang="en-US" sz="4000" dirty="0" smtClean="0"/>
              <a:t>, </a:t>
            </a:r>
            <a:r>
              <a:rPr lang="en-US" sz="4000" dirty="0" err="1" smtClean="0"/>
              <a:t>là</a:t>
            </a:r>
            <a:r>
              <a:rPr lang="en-US" sz="4000" dirty="0" smtClean="0"/>
              <a:t> </a:t>
            </a:r>
            <a:r>
              <a:rPr lang="en-US" sz="4000" dirty="0" err="1" smtClean="0"/>
              <a:t>sự</a:t>
            </a:r>
            <a:r>
              <a:rPr lang="en-US" sz="4000" dirty="0" smtClean="0"/>
              <a:t> </a:t>
            </a:r>
            <a:r>
              <a:rPr lang="en-US" sz="4000" dirty="0" err="1" smtClean="0"/>
              <a:t>phân</a:t>
            </a:r>
            <a:r>
              <a:rPr lang="en-US" sz="4000" dirty="0" smtClean="0"/>
              <a:t> chia </a:t>
            </a:r>
            <a:r>
              <a:rPr lang="en-US" sz="4000" dirty="0" err="1" smtClean="0"/>
              <a:t>xã</a:t>
            </a:r>
            <a:r>
              <a:rPr lang="en-US" sz="4000" dirty="0" smtClean="0"/>
              <a:t> </a:t>
            </a:r>
            <a:r>
              <a:rPr lang="en-US" sz="4000" dirty="0" err="1" smtClean="0"/>
              <a:t>hội</a:t>
            </a:r>
            <a:r>
              <a:rPr lang="en-US" sz="4000" dirty="0" smtClean="0"/>
              <a:t> </a:t>
            </a:r>
            <a:r>
              <a:rPr lang="en-US" sz="4000" dirty="0" err="1" smtClean="0"/>
              <a:t>thành</a:t>
            </a:r>
            <a:r>
              <a:rPr lang="en-US" sz="4000" dirty="0" smtClean="0"/>
              <a:t> </a:t>
            </a:r>
            <a:r>
              <a:rPr lang="en-US" sz="4000" dirty="0" err="1" smtClean="0"/>
              <a:t>các</a:t>
            </a:r>
            <a:r>
              <a:rPr lang="en-US" sz="4000" dirty="0" smtClean="0"/>
              <a:t> </a:t>
            </a:r>
            <a:r>
              <a:rPr lang="en-US" sz="4000" dirty="0" err="1" smtClean="0"/>
              <a:t>tầng</a:t>
            </a:r>
            <a:r>
              <a:rPr lang="en-US" sz="4000" dirty="0" smtClean="0"/>
              <a:t> </a:t>
            </a:r>
            <a:r>
              <a:rPr lang="en-US" sz="4000" dirty="0" err="1" smtClean="0"/>
              <a:t>xã</a:t>
            </a:r>
            <a:r>
              <a:rPr lang="en-US" sz="4000" dirty="0" smtClean="0"/>
              <a:t> </a:t>
            </a:r>
            <a:r>
              <a:rPr lang="en-US" sz="4000" dirty="0" err="1" smtClean="0"/>
              <a:t>hội</a:t>
            </a:r>
            <a:r>
              <a:rPr lang="en-US" sz="4000" dirty="0" smtClean="0"/>
              <a:t> </a:t>
            </a:r>
            <a:r>
              <a:rPr lang="en-US" sz="4000" dirty="0" err="1" smtClean="0"/>
              <a:t>khác</a:t>
            </a:r>
            <a:r>
              <a:rPr lang="en-US" sz="4000" dirty="0" smtClean="0"/>
              <a:t> </a:t>
            </a:r>
            <a:r>
              <a:rPr lang="en-US" sz="4000" dirty="0" err="1" smtClean="0"/>
              <a:t>nhau</a:t>
            </a:r>
            <a:r>
              <a:rPr lang="en-US" sz="4000" dirty="0" smtClean="0"/>
              <a:t> </a:t>
            </a:r>
            <a:r>
              <a:rPr lang="en-US" sz="4000" dirty="0" err="1" smtClean="0"/>
              <a:t>về</a:t>
            </a:r>
            <a:r>
              <a:rPr lang="en-US" sz="4000" dirty="0" smtClean="0"/>
              <a:t> </a:t>
            </a:r>
            <a:r>
              <a:rPr lang="en-US" sz="4000" dirty="0" err="1" smtClean="0"/>
              <a:t>địa</a:t>
            </a:r>
            <a:r>
              <a:rPr lang="en-US" sz="4000" dirty="0" smtClean="0"/>
              <a:t> </a:t>
            </a:r>
            <a:r>
              <a:rPr lang="en-US" sz="4000" dirty="0" err="1" smtClean="0"/>
              <a:t>vị</a:t>
            </a:r>
            <a:r>
              <a:rPr lang="en-US" sz="4000" dirty="0" smtClean="0"/>
              <a:t> </a:t>
            </a:r>
            <a:r>
              <a:rPr lang="en-US" sz="4000" dirty="0" err="1" smtClean="0"/>
              <a:t>kinh</a:t>
            </a:r>
            <a:r>
              <a:rPr lang="en-US" sz="4000" dirty="0" smtClean="0"/>
              <a:t> </a:t>
            </a:r>
            <a:r>
              <a:rPr lang="en-US" sz="4000" dirty="0" err="1" smtClean="0"/>
              <a:t>tế</a:t>
            </a:r>
            <a:r>
              <a:rPr lang="en-US" sz="4000" dirty="0" smtClean="0"/>
              <a:t>, </a:t>
            </a:r>
            <a:r>
              <a:rPr lang="en-US" sz="4000" dirty="0" err="1" smtClean="0"/>
              <a:t>địa</a:t>
            </a:r>
            <a:r>
              <a:rPr lang="en-US" sz="4000" dirty="0" smtClean="0"/>
              <a:t> </a:t>
            </a:r>
            <a:r>
              <a:rPr lang="en-US" sz="4000" dirty="0" err="1" smtClean="0"/>
              <a:t>vị</a:t>
            </a:r>
            <a:r>
              <a:rPr lang="en-US" sz="4000" dirty="0" smtClean="0"/>
              <a:t> </a:t>
            </a:r>
            <a:r>
              <a:rPr lang="en-US" sz="4000" dirty="0" err="1" smtClean="0"/>
              <a:t>nghề</a:t>
            </a:r>
            <a:r>
              <a:rPr lang="en-US" sz="4000" dirty="0" smtClean="0"/>
              <a:t> </a:t>
            </a:r>
            <a:r>
              <a:rPr lang="en-US" sz="4000" dirty="0" err="1" smtClean="0"/>
              <a:t>nghiệp</a:t>
            </a:r>
            <a:r>
              <a:rPr lang="en-US" sz="4000" dirty="0" smtClean="0"/>
              <a:t>, </a:t>
            </a:r>
            <a:r>
              <a:rPr lang="en-US" sz="4000" dirty="0" err="1" smtClean="0"/>
              <a:t>học</a:t>
            </a:r>
            <a:r>
              <a:rPr lang="en-US" sz="4000" dirty="0" smtClean="0"/>
              <a:t> </a:t>
            </a:r>
            <a:r>
              <a:rPr lang="en-US" sz="4000" dirty="0" err="1" smtClean="0"/>
              <a:t>vấn</a:t>
            </a:r>
            <a:r>
              <a:rPr lang="en-US" sz="4000" dirty="0" smtClean="0"/>
              <a:t>, </a:t>
            </a:r>
            <a:r>
              <a:rPr lang="en-US" sz="4000" dirty="0" err="1" smtClean="0"/>
              <a:t>kiểu</a:t>
            </a:r>
            <a:r>
              <a:rPr lang="en-US" sz="4000" dirty="0" smtClean="0"/>
              <a:t> </a:t>
            </a:r>
            <a:r>
              <a:rPr lang="en-US" sz="4000" dirty="0" err="1" smtClean="0"/>
              <a:t>dáng</a:t>
            </a:r>
            <a:r>
              <a:rPr lang="en-US" sz="4000" dirty="0" smtClean="0"/>
              <a:t> </a:t>
            </a:r>
            <a:r>
              <a:rPr lang="en-US" sz="4000" dirty="0" err="1" smtClean="0"/>
              <a:t>nhà</a:t>
            </a:r>
            <a:r>
              <a:rPr lang="en-US" sz="4000" dirty="0" smtClean="0"/>
              <a:t> ở, </a:t>
            </a:r>
            <a:r>
              <a:rPr lang="en-US" sz="4000" dirty="0" err="1" smtClean="0"/>
              <a:t>nơi</a:t>
            </a:r>
            <a:r>
              <a:rPr lang="en-US" sz="4000" dirty="0" smtClean="0"/>
              <a:t> </a:t>
            </a:r>
            <a:r>
              <a:rPr lang="en-US" sz="4000" dirty="0" err="1" smtClean="0"/>
              <a:t>cư</a:t>
            </a:r>
            <a:r>
              <a:rPr lang="en-US" sz="4000" dirty="0" smtClean="0"/>
              <a:t> </a:t>
            </a:r>
            <a:r>
              <a:rPr lang="en-US" sz="4000" dirty="0" err="1" smtClean="0"/>
              <a:t>trú</a:t>
            </a:r>
            <a:r>
              <a:rPr lang="en-US" sz="4000" dirty="0" smtClean="0"/>
              <a:t>, </a:t>
            </a:r>
            <a:r>
              <a:rPr lang="en-US" sz="4000" dirty="0" err="1" smtClean="0"/>
              <a:t>phong</a:t>
            </a:r>
            <a:r>
              <a:rPr lang="en-US" sz="4000" dirty="0" smtClean="0"/>
              <a:t> </a:t>
            </a:r>
            <a:r>
              <a:rPr lang="en-US" sz="4000" dirty="0" err="1" smtClean="0"/>
              <a:t>cách</a:t>
            </a:r>
            <a:r>
              <a:rPr lang="en-US" sz="4000" dirty="0" smtClean="0"/>
              <a:t> </a:t>
            </a:r>
            <a:r>
              <a:rPr lang="en-US" sz="4000" dirty="0" err="1" smtClean="0"/>
              <a:t>sinh</a:t>
            </a:r>
            <a:r>
              <a:rPr lang="en-US" sz="4000" dirty="0" smtClean="0"/>
              <a:t> </a:t>
            </a:r>
            <a:r>
              <a:rPr lang="en-US" sz="4000" dirty="0" err="1" smtClean="0"/>
              <a:t>hoạt</a:t>
            </a:r>
            <a:r>
              <a:rPr lang="en-US" sz="4000" dirty="0" smtClean="0"/>
              <a:t>, </a:t>
            </a:r>
            <a:r>
              <a:rPr lang="en-US" sz="4000" dirty="0" err="1" smtClean="0"/>
              <a:t>cách</a:t>
            </a:r>
            <a:r>
              <a:rPr lang="en-US" sz="4000" dirty="0" smtClean="0"/>
              <a:t> </a:t>
            </a:r>
            <a:r>
              <a:rPr lang="en-US" sz="4000" dirty="0" err="1" smtClean="0"/>
              <a:t>ứng</a:t>
            </a:r>
            <a:r>
              <a:rPr lang="en-US" sz="4000" dirty="0" smtClean="0"/>
              <a:t> </a:t>
            </a:r>
            <a:r>
              <a:rPr lang="en-US" sz="4000" dirty="0" err="1" smtClean="0"/>
              <a:t>xử</a:t>
            </a:r>
            <a:r>
              <a:rPr lang="en-US" sz="4000" dirty="0" smtClean="0"/>
              <a:t>, </a:t>
            </a:r>
            <a:r>
              <a:rPr lang="en-US" sz="4000" dirty="0" err="1" smtClean="0"/>
              <a:t>thị</a:t>
            </a:r>
            <a:r>
              <a:rPr lang="en-US" sz="4000" dirty="0" smtClean="0"/>
              <a:t> </a:t>
            </a:r>
            <a:r>
              <a:rPr lang="en-US" sz="4000" dirty="0" err="1" smtClean="0"/>
              <a:t>hiếu</a:t>
            </a:r>
            <a:r>
              <a:rPr lang="en-US" sz="4000" dirty="0" smtClean="0"/>
              <a:t> </a:t>
            </a:r>
            <a:r>
              <a:rPr lang="en-US" sz="4000" dirty="0" err="1" smtClean="0"/>
              <a:t>nghệ</a:t>
            </a:r>
            <a:r>
              <a:rPr lang="en-US" sz="4000" dirty="0" smtClean="0"/>
              <a:t> </a:t>
            </a:r>
            <a:r>
              <a:rPr lang="en-US" sz="4000" dirty="0" err="1" smtClean="0"/>
              <a:t>thuật</a:t>
            </a:r>
            <a:r>
              <a:rPr lang="en-US" sz="4000" dirty="0" smtClean="0"/>
              <a:t>. </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calcmode="lin" valueType="num">
                                      <p:cBhvr>
                                        <p:cTn id="12" dur="1000" fill="hold"/>
                                        <p:tgtEl>
                                          <p:spTgt spid="3">
                                            <p:bg/>
                                          </p:spTgt>
                                        </p:tgtEl>
                                        <p:attrNameLst>
                                          <p:attrName>ppt_w</p:attrName>
                                        </p:attrNameLst>
                                      </p:cBhvr>
                                      <p:tavLst>
                                        <p:tav tm="0">
                                          <p:val>
                                            <p:fltVal val="0"/>
                                          </p:val>
                                        </p:tav>
                                        <p:tav tm="100000">
                                          <p:val>
                                            <p:strVal val="#ppt_w"/>
                                          </p:val>
                                        </p:tav>
                                      </p:tavLst>
                                    </p:anim>
                                    <p:anim calcmode="lin" valueType="num">
                                      <p:cBhvr>
                                        <p:cTn id="13" dur="1000" fill="hold"/>
                                        <p:tgtEl>
                                          <p:spTgt spid="3">
                                            <p:bg/>
                                          </p:spTgt>
                                        </p:tgtEl>
                                        <p:attrNameLst>
                                          <p:attrName>ppt_h</p:attrName>
                                        </p:attrNameLst>
                                      </p:cBhvr>
                                      <p:tavLst>
                                        <p:tav tm="0">
                                          <p:val>
                                            <p:fltVal val="0"/>
                                          </p:val>
                                        </p:tav>
                                        <p:tav tm="100000">
                                          <p:val>
                                            <p:strVal val="#ppt_h"/>
                                          </p:val>
                                        </p:tav>
                                      </p:tavLst>
                                    </p:anim>
                                    <p:anim calcmode="lin" valueType="num">
                                      <p:cBhvr>
                                        <p:cTn id="14" dur="1000" fill="hold"/>
                                        <p:tgtEl>
                                          <p:spTgt spid="3">
                                            <p:bg/>
                                          </p:spTgt>
                                        </p:tgtEl>
                                        <p:attrNameLst>
                                          <p:attrName>style.rotation</p:attrName>
                                        </p:attrNameLst>
                                      </p:cBhvr>
                                      <p:tavLst>
                                        <p:tav tm="0">
                                          <p:val>
                                            <p:fltVal val="90"/>
                                          </p:val>
                                        </p:tav>
                                        <p:tav tm="100000">
                                          <p:val>
                                            <p:fltVal val="0"/>
                                          </p:val>
                                        </p:tav>
                                      </p:tavLst>
                                    </p:anim>
                                    <p:animEffect transition="in" filter="fade">
                                      <p:cBhvr>
                                        <p:cTn id="15" dur="1000"/>
                                        <p:tgtEl>
                                          <p:spTgt spid="3">
                                            <p:bg/>
                                          </p:spTgt>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p:cTn id="20"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1"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2"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23" dur="1000"/>
                                        <p:tgtEl>
                                          <p:spTgt spid="3">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 calcmode="lin" valueType="num">
                                      <p:cBhvr>
                                        <p:cTn id="28"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9"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30"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31"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620000" cy="1143000"/>
          </a:xfrm>
          <a:solidFill>
            <a:schemeClr val="tx2">
              <a:lumMod val="20000"/>
              <a:lumOff val="80000"/>
            </a:schemeClr>
          </a:solidFill>
          <a:ln>
            <a:solidFill>
              <a:schemeClr val="accent1">
                <a:lumMod val="40000"/>
                <a:lumOff val="60000"/>
              </a:schemeClr>
            </a:solidFill>
          </a:ln>
        </p:spPr>
        <p:txBody>
          <a:bodyPr>
            <a:normAutofit fontScale="90000"/>
          </a:bodyPr>
          <a:lstStyle/>
          <a:p>
            <a:r>
              <a:rPr lang="en-US" i="1" dirty="0"/>
              <a:t>2) </a:t>
            </a:r>
            <a:r>
              <a:rPr lang="en-US" i="1" dirty="0" err="1"/>
              <a:t>Các</a:t>
            </a:r>
            <a:r>
              <a:rPr lang="en-US" i="1" dirty="0"/>
              <a:t> </a:t>
            </a:r>
            <a:r>
              <a:rPr lang="en-US" i="1" dirty="0" err="1"/>
              <a:t>lý</a:t>
            </a:r>
            <a:r>
              <a:rPr lang="en-US" i="1" dirty="0"/>
              <a:t> </a:t>
            </a:r>
            <a:r>
              <a:rPr lang="en-US" i="1" dirty="0" err="1"/>
              <a:t>thuyết</a:t>
            </a:r>
            <a:r>
              <a:rPr lang="en-US" i="1" dirty="0"/>
              <a:t> </a:t>
            </a:r>
            <a:r>
              <a:rPr lang="en-US" i="1" dirty="0" err="1"/>
              <a:t>về</a:t>
            </a:r>
            <a:r>
              <a:rPr lang="en-US" i="1" dirty="0"/>
              <a:t> </a:t>
            </a:r>
            <a:r>
              <a:rPr lang="en-US" i="1" dirty="0" err="1"/>
              <a:t>sự</a:t>
            </a:r>
            <a:r>
              <a:rPr lang="en-US" i="1" dirty="0"/>
              <a:t> </a:t>
            </a:r>
            <a:r>
              <a:rPr lang="en-US" i="1" dirty="0" err="1"/>
              <a:t>phân</a:t>
            </a:r>
            <a:r>
              <a:rPr lang="en-US" i="1" dirty="0"/>
              <a:t> </a:t>
            </a:r>
            <a:r>
              <a:rPr lang="en-US" i="1" dirty="0" err="1"/>
              <a:t>tầng</a:t>
            </a:r>
            <a:r>
              <a:rPr lang="en-US" i="1" dirty="0"/>
              <a:t> </a:t>
            </a:r>
            <a:r>
              <a:rPr lang="en-US" i="1" dirty="0" err="1"/>
              <a:t>xã</a:t>
            </a:r>
            <a:r>
              <a:rPr lang="en-US" i="1" dirty="0"/>
              <a:t> </a:t>
            </a:r>
            <a:r>
              <a:rPr lang="en-US" i="1" dirty="0" err="1"/>
              <a:t>hội</a:t>
            </a:r>
            <a:r>
              <a:rPr lang="en-US" i="1" dirty="0"/>
              <a:t>.</a:t>
            </a:r>
          </a:p>
        </p:txBody>
      </p:sp>
      <p:sp>
        <p:nvSpPr>
          <p:cNvPr id="3" name="Content Placeholder 2"/>
          <p:cNvSpPr>
            <a:spLocks noGrp="1"/>
          </p:cNvSpPr>
          <p:nvPr>
            <p:ph sz="half" idx="1"/>
          </p:nvPr>
        </p:nvSpPr>
        <p:spPr>
          <a:xfrm>
            <a:off x="457200" y="1600200"/>
            <a:ext cx="8077200" cy="4525963"/>
          </a:xfrm>
        </p:spPr>
        <p:style>
          <a:lnRef idx="1">
            <a:schemeClr val="accent1"/>
          </a:lnRef>
          <a:fillRef idx="2">
            <a:schemeClr val="accent1"/>
          </a:fillRef>
          <a:effectRef idx="1">
            <a:schemeClr val="accent1"/>
          </a:effectRef>
          <a:fontRef idx="minor">
            <a:schemeClr val="dk1"/>
          </a:fontRef>
        </p:style>
        <p:txBody>
          <a:bodyPr>
            <a:normAutofit/>
          </a:bodyPr>
          <a:lstStyle/>
          <a:p>
            <a:pPr lvl="0"/>
            <a:r>
              <a:rPr lang="en-US" sz="3600" i="1" dirty="0" err="1"/>
              <a:t>Lý</a:t>
            </a:r>
            <a:r>
              <a:rPr lang="en-US" sz="3600" i="1" dirty="0"/>
              <a:t> </a:t>
            </a:r>
            <a:r>
              <a:rPr lang="en-US" sz="3600" i="1" dirty="0" err="1"/>
              <a:t>thuyết</a:t>
            </a:r>
            <a:r>
              <a:rPr lang="en-US" sz="3600" i="1" dirty="0"/>
              <a:t> </a:t>
            </a:r>
            <a:r>
              <a:rPr lang="en-US" sz="3600" i="1" dirty="0" err="1"/>
              <a:t>chức</a:t>
            </a:r>
            <a:r>
              <a:rPr lang="en-US" sz="3600" i="1" dirty="0"/>
              <a:t> </a:t>
            </a:r>
            <a:r>
              <a:rPr lang="en-US" sz="3600" i="1" dirty="0" err="1"/>
              <a:t>năng</a:t>
            </a:r>
            <a:r>
              <a:rPr lang="en-US" sz="3600" i="1" dirty="0"/>
              <a:t>: </a:t>
            </a:r>
            <a:r>
              <a:rPr lang="en-US" sz="3600" dirty="0" err="1"/>
              <a:t>V</a:t>
            </a:r>
            <a:r>
              <a:rPr lang="en-US" sz="3600" dirty="0" err="1" smtClean="0"/>
              <a:t>iệc</a:t>
            </a:r>
            <a:r>
              <a:rPr lang="en-US" sz="3600" dirty="0" smtClean="0"/>
              <a:t> </a:t>
            </a:r>
            <a:r>
              <a:rPr lang="en-US" sz="3600" dirty="0" err="1"/>
              <a:t>phân</a:t>
            </a:r>
            <a:r>
              <a:rPr lang="en-US" sz="3600" dirty="0"/>
              <a:t> </a:t>
            </a:r>
            <a:r>
              <a:rPr lang="en-US" sz="3600" dirty="0" err="1"/>
              <a:t>tầng</a:t>
            </a:r>
            <a:r>
              <a:rPr lang="en-US" sz="3600" dirty="0"/>
              <a:t> </a:t>
            </a:r>
            <a:r>
              <a:rPr lang="en-US" sz="3600" dirty="0" err="1"/>
              <a:t>xã</a:t>
            </a:r>
            <a:r>
              <a:rPr lang="en-US" sz="3600" dirty="0"/>
              <a:t> </a:t>
            </a:r>
            <a:r>
              <a:rPr lang="en-US" sz="3600" dirty="0" err="1"/>
              <a:t>hội</a:t>
            </a:r>
            <a:r>
              <a:rPr lang="en-US" sz="3600" dirty="0"/>
              <a:t> </a:t>
            </a:r>
            <a:r>
              <a:rPr lang="en-US" sz="3600" dirty="0" err="1"/>
              <a:t>nhằm</a:t>
            </a:r>
            <a:r>
              <a:rPr lang="en-US" sz="3600" dirty="0"/>
              <a:t> </a:t>
            </a:r>
            <a:r>
              <a:rPr lang="en-US" sz="3600" dirty="0" err="1"/>
              <a:t>đáp</a:t>
            </a:r>
            <a:r>
              <a:rPr lang="en-US" sz="3600" dirty="0"/>
              <a:t> </a:t>
            </a:r>
            <a:r>
              <a:rPr lang="en-US" sz="3600" dirty="0" err="1"/>
              <a:t>ứng</a:t>
            </a:r>
            <a:r>
              <a:rPr lang="en-US" sz="3600" dirty="0"/>
              <a:t> </a:t>
            </a:r>
            <a:r>
              <a:rPr lang="en-US" sz="3600" dirty="0" err="1"/>
              <a:t>nhu</a:t>
            </a:r>
            <a:r>
              <a:rPr lang="en-US" sz="3600" dirty="0"/>
              <a:t> </a:t>
            </a:r>
            <a:r>
              <a:rPr lang="en-US" sz="3600" dirty="0" err="1"/>
              <a:t>cầu</a:t>
            </a:r>
            <a:r>
              <a:rPr lang="en-US" sz="3600" dirty="0"/>
              <a:t> </a:t>
            </a:r>
            <a:r>
              <a:rPr lang="en-US" sz="3600" dirty="0" err="1"/>
              <a:t>của</a:t>
            </a:r>
            <a:r>
              <a:rPr lang="en-US" sz="3600" dirty="0"/>
              <a:t> </a:t>
            </a:r>
            <a:r>
              <a:rPr lang="en-US" sz="3600" dirty="0" err="1"/>
              <a:t>xã</a:t>
            </a:r>
            <a:r>
              <a:rPr lang="en-US" sz="3600" dirty="0"/>
              <a:t> </a:t>
            </a:r>
            <a:r>
              <a:rPr lang="en-US" sz="3600" dirty="0" err="1"/>
              <a:t>hội</a:t>
            </a:r>
            <a:r>
              <a:rPr lang="en-US" sz="3600" dirty="0"/>
              <a:t>, </a:t>
            </a:r>
            <a:r>
              <a:rPr lang="en-US" sz="3600" dirty="0" err="1"/>
              <a:t>nghĩa</a:t>
            </a:r>
            <a:r>
              <a:rPr lang="en-US" sz="3600" dirty="0"/>
              <a:t> </a:t>
            </a:r>
            <a:r>
              <a:rPr lang="en-US" sz="3600" dirty="0" err="1"/>
              <a:t>là</a:t>
            </a:r>
            <a:r>
              <a:rPr lang="en-US" sz="3600" dirty="0"/>
              <a:t> </a:t>
            </a:r>
            <a:r>
              <a:rPr lang="en-US" sz="3600" dirty="0" err="1"/>
              <a:t>mỗi</a:t>
            </a:r>
            <a:r>
              <a:rPr lang="en-US" sz="3600" dirty="0"/>
              <a:t> </a:t>
            </a:r>
            <a:r>
              <a:rPr lang="en-US" sz="3600" dirty="0" err="1"/>
              <a:t>tầng</a:t>
            </a:r>
            <a:r>
              <a:rPr lang="en-US" sz="3600" dirty="0"/>
              <a:t> </a:t>
            </a:r>
            <a:r>
              <a:rPr lang="en-US" sz="3600" dirty="0" err="1"/>
              <a:t>xã</a:t>
            </a:r>
            <a:r>
              <a:rPr lang="en-US" sz="3600" dirty="0"/>
              <a:t> </a:t>
            </a:r>
            <a:r>
              <a:rPr lang="en-US" sz="3600" dirty="0" err="1"/>
              <a:t>hội</a:t>
            </a:r>
            <a:r>
              <a:rPr lang="en-US" sz="3600" dirty="0"/>
              <a:t> </a:t>
            </a:r>
            <a:r>
              <a:rPr lang="en-US" sz="3600" dirty="0" err="1"/>
              <a:t>có</a:t>
            </a:r>
            <a:r>
              <a:rPr lang="en-US" sz="3600" dirty="0"/>
              <a:t> </a:t>
            </a:r>
            <a:r>
              <a:rPr lang="en-US" sz="3600" dirty="0" err="1"/>
              <a:t>chức</a:t>
            </a:r>
            <a:r>
              <a:rPr lang="en-US" sz="3600" dirty="0"/>
              <a:t> </a:t>
            </a:r>
            <a:r>
              <a:rPr lang="en-US" sz="3600" dirty="0" err="1"/>
              <a:t>năng</a:t>
            </a:r>
            <a:r>
              <a:rPr lang="en-US" sz="3600" dirty="0"/>
              <a:t> </a:t>
            </a:r>
            <a:r>
              <a:rPr lang="en-US" sz="3600" dirty="0" err="1"/>
              <a:t>xã</a:t>
            </a:r>
            <a:r>
              <a:rPr lang="en-US" sz="3600" dirty="0"/>
              <a:t> </a:t>
            </a:r>
            <a:r>
              <a:rPr lang="en-US" sz="3600" dirty="0" err="1"/>
              <a:t>hội</a:t>
            </a:r>
            <a:r>
              <a:rPr lang="en-US" sz="3600" dirty="0"/>
              <a:t> </a:t>
            </a:r>
            <a:r>
              <a:rPr lang="en-US" sz="3600" dirty="0" err="1"/>
              <a:t>riêng</a:t>
            </a:r>
            <a:r>
              <a:rPr lang="en-US" sz="3600" dirty="0"/>
              <a:t>. </a:t>
            </a:r>
            <a:r>
              <a:rPr lang="en-US" sz="3600" dirty="0" err="1"/>
              <a:t>Điều</a:t>
            </a:r>
            <a:r>
              <a:rPr lang="en-US" sz="3600" dirty="0"/>
              <a:t> </a:t>
            </a:r>
            <a:r>
              <a:rPr lang="en-US" sz="3600" dirty="0" err="1"/>
              <a:t>này</a:t>
            </a:r>
            <a:r>
              <a:rPr lang="en-US" sz="3600" dirty="0"/>
              <a:t> </a:t>
            </a:r>
            <a:r>
              <a:rPr lang="en-US" sz="3600" dirty="0" err="1"/>
              <a:t>giải</a:t>
            </a:r>
            <a:r>
              <a:rPr lang="en-US" sz="3600" dirty="0"/>
              <a:t> </a:t>
            </a:r>
            <a:r>
              <a:rPr lang="en-US" sz="3600" dirty="0" err="1"/>
              <a:t>thích</a:t>
            </a:r>
            <a:r>
              <a:rPr lang="en-US" sz="3600" dirty="0"/>
              <a:t> </a:t>
            </a:r>
            <a:r>
              <a:rPr lang="en-US" sz="3600" dirty="0" err="1"/>
              <a:t>vì</a:t>
            </a:r>
            <a:r>
              <a:rPr lang="en-US" sz="3600" dirty="0"/>
              <a:t> </a:t>
            </a:r>
            <a:r>
              <a:rPr lang="en-US" sz="3600" dirty="0" err="1"/>
              <a:t>sao</a:t>
            </a:r>
            <a:r>
              <a:rPr lang="en-US" sz="3600" dirty="0"/>
              <a:t> </a:t>
            </a:r>
            <a:r>
              <a:rPr lang="en-US" sz="3600" dirty="0" err="1"/>
              <a:t>cần</a:t>
            </a:r>
            <a:r>
              <a:rPr lang="en-US" sz="3600" dirty="0"/>
              <a:t> </a:t>
            </a:r>
            <a:r>
              <a:rPr lang="en-US" sz="3600" dirty="0" err="1"/>
              <a:t>phải</a:t>
            </a:r>
            <a:r>
              <a:rPr lang="en-US" sz="3600" dirty="0"/>
              <a:t> </a:t>
            </a:r>
            <a:r>
              <a:rPr lang="en-US" sz="3600" dirty="0" err="1"/>
              <a:t>có</a:t>
            </a:r>
            <a:r>
              <a:rPr lang="en-US" sz="3600" dirty="0"/>
              <a:t> </a:t>
            </a:r>
            <a:r>
              <a:rPr lang="en-US" sz="3600" dirty="0" err="1"/>
              <a:t>các</a:t>
            </a:r>
            <a:r>
              <a:rPr lang="en-US" sz="3600" dirty="0"/>
              <a:t> </a:t>
            </a:r>
            <a:r>
              <a:rPr lang="en-US" sz="3600" dirty="0" err="1"/>
              <a:t>tầng</a:t>
            </a:r>
            <a:r>
              <a:rPr lang="en-US" sz="3600" dirty="0"/>
              <a:t> </a:t>
            </a:r>
            <a:r>
              <a:rPr lang="en-US" sz="3600" dirty="0" err="1"/>
              <a:t>lớp</a:t>
            </a:r>
            <a:r>
              <a:rPr lang="en-US" sz="3600" dirty="0"/>
              <a:t>, </a:t>
            </a:r>
            <a:r>
              <a:rPr lang="en-US" sz="3600" dirty="0" err="1"/>
              <a:t>đẳng</a:t>
            </a:r>
            <a:r>
              <a:rPr lang="en-US" sz="3600" dirty="0"/>
              <a:t> </a:t>
            </a:r>
            <a:r>
              <a:rPr lang="en-US" sz="3600" dirty="0" err="1"/>
              <a:t>cấp</a:t>
            </a:r>
            <a:r>
              <a:rPr lang="en-US" sz="3600" dirty="0"/>
              <a:t>, </a:t>
            </a:r>
            <a:r>
              <a:rPr lang="en-US" sz="3600" dirty="0" err="1"/>
              <a:t>giai</a:t>
            </a:r>
            <a:r>
              <a:rPr lang="en-US" sz="3600" dirty="0"/>
              <a:t> </a:t>
            </a:r>
            <a:r>
              <a:rPr lang="en-US" sz="3600" dirty="0" err="1"/>
              <a:t>cấp</a:t>
            </a:r>
            <a:r>
              <a:rPr lang="en-US" sz="3600" dirty="0"/>
              <a:t> </a:t>
            </a:r>
            <a:r>
              <a:rPr lang="en-US" sz="3600" dirty="0" err="1"/>
              <a:t>xã</a:t>
            </a:r>
            <a:r>
              <a:rPr lang="en-US" sz="3600" dirty="0"/>
              <a:t> </a:t>
            </a:r>
            <a:r>
              <a:rPr lang="en-US" sz="3600" dirty="0" err="1"/>
              <a:t>hội</a:t>
            </a:r>
            <a:r>
              <a:rPr lang="en-US" sz="3600" dirty="0"/>
              <a:t> </a:t>
            </a:r>
            <a:r>
              <a:rPr lang="en-US" sz="3600" dirty="0" err="1"/>
              <a:t>và</a:t>
            </a:r>
            <a:r>
              <a:rPr lang="en-US" sz="3600" dirty="0"/>
              <a:t> </a:t>
            </a:r>
            <a:r>
              <a:rPr lang="en-US" sz="3600" dirty="0" err="1"/>
              <a:t>tổ</a:t>
            </a:r>
            <a:r>
              <a:rPr lang="en-US" sz="3600" dirty="0"/>
              <a:t> </a:t>
            </a:r>
            <a:r>
              <a:rPr lang="en-US" sz="3600" dirty="0" err="1"/>
              <a:t>chức</a:t>
            </a:r>
            <a:r>
              <a:rPr lang="en-US" sz="3600" dirty="0"/>
              <a:t> </a:t>
            </a:r>
            <a:r>
              <a:rPr lang="en-US" sz="3600" dirty="0" err="1"/>
              <a:t>xã</a:t>
            </a:r>
            <a:r>
              <a:rPr lang="en-US" sz="3600" dirty="0"/>
              <a:t> </a:t>
            </a:r>
            <a:r>
              <a:rPr lang="en-US" sz="3600" dirty="0" err="1"/>
              <a:t>hội</a:t>
            </a:r>
            <a:r>
              <a:rPr lang="en-US" sz="3600" dirty="0"/>
              <a:t>.</a:t>
            </a:r>
          </a:p>
          <a:p>
            <a:endParaRPr lang="en-US" sz="3600" dirty="0"/>
          </a:p>
          <a:p>
            <a:endParaRPr lang="en-US" sz="3600" dirty="0"/>
          </a:p>
        </p:txBody>
      </p:sp>
    </p:spTree>
    <p:extLst>
      <p:ext uri="{BB962C8B-B14F-4D97-AF65-F5344CB8AC3E}">
        <p14:creationId xmlns:p14="http://schemas.microsoft.com/office/powerpoint/2010/main" val="24546351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barn(inVertical)">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arn(inVertical)">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4419600" cy="1676400"/>
          </a:xfrm>
        </p:spPr>
        <p:txBody>
          <a:bodyPr>
            <a:noAutofit/>
          </a:bodyPr>
          <a:lstStyle/>
          <a:p>
            <a:r>
              <a:rPr lang="en-US" sz="3600" b="0" i="1" dirty="0" err="1"/>
              <a:t>Lý</a:t>
            </a:r>
            <a:r>
              <a:rPr lang="en-US" sz="3600" b="0" i="1" dirty="0"/>
              <a:t> </a:t>
            </a:r>
            <a:r>
              <a:rPr lang="en-US" sz="3600" b="0" i="1" dirty="0" err="1" smtClean="0"/>
              <a:t>thuyết</a:t>
            </a:r>
            <a:r>
              <a:rPr lang="en-US" sz="3600" b="0" i="1" dirty="0" smtClean="0"/>
              <a:t> </a:t>
            </a:r>
            <a:r>
              <a:rPr lang="en-US" sz="3600" b="0" i="1" dirty="0" err="1" smtClean="0"/>
              <a:t>xung</a:t>
            </a:r>
            <a:r>
              <a:rPr lang="en-US" sz="3600" b="0" i="1" dirty="0" smtClean="0"/>
              <a:t> </a:t>
            </a:r>
            <a:r>
              <a:rPr lang="en-US" sz="3600" b="0" i="1" dirty="0" err="1" smtClean="0"/>
              <a:t>đột</a:t>
            </a:r>
            <a:r>
              <a:rPr lang="en-US" sz="3600" b="0" i="1" dirty="0" smtClean="0"/>
              <a:t>:</a:t>
            </a:r>
            <a:endParaRPr lang="en-US" sz="3600" b="0" i="1" dirty="0"/>
          </a:p>
        </p:txBody>
      </p:sp>
      <p:sp>
        <p:nvSpPr>
          <p:cNvPr id="4" name="Text Placeholder 3"/>
          <p:cNvSpPr>
            <a:spLocks noGrp="1"/>
          </p:cNvSpPr>
          <p:nvPr>
            <p:ph type="body" sz="half" idx="2"/>
          </p:nvPr>
        </p:nvSpPr>
        <p:spPr>
          <a:xfrm>
            <a:off x="457200" y="1752600"/>
            <a:ext cx="7696200" cy="3657600"/>
          </a:xfrm>
        </p:spPr>
        <p:style>
          <a:lnRef idx="1">
            <a:schemeClr val="accent1"/>
          </a:lnRef>
          <a:fillRef idx="2">
            <a:schemeClr val="accent1"/>
          </a:fillRef>
          <a:effectRef idx="1">
            <a:schemeClr val="accent1"/>
          </a:effectRef>
          <a:fontRef idx="minor">
            <a:schemeClr val="dk1"/>
          </a:fontRef>
        </p:style>
        <p:txBody>
          <a:bodyPr>
            <a:noAutofit/>
          </a:bodyPr>
          <a:lstStyle/>
          <a:p>
            <a:pPr lvl="0"/>
            <a:r>
              <a:rPr lang="en-US" sz="3600" dirty="0" err="1"/>
              <a:t>V</a:t>
            </a:r>
            <a:r>
              <a:rPr lang="en-US" sz="3600" dirty="0" err="1" smtClean="0"/>
              <a:t>iệc</a:t>
            </a:r>
            <a:r>
              <a:rPr lang="en-US" sz="3600" dirty="0" smtClean="0"/>
              <a:t> </a:t>
            </a:r>
            <a:r>
              <a:rPr lang="en-US" sz="3600" dirty="0" err="1"/>
              <a:t>phân</a:t>
            </a:r>
            <a:r>
              <a:rPr lang="en-US" sz="3600" dirty="0"/>
              <a:t> </a:t>
            </a:r>
            <a:r>
              <a:rPr lang="en-US" sz="3600" dirty="0" err="1"/>
              <a:t>tầng</a:t>
            </a:r>
            <a:r>
              <a:rPr lang="en-US" sz="3600" dirty="0"/>
              <a:t> </a:t>
            </a:r>
            <a:r>
              <a:rPr lang="en-US" sz="3600" dirty="0" err="1"/>
              <a:t>xã</a:t>
            </a:r>
            <a:r>
              <a:rPr lang="en-US" sz="3600" dirty="0"/>
              <a:t> </a:t>
            </a:r>
            <a:r>
              <a:rPr lang="en-US" sz="3600" dirty="0" err="1"/>
              <a:t>hội</a:t>
            </a:r>
            <a:r>
              <a:rPr lang="en-US" sz="3600" dirty="0"/>
              <a:t> </a:t>
            </a:r>
            <a:r>
              <a:rPr lang="en-US" sz="3600" dirty="0" err="1"/>
              <a:t>là</a:t>
            </a:r>
            <a:r>
              <a:rPr lang="en-US" sz="3600" dirty="0"/>
              <a:t> do </a:t>
            </a:r>
            <a:r>
              <a:rPr lang="en-US" sz="3600" dirty="0" err="1"/>
              <a:t>nguyên</a:t>
            </a:r>
            <a:r>
              <a:rPr lang="en-US" sz="3600" dirty="0"/>
              <a:t> </a:t>
            </a:r>
            <a:r>
              <a:rPr lang="en-US" sz="3600" dirty="0" err="1"/>
              <a:t>nhân</a:t>
            </a:r>
            <a:r>
              <a:rPr lang="en-US" sz="3600" dirty="0"/>
              <a:t> </a:t>
            </a:r>
            <a:r>
              <a:rPr lang="en-US" sz="3600" dirty="0" err="1"/>
              <a:t>từ</a:t>
            </a:r>
            <a:r>
              <a:rPr lang="en-US" sz="3600" dirty="0"/>
              <a:t> </a:t>
            </a:r>
            <a:r>
              <a:rPr lang="en-US" sz="3600" dirty="0" err="1"/>
              <a:t>bất</a:t>
            </a:r>
            <a:r>
              <a:rPr lang="en-US" sz="3600" dirty="0"/>
              <a:t> </a:t>
            </a:r>
            <a:r>
              <a:rPr lang="en-US" sz="3600" dirty="0" err="1"/>
              <a:t>bình</a:t>
            </a:r>
            <a:r>
              <a:rPr lang="en-US" sz="3600" dirty="0"/>
              <a:t> </a:t>
            </a:r>
            <a:r>
              <a:rPr lang="en-US" sz="3600" dirty="0" err="1"/>
              <a:t>đẳng</a:t>
            </a:r>
            <a:r>
              <a:rPr lang="en-US" sz="3600" dirty="0"/>
              <a:t> </a:t>
            </a:r>
            <a:r>
              <a:rPr lang="en-US" sz="3600" dirty="0" err="1"/>
              <a:t>xã</a:t>
            </a:r>
            <a:r>
              <a:rPr lang="en-US" sz="3600" dirty="0"/>
              <a:t> </a:t>
            </a:r>
            <a:r>
              <a:rPr lang="en-US" sz="3600" dirty="0" err="1"/>
              <a:t>hội</a:t>
            </a:r>
            <a:r>
              <a:rPr lang="en-US" sz="3600" dirty="0"/>
              <a:t> (</a:t>
            </a:r>
            <a:r>
              <a:rPr lang="en-US" sz="3600" dirty="0" err="1"/>
              <a:t>coflict</a:t>
            </a:r>
            <a:r>
              <a:rPr lang="en-US" sz="3600" dirty="0"/>
              <a:t> theory) </a:t>
            </a:r>
            <a:r>
              <a:rPr lang="en-US" sz="3600" dirty="0" err="1"/>
              <a:t>gây</a:t>
            </a:r>
            <a:r>
              <a:rPr lang="en-US" sz="3600" dirty="0"/>
              <a:t> </a:t>
            </a:r>
            <a:r>
              <a:rPr lang="en-US" sz="3600" dirty="0" err="1"/>
              <a:t>nên</a:t>
            </a:r>
            <a:r>
              <a:rPr lang="en-US" sz="3600" dirty="0"/>
              <a:t>. </a:t>
            </a:r>
            <a:r>
              <a:rPr lang="en-US" sz="3600" dirty="0" err="1"/>
              <a:t>Các</a:t>
            </a:r>
            <a:r>
              <a:rPr lang="en-US" sz="3600" dirty="0"/>
              <a:t> </a:t>
            </a:r>
            <a:r>
              <a:rPr lang="en-US" sz="3600" dirty="0" err="1"/>
              <a:t>bất</a:t>
            </a:r>
            <a:r>
              <a:rPr lang="en-US" sz="3600" dirty="0"/>
              <a:t> </a:t>
            </a:r>
            <a:r>
              <a:rPr lang="en-US" sz="3600" dirty="0" err="1"/>
              <a:t>bình</a:t>
            </a:r>
            <a:r>
              <a:rPr lang="en-US" sz="3600" dirty="0"/>
              <a:t> </a:t>
            </a:r>
            <a:r>
              <a:rPr lang="en-US" sz="3600" dirty="0" err="1"/>
              <a:t>đẳng</a:t>
            </a:r>
            <a:r>
              <a:rPr lang="en-US" sz="3600" dirty="0"/>
              <a:t> </a:t>
            </a:r>
            <a:r>
              <a:rPr lang="en-US" sz="3600" dirty="0" err="1"/>
              <a:t>sẽ</a:t>
            </a:r>
            <a:r>
              <a:rPr lang="en-US" sz="3600" dirty="0"/>
              <a:t> </a:t>
            </a:r>
            <a:r>
              <a:rPr lang="en-US" sz="3600" dirty="0" err="1"/>
              <a:t>dẫn</a:t>
            </a:r>
            <a:r>
              <a:rPr lang="en-US" sz="3600" dirty="0"/>
              <a:t> </a:t>
            </a:r>
            <a:r>
              <a:rPr lang="en-US" sz="3600" dirty="0" err="1"/>
              <a:t>đến</a:t>
            </a:r>
            <a:r>
              <a:rPr lang="en-US" sz="3600" dirty="0"/>
              <a:t> </a:t>
            </a:r>
            <a:r>
              <a:rPr lang="en-US" sz="3600" dirty="0" err="1"/>
              <a:t>các</a:t>
            </a:r>
            <a:r>
              <a:rPr lang="en-US" sz="3600" dirty="0"/>
              <a:t> </a:t>
            </a:r>
            <a:r>
              <a:rPr lang="en-US" sz="3600" dirty="0" err="1"/>
              <a:t>xung</a:t>
            </a:r>
            <a:r>
              <a:rPr lang="en-US" sz="3600" dirty="0"/>
              <a:t> </a:t>
            </a:r>
            <a:r>
              <a:rPr lang="en-US" sz="3600" dirty="0" err="1"/>
              <a:t>đột</a:t>
            </a:r>
            <a:r>
              <a:rPr lang="en-US" sz="3600" dirty="0"/>
              <a:t> </a:t>
            </a:r>
            <a:r>
              <a:rPr lang="en-US" sz="3600" dirty="0" err="1"/>
              <a:t>trong</a:t>
            </a:r>
            <a:r>
              <a:rPr lang="en-US" sz="3600" dirty="0"/>
              <a:t> </a:t>
            </a:r>
            <a:r>
              <a:rPr lang="en-US" sz="3600" dirty="0" err="1"/>
              <a:t>xã</a:t>
            </a:r>
            <a:r>
              <a:rPr lang="en-US" sz="3600" dirty="0"/>
              <a:t> </a:t>
            </a:r>
            <a:r>
              <a:rPr lang="en-US" sz="3600" dirty="0" err="1"/>
              <a:t>hội</a:t>
            </a:r>
            <a:r>
              <a:rPr lang="en-US" sz="3600" dirty="0"/>
              <a:t>. </a:t>
            </a:r>
            <a:r>
              <a:rPr lang="en-US" sz="3600" dirty="0" err="1"/>
              <a:t>Chính</a:t>
            </a:r>
            <a:r>
              <a:rPr lang="en-US" sz="3600" dirty="0"/>
              <a:t> </a:t>
            </a:r>
            <a:r>
              <a:rPr lang="en-US" sz="3600" dirty="0" err="1"/>
              <a:t>vì</a:t>
            </a:r>
            <a:r>
              <a:rPr lang="en-US" sz="3600" dirty="0"/>
              <a:t> </a:t>
            </a:r>
            <a:r>
              <a:rPr lang="en-US" sz="3600" dirty="0" err="1"/>
              <a:t>vậy</a:t>
            </a:r>
            <a:r>
              <a:rPr lang="en-US" sz="3600" dirty="0"/>
              <a:t>, </a:t>
            </a:r>
            <a:r>
              <a:rPr lang="en-US" sz="3600" dirty="0" err="1"/>
              <a:t>các</a:t>
            </a:r>
            <a:r>
              <a:rPr lang="en-US" sz="3600" dirty="0"/>
              <a:t> </a:t>
            </a:r>
            <a:r>
              <a:rPr lang="en-US" sz="3600" dirty="0" err="1"/>
              <a:t>tầng</a:t>
            </a:r>
            <a:r>
              <a:rPr lang="en-US" sz="3600" dirty="0"/>
              <a:t> </a:t>
            </a:r>
            <a:r>
              <a:rPr lang="en-US" sz="3600" dirty="0" err="1"/>
              <a:t>lớp</a:t>
            </a:r>
            <a:r>
              <a:rPr lang="en-US" sz="3600" dirty="0"/>
              <a:t> </a:t>
            </a:r>
            <a:r>
              <a:rPr lang="en-US" sz="3600" dirty="0" err="1"/>
              <a:t>trong</a:t>
            </a:r>
            <a:r>
              <a:rPr lang="en-US" sz="3600" dirty="0"/>
              <a:t> </a:t>
            </a:r>
            <a:r>
              <a:rPr lang="en-US" sz="3600" dirty="0" err="1"/>
              <a:t>xã</a:t>
            </a:r>
            <a:r>
              <a:rPr lang="en-US" sz="3600" dirty="0"/>
              <a:t> </a:t>
            </a:r>
            <a:r>
              <a:rPr lang="en-US" sz="3600" dirty="0" err="1"/>
              <a:t>hội</a:t>
            </a:r>
            <a:r>
              <a:rPr lang="en-US" sz="3600" dirty="0"/>
              <a:t> </a:t>
            </a:r>
            <a:r>
              <a:rPr lang="en-US" sz="3600" dirty="0" err="1"/>
              <a:t>sẽ</a:t>
            </a:r>
            <a:r>
              <a:rPr lang="en-US" sz="3600" dirty="0"/>
              <a:t> </a:t>
            </a:r>
            <a:r>
              <a:rPr lang="en-US" sz="3600" dirty="0" err="1"/>
              <a:t>không</a:t>
            </a:r>
            <a:r>
              <a:rPr lang="en-US" sz="3600" dirty="0"/>
              <a:t> </a:t>
            </a:r>
            <a:r>
              <a:rPr lang="en-US" sz="3600" dirty="0" err="1"/>
              <a:t>được</a:t>
            </a:r>
            <a:r>
              <a:rPr lang="en-US" sz="3600" dirty="0"/>
              <a:t> </a:t>
            </a:r>
            <a:r>
              <a:rPr lang="en-US" sz="3600" dirty="0" err="1"/>
              <a:t>ổn</a:t>
            </a:r>
            <a:r>
              <a:rPr lang="en-US" sz="3600" dirty="0"/>
              <a:t> </a:t>
            </a:r>
            <a:r>
              <a:rPr lang="en-US" sz="3600" dirty="0" err="1"/>
              <a:t>định</a:t>
            </a:r>
            <a:r>
              <a:rPr lang="en-US" sz="3600" dirty="0"/>
              <a:t>.</a:t>
            </a:r>
          </a:p>
          <a:p>
            <a:endParaRPr lang="en-US" sz="3600" dirty="0"/>
          </a:p>
        </p:txBody>
      </p:sp>
    </p:spTree>
    <p:extLst>
      <p:ext uri="{BB962C8B-B14F-4D97-AF65-F5344CB8AC3E}">
        <p14:creationId xmlns:p14="http://schemas.microsoft.com/office/powerpoint/2010/main" val="424327137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bg/>
                                          </p:spTgt>
                                        </p:tgtEl>
                                        <p:attrNameLst>
                                          <p:attrName>style.visibility</p:attrName>
                                        </p:attrNameLst>
                                      </p:cBhvr>
                                      <p:to>
                                        <p:strVal val="visible"/>
                                      </p:to>
                                    </p:set>
                                    <p:animEffect transition="in" filter="fade">
                                      <p:cBhvr>
                                        <p:cTn id="14" dur="1000"/>
                                        <p:tgtEl>
                                          <p:spTgt spid="4">
                                            <p:bg/>
                                          </p:spTgt>
                                        </p:tgtEl>
                                      </p:cBhvr>
                                    </p:animEffect>
                                    <p:anim calcmode="lin" valueType="num">
                                      <p:cBhvr>
                                        <p:cTn id="15" dur="1000" fill="hold"/>
                                        <p:tgtEl>
                                          <p:spTgt spid="4">
                                            <p:bg/>
                                          </p:spTgt>
                                        </p:tgtEl>
                                        <p:attrNameLst>
                                          <p:attrName>ppt_x</p:attrName>
                                        </p:attrNameLst>
                                      </p:cBhvr>
                                      <p:tavLst>
                                        <p:tav tm="0">
                                          <p:val>
                                            <p:strVal val="#ppt_x"/>
                                          </p:val>
                                        </p:tav>
                                        <p:tav tm="100000">
                                          <p:val>
                                            <p:strVal val="#ppt_x"/>
                                          </p:val>
                                        </p:tav>
                                      </p:tavLst>
                                    </p:anim>
                                    <p:anim calcmode="lin" valueType="num">
                                      <p:cBhvr>
                                        <p:cTn id="16" dur="1000" fill="hold"/>
                                        <p:tgtEl>
                                          <p:spTgt spid="4">
                                            <p:bg/>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1000"/>
                                        <p:tgtEl>
                                          <p:spTgt spid="4">
                                            <p:txEl>
                                              <p:pRg st="0" end="0"/>
                                            </p:txEl>
                                          </p:spTgt>
                                        </p:tgtEl>
                                      </p:cBhvr>
                                    </p:animEffect>
                                    <p:anim calcmode="lin" valueType="num">
                                      <p:cBhvr>
                                        <p:cTn id="22"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1935162"/>
          </a:xfrm>
        </p:spPr>
        <p:txBody>
          <a:bodyPr>
            <a:normAutofit/>
          </a:bodyPr>
          <a:lstStyle/>
          <a:p>
            <a:pPr marL="457200" indent="-457200" algn="l">
              <a:buFont typeface="Arial" pitchFamily="34" charset="0"/>
              <a:buChar char="•"/>
            </a:pPr>
            <a:r>
              <a:rPr lang="en-US" sz="3600" i="1" dirty="0" err="1" smtClean="0"/>
              <a:t>Lý</a:t>
            </a:r>
            <a:r>
              <a:rPr lang="en-US" sz="3600" i="1" dirty="0" smtClean="0"/>
              <a:t> </a:t>
            </a:r>
            <a:r>
              <a:rPr lang="en-US" sz="3600" i="1" dirty="0" err="1" smtClean="0"/>
              <a:t>thuyết</a:t>
            </a:r>
            <a:r>
              <a:rPr lang="en-US" sz="3600" i="1" dirty="0" smtClean="0"/>
              <a:t> </a:t>
            </a:r>
            <a:r>
              <a:rPr lang="en-US" sz="3600" i="1" dirty="0" err="1" smtClean="0"/>
              <a:t>phụ</a:t>
            </a:r>
            <a:r>
              <a:rPr lang="en-US" sz="3600" i="1" dirty="0" smtClean="0"/>
              <a:t> </a:t>
            </a:r>
            <a:r>
              <a:rPr lang="en-US" sz="3600" i="1" dirty="0" err="1" smtClean="0"/>
              <a:t>thuộc</a:t>
            </a:r>
            <a:r>
              <a:rPr lang="en-US" sz="3600" i="1" dirty="0" smtClean="0"/>
              <a:t>:</a:t>
            </a:r>
            <a:endParaRPr lang="en-US" sz="3600" i="1" dirty="0"/>
          </a:p>
        </p:txBody>
      </p:sp>
      <p:sp>
        <p:nvSpPr>
          <p:cNvPr id="3" name="Content Placeholder 2"/>
          <p:cNvSpPr>
            <a:spLocks noGrp="1"/>
          </p:cNvSpPr>
          <p:nvPr>
            <p:ph idx="1"/>
          </p:nvPr>
        </p:nvSpPr>
        <p:spPr>
          <a:xfrm>
            <a:off x="457200" y="1981200"/>
            <a:ext cx="8229600" cy="3428999"/>
          </a:xfrm>
        </p:spPr>
        <p:style>
          <a:lnRef idx="1">
            <a:schemeClr val="accent1"/>
          </a:lnRef>
          <a:fillRef idx="2">
            <a:schemeClr val="accent1"/>
          </a:fillRef>
          <a:effectRef idx="1">
            <a:schemeClr val="accent1"/>
          </a:effectRef>
          <a:fontRef idx="minor">
            <a:schemeClr val="dk1"/>
          </a:fontRef>
        </p:style>
        <p:txBody>
          <a:bodyPr>
            <a:normAutofit/>
          </a:bodyPr>
          <a:lstStyle/>
          <a:p>
            <a:pPr marL="0" indent="0">
              <a:buNone/>
            </a:pPr>
            <a:r>
              <a:rPr lang="en-US" sz="3600" dirty="0" err="1" smtClean="0"/>
              <a:t>Là</a:t>
            </a:r>
            <a:r>
              <a:rPr lang="en-US" sz="3600" dirty="0" smtClean="0"/>
              <a:t> </a:t>
            </a:r>
            <a:r>
              <a:rPr lang="en-US" sz="3600" dirty="0" err="1" smtClean="0"/>
              <a:t>lý</a:t>
            </a:r>
            <a:r>
              <a:rPr lang="en-US" sz="3600" dirty="0" smtClean="0"/>
              <a:t> </a:t>
            </a:r>
            <a:r>
              <a:rPr lang="en-US" sz="3600" dirty="0" err="1" smtClean="0"/>
              <a:t>thuyết</a:t>
            </a:r>
            <a:r>
              <a:rPr lang="en-US" sz="3600" dirty="0" smtClean="0"/>
              <a:t> </a:t>
            </a:r>
            <a:r>
              <a:rPr lang="en-US" sz="3600" dirty="0" err="1" smtClean="0"/>
              <a:t>đề</a:t>
            </a:r>
            <a:r>
              <a:rPr lang="en-US" sz="3600" dirty="0" smtClean="0"/>
              <a:t> </a:t>
            </a:r>
            <a:r>
              <a:rPr lang="en-US" sz="3600" dirty="0" err="1" smtClean="0"/>
              <a:t>xuất</a:t>
            </a:r>
            <a:r>
              <a:rPr lang="en-US" sz="3600" dirty="0" smtClean="0"/>
              <a:t> </a:t>
            </a:r>
            <a:r>
              <a:rPr lang="en-US" sz="3600" dirty="0" err="1" smtClean="0"/>
              <a:t>một</a:t>
            </a:r>
            <a:r>
              <a:rPr lang="en-US" sz="3600" dirty="0" smtClean="0"/>
              <a:t> </a:t>
            </a:r>
            <a:r>
              <a:rPr lang="en-US" sz="3600" dirty="0" err="1" smtClean="0"/>
              <a:t>quan</a:t>
            </a:r>
            <a:r>
              <a:rPr lang="en-US" sz="3600" dirty="0" smtClean="0"/>
              <a:t> </a:t>
            </a:r>
            <a:r>
              <a:rPr lang="en-US" sz="3600" dirty="0" err="1" smtClean="0"/>
              <a:t>điểm</a:t>
            </a:r>
            <a:r>
              <a:rPr lang="en-US" sz="3600" dirty="0" smtClean="0"/>
              <a:t> </a:t>
            </a:r>
            <a:r>
              <a:rPr lang="en-US" sz="3600" dirty="0" err="1" smtClean="0"/>
              <a:t>rộng</a:t>
            </a:r>
            <a:r>
              <a:rPr lang="en-US" sz="3600" dirty="0" smtClean="0"/>
              <a:t> </a:t>
            </a:r>
            <a:r>
              <a:rPr lang="en-US" sz="3600" dirty="0" err="1" smtClean="0"/>
              <a:t>lớn</a:t>
            </a:r>
            <a:r>
              <a:rPr lang="en-US" sz="3600" dirty="0" smtClean="0"/>
              <a:t>, </a:t>
            </a:r>
            <a:r>
              <a:rPr lang="en-US" sz="3600" dirty="0" err="1" smtClean="0"/>
              <a:t>cho</a:t>
            </a:r>
            <a:r>
              <a:rPr lang="en-US" sz="3600" dirty="0" smtClean="0"/>
              <a:t> </a:t>
            </a:r>
            <a:r>
              <a:rPr lang="en-US" sz="3600" dirty="0" err="1" smtClean="0"/>
              <a:t>rằng</a:t>
            </a:r>
            <a:r>
              <a:rPr lang="en-US" sz="3600" dirty="0" smtClean="0"/>
              <a:t> </a:t>
            </a:r>
            <a:r>
              <a:rPr lang="en-US" sz="3600" dirty="0" err="1" smtClean="0"/>
              <a:t>các</a:t>
            </a:r>
            <a:r>
              <a:rPr lang="en-US" sz="3600" dirty="0" smtClean="0"/>
              <a:t> </a:t>
            </a:r>
            <a:r>
              <a:rPr lang="en-US" sz="3600" dirty="0" err="1" smtClean="0"/>
              <a:t>nước</a:t>
            </a:r>
            <a:r>
              <a:rPr lang="en-US" sz="3600" dirty="0" smtClean="0"/>
              <a:t> </a:t>
            </a:r>
            <a:r>
              <a:rPr lang="en-US" sz="3600" dirty="0" err="1" smtClean="0"/>
              <a:t>giàu</a:t>
            </a:r>
            <a:r>
              <a:rPr lang="en-US" sz="3600" dirty="0" smtClean="0"/>
              <a:t> </a:t>
            </a:r>
            <a:r>
              <a:rPr lang="en-US" sz="3600" dirty="0" err="1" smtClean="0"/>
              <a:t>của</a:t>
            </a:r>
            <a:r>
              <a:rPr lang="en-US" sz="3600" dirty="0" smtClean="0"/>
              <a:t> </a:t>
            </a:r>
            <a:r>
              <a:rPr lang="en-US" sz="3600" dirty="0" err="1" smtClean="0"/>
              <a:t>thế</a:t>
            </a:r>
            <a:r>
              <a:rPr lang="en-US" sz="3600" dirty="0" smtClean="0"/>
              <a:t> </a:t>
            </a:r>
            <a:r>
              <a:rPr lang="en-US" sz="3600" dirty="0" err="1" smtClean="0"/>
              <a:t>giới</a:t>
            </a:r>
            <a:r>
              <a:rPr lang="en-US" sz="3600" dirty="0" smtClean="0"/>
              <a:t> </a:t>
            </a:r>
            <a:r>
              <a:rPr lang="en-US" sz="3600" dirty="0" err="1" smtClean="0"/>
              <a:t>cần</a:t>
            </a:r>
            <a:r>
              <a:rPr lang="en-US" sz="3600" dirty="0" smtClean="0"/>
              <a:t> </a:t>
            </a:r>
            <a:r>
              <a:rPr lang="en-US" sz="3600" dirty="0" err="1" smtClean="0"/>
              <a:t>một</a:t>
            </a:r>
            <a:r>
              <a:rPr lang="en-US" sz="3600" dirty="0" smtClean="0"/>
              <a:t> </a:t>
            </a:r>
            <a:r>
              <a:rPr lang="en-US" sz="3600" dirty="0" err="1" smtClean="0"/>
              <a:t>nhóm</a:t>
            </a:r>
            <a:r>
              <a:rPr lang="en-US" sz="3600" dirty="0" smtClean="0"/>
              <a:t> </a:t>
            </a:r>
            <a:r>
              <a:rPr lang="en-US" sz="3600" dirty="0" err="1" smtClean="0"/>
              <a:t>các</a:t>
            </a:r>
            <a:r>
              <a:rPr lang="en-US" sz="3600" dirty="0" smtClean="0"/>
              <a:t> </a:t>
            </a:r>
            <a:r>
              <a:rPr lang="en-US" sz="3600" dirty="0" err="1" smtClean="0"/>
              <a:t>quốc</a:t>
            </a:r>
            <a:r>
              <a:rPr lang="en-US" sz="3600" dirty="0" smtClean="0"/>
              <a:t> </a:t>
            </a:r>
            <a:r>
              <a:rPr lang="en-US" sz="3600" dirty="0" err="1" smtClean="0"/>
              <a:t>gia</a:t>
            </a:r>
            <a:r>
              <a:rPr lang="en-US" sz="3600" dirty="0" smtClean="0"/>
              <a:t> </a:t>
            </a:r>
            <a:r>
              <a:rPr lang="en-US" sz="3600" dirty="0" err="1" smtClean="0"/>
              <a:t>nghèo</a:t>
            </a:r>
            <a:r>
              <a:rPr lang="en-US" sz="3600" dirty="0" smtClean="0"/>
              <a:t> </a:t>
            </a:r>
            <a:r>
              <a:rPr lang="en-US" sz="3600" dirty="0" err="1" smtClean="0"/>
              <a:t>hơn</a:t>
            </a:r>
            <a:r>
              <a:rPr lang="en-US" sz="3600" dirty="0" smtClean="0"/>
              <a:t> </a:t>
            </a:r>
            <a:r>
              <a:rPr lang="en-US" sz="3600" dirty="0" err="1" smtClean="0"/>
              <a:t>để</a:t>
            </a:r>
            <a:r>
              <a:rPr lang="en-US" sz="3600" dirty="0" smtClean="0"/>
              <a:t> </a:t>
            </a:r>
            <a:r>
              <a:rPr lang="en-US" sz="3600" dirty="0" err="1" smtClean="0"/>
              <a:t>đảm</a:t>
            </a:r>
            <a:r>
              <a:rPr lang="en-US" sz="3600" dirty="0" smtClean="0"/>
              <a:t> </a:t>
            </a:r>
            <a:r>
              <a:rPr lang="en-US" sz="3600" dirty="0" err="1" smtClean="0"/>
              <a:t>bảo</a:t>
            </a:r>
            <a:r>
              <a:rPr lang="en-US" sz="3600" dirty="0" smtClean="0"/>
              <a:t> </a:t>
            </a:r>
            <a:r>
              <a:rPr lang="en-US" sz="3600" dirty="0" err="1" smtClean="0"/>
              <a:t>sự</a:t>
            </a:r>
            <a:r>
              <a:rPr lang="en-US" sz="3600" dirty="0" smtClean="0"/>
              <a:t> </a:t>
            </a:r>
            <a:r>
              <a:rPr lang="en-US" sz="3600" dirty="0" err="1" smtClean="0"/>
              <a:t>duy</a:t>
            </a:r>
            <a:r>
              <a:rPr lang="en-US" sz="3600" dirty="0" smtClean="0"/>
              <a:t> </a:t>
            </a:r>
            <a:r>
              <a:rPr lang="en-US" sz="3600" dirty="0" err="1" smtClean="0"/>
              <a:t>trì</a:t>
            </a:r>
            <a:r>
              <a:rPr lang="en-US" sz="3600" dirty="0" smtClean="0"/>
              <a:t> </a:t>
            </a:r>
            <a:r>
              <a:rPr lang="en-US" sz="3600" dirty="0" err="1" smtClean="0"/>
              <a:t>giàu</a:t>
            </a:r>
            <a:r>
              <a:rPr lang="en-US" sz="3600" dirty="0" smtClean="0"/>
              <a:t> </a:t>
            </a:r>
            <a:r>
              <a:rPr lang="en-US" sz="3600" dirty="0" err="1" smtClean="0"/>
              <a:t>có</a:t>
            </a:r>
            <a:r>
              <a:rPr lang="en-US" sz="3600" dirty="0" smtClean="0"/>
              <a:t>. </a:t>
            </a:r>
            <a:r>
              <a:rPr lang="en-US" sz="3600" dirty="0" err="1" smtClean="0"/>
              <a:t>Của</a:t>
            </a:r>
            <a:r>
              <a:rPr lang="en-US" sz="3600" dirty="0" smtClean="0"/>
              <a:t> </a:t>
            </a:r>
            <a:r>
              <a:rPr lang="en-US" sz="3600" dirty="0" err="1" smtClean="0"/>
              <a:t>cải</a:t>
            </a:r>
            <a:r>
              <a:rPr lang="en-US" sz="3600" dirty="0" smtClean="0"/>
              <a:t> </a:t>
            </a:r>
            <a:r>
              <a:rPr lang="en-US" sz="3600" dirty="0" err="1" smtClean="0"/>
              <a:t>của</a:t>
            </a:r>
            <a:r>
              <a:rPr lang="en-US" sz="3600" dirty="0" smtClean="0"/>
              <a:t> </a:t>
            </a:r>
            <a:r>
              <a:rPr lang="en-US" sz="3600" dirty="0" err="1" smtClean="0"/>
              <a:t>nước</a:t>
            </a:r>
            <a:r>
              <a:rPr lang="en-US" sz="3600" dirty="0" smtClean="0"/>
              <a:t> </a:t>
            </a:r>
            <a:r>
              <a:rPr lang="en-US" sz="3600" dirty="0" err="1" smtClean="0"/>
              <a:t>nghèo</a:t>
            </a:r>
            <a:r>
              <a:rPr lang="en-US" sz="3600" dirty="0" smtClean="0"/>
              <a:t> </a:t>
            </a:r>
            <a:r>
              <a:rPr lang="en-US" sz="3600" dirty="0" err="1" smtClean="0"/>
              <a:t>có</a:t>
            </a:r>
            <a:r>
              <a:rPr lang="en-US" sz="3600" dirty="0" smtClean="0"/>
              <a:t> </a:t>
            </a:r>
            <a:r>
              <a:rPr lang="en-US" sz="3600" dirty="0" err="1" smtClean="0"/>
              <a:t>xu</a:t>
            </a:r>
            <a:r>
              <a:rPr lang="en-US" sz="3600" dirty="0" smtClean="0"/>
              <a:t> </a:t>
            </a:r>
            <a:r>
              <a:rPr lang="en-US" sz="3600" dirty="0" err="1" smtClean="0"/>
              <a:t>hướng</a:t>
            </a:r>
            <a:r>
              <a:rPr lang="en-US" sz="3600" dirty="0" smtClean="0"/>
              <a:t> </a:t>
            </a:r>
            <a:r>
              <a:rPr lang="en-US" sz="3600" dirty="0" err="1" smtClean="0"/>
              <a:t>giảm</a:t>
            </a:r>
            <a:r>
              <a:rPr lang="en-US" sz="3600" dirty="0"/>
              <a:t> </a:t>
            </a:r>
            <a:r>
              <a:rPr lang="en-US" sz="3600" dirty="0" err="1" smtClean="0"/>
              <a:t>khi</a:t>
            </a:r>
            <a:r>
              <a:rPr lang="en-US" sz="3600" dirty="0" smtClean="0"/>
              <a:t> </a:t>
            </a:r>
            <a:r>
              <a:rPr lang="en-US" sz="3600" dirty="0" err="1" smtClean="0"/>
              <a:t>của</a:t>
            </a:r>
            <a:r>
              <a:rPr lang="en-US" sz="3600" dirty="0" smtClean="0"/>
              <a:t> </a:t>
            </a:r>
            <a:r>
              <a:rPr lang="en-US" sz="3600" dirty="0" err="1" smtClean="0"/>
              <a:t>cải</a:t>
            </a:r>
            <a:r>
              <a:rPr lang="en-US" sz="3600" dirty="0" smtClean="0"/>
              <a:t> </a:t>
            </a:r>
            <a:r>
              <a:rPr lang="en-US" sz="3600" dirty="0" err="1" smtClean="0"/>
              <a:t>nước</a:t>
            </a:r>
            <a:r>
              <a:rPr lang="en-US" sz="3600" dirty="0" smtClean="0"/>
              <a:t> </a:t>
            </a:r>
            <a:r>
              <a:rPr lang="en-US" sz="3600" dirty="0" err="1" smtClean="0"/>
              <a:t>giàu</a:t>
            </a:r>
            <a:r>
              <a:rPr lang="en-US" sz="3600" dirty="0" smtClean="0"/>
              <a:t> </a:t>
            </a:r>
            <a:r>
              <a:rPr lang="en-US" sz="3600" dirty="0" err="1" smtClean="0"/>
              <a:t>tăng</a:t>
            </a:r>
            <a:r>
              <a:rPr lang="en-US" sz="3600" dirty="0" smtClean="0"/>
              <a:t>.</a:t>
            </a:r>
            <a:endParaRPr lang="en-US" sz="3600" dirty="0"/>
          </a:p>
        </p:txBody>
      </p:sp>
    </p:spTree>
    <p:extLst>
      <p:ext uri="{BB962C8B-B14F-4D97-AF65-F5344CB8AC3E}">
        <p14:creationId xmlns:p14="http://schemas.microsoft.com/office/powerpoint/2010/main" val="21338452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Effect transition="in" filter="fade">
                                      <p:cBhvr>
                                        <p:cTn id="14" dur="1000"/>
                                        <p:tgtEl>
                                          <p:spTgt spid="3">
                                            <p:bg/>
                                          </p:spTgt>
                                        </p:tgtEl>
                                      </p:cBhvr>
                                    </p:animEffect>
                                    <p:anim calcmode="lin" valueType="num">
                                      <p:cBhvr>
                                        <p:cTn id="15" dur="1000" fill="hold"/>
                                        <p:tgtEl>
                                          <p:spTgt spid="3">
                                            <p:bg/>
                                          </p:spTgt>
                                        </p:tgtEl>
                                        <p:attrNameLst>
                                          <p:attrName>ppt_x</p:attrName>
                                        </p:attrNameLst>
                                      </p:cBhvr>
                                      <p:tavLst>
                                        <p:tav tm="0">
                                          <p:val>
                                            <p:strVal val="#ppt_x"/>
                                          </p:val>
                                        </p:tav>
                                        <p:tav tm="100000">
                                          <p:val>
                                            <p:strVal val="#ppt_x"/>
                                          </p:val>
                                        </p:tav>
                                      </p:tavLst>
                                    </p:anim>
                                    <p:anim calcmode="lin" valueType="num">
                                      <p:cBhvr>
                                        <p:cTn id="16"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6858000" cy="944562"/>
          </a:xfrm>
          <a:solidFill>
            <a:schemeClr val="accent1">
              <a:lumMod val="20000"/>
              <a:lumOff val="80000"/>
            </a:schemeClr>
          </a:solidFill>
          <a:ln>
            <a:solidFill>
              <a:schemeClr val="accent1">
                <a:lumMod val="60000"/>
                <a:lumOff val="40000"/>
              </a:schemeClr>
            </a:solidFill>
          </a:ln>
        </p:spPr>
        <p:txBody>
          <a:bodyPr/>
          <a:lstStyle/>
          <a:p>
            <a:pPr algn="l"/>
            <a:r>
              <a:rPr lang="en-US" i="1" dirty="0" smtClean="0"/>
              <a:t>3) </a:t>
            </a:r>
            <a:r>
              <a:rPr lang="en-US" i="1" dirty="0" err="1" smtClean="0"/>
              <a:t>Các</a:t>
            </a:r>
            <a:r>
              <a:rPr lang="en-US" i="1" dirty="0" smtClean="0"/>
              <a:t> </a:t>
            </a:r>
            <a:r>
              <a:rPr lang="en-US" i="1" dirty="0" err="1" smtClean="0"/>
              <a:t>dạng</a:t>
            </a:r>
            <a:r>
              <a:rPr lang="en-US" i="1" dirty="0" smtClean="0"/>
              <a:t> </a:t>
            </a:r>
            <a:r>
              <a:rPr lang="en-US" i="1" dirty="0" err="1" smtClean="0"/>
              <a:t>phân</a:t>
            </a:r>
            <a:r>
              <a:rPr lang="en-US" i="1" dirty="0" smtClean="0"/>
              <a:t> </a:t>
            </a:r>
            <a:r>
              <a:rPr lang="en-US" i="1" dirty="0" err="1" smtClean="0"/>
              <a:t>tầng</a:t>
            </a:r>
            <a:r>
              <a:rPr lang="en-US" i="1" dirty="0" smtClean="0"/>
              <a:t> </a:t>
            </a:r>
            <a:r>
              <a:rPr lang="en-US" i="1" dirty="0" err="1" smtClean="0"/>
              <a:t>xã</a:t>
            </a:r>
            <a:r>
              <a:rPr lang="en-US" i="1" dirty="0" smtClean="0"/>
              <a:t> </a:t>
            </a:r>
            <a:r>
              <a:rPr lang="en-US" i="1" dirty="0" err="1" smtClean="0"/>
              <a:t>hội</a:t>
            </a:r>
            <a:endParaRPr lang="en-US" i="1" dirty="0"/>
          </a:p>
        </p:txBody>
      </p:sp>
      <p:sp>
        <p:nvSpPr>
          <p:cNvPr id="3" name="Content Placeholder 2"/>
          <p:cNvSpPr>
            <a:spLocks noGrp="1"/>
          </p:cNvSpPr>
          <p:nvPr>
            <p:ph sz="half" idx="1"/>
          </p:nvPr>
        </p:nvSpPr>
        <p:spPr>
          <a:xfrm>
            <a:off x="457200" y="2819401"/>
            <a:ext cx="3581400" cy="2362199"/>
          </a:xfrm>
        </p:spPr>
        <p:style>
          <a:lnRef idx="1">
            <a:schemeClr val="accent1"/>
          </a:lnRef>
          <a:fillRef idx="2">
            <a:schemeClr val="accent1"/>
          </a:fillRef>
          <a:effectRef idx="1">
            <a:schemeClr val="accent1"/>
          </a:effectRef>
          <a:fontRef idx="minor">
            <a:schemeClr val="dk1"/>
          </a:fontRef>
        </p:style>
        <p:txBody>
          <a:bodyPr anchor="ctr">
            <a:normAutofit/>
          </a:bodyPr>
          <a:lstStyle/>
          <a:p>
            <a:r>
              <a:rPr lang="en-US" sz="3600" dirty="0" err="1" smtClean="0"/>
              <a:t>Phân</a:t>
            </a:r>
            <a:r>
              <a:rPr lang="en-US" sz="3600" dirty="0" smtClean="0"/>
              <a:t> </a:t>
            </a:r>
            <a:r>
              <a:rPr lang="en-US" sz="3600" dirty="0" err="1" smtClean="0"/>
              <a:t>tầng</a:t>
            </a:r>
            <a:r>
              <a:rPr lang="en-US" sz="3600" dirty="0" smtClean="0"/>
              <a:t> </a:t>
            </a:r>
            <a:r>
              <a:rPr lang="en-US" sz="3600" dirty="0" err="1" smtClean="0"/>
              <a:t>xã</a:t>
            </a:r>
            <a:r>
              <a:rPr lang="en-US" sz="3600" dirty="0" smtClean="0"/>
              <a:t> </a:t>
            </a:r>
            <a:r>
              <a:rPr lang="en-US" sz="3600" dirty="0" err="1" smtClean="0"/>
              <a:t>hội</a:t>
            </a:r>
            <a:r>
              <a:rPr lang="en-US" sz="3600" dirty="0" smtClean="0"/>
              <a:t> </a:t>
            </a:r>
            <a:r>
              <a:rPr lang="en-US" sz="3600" dirty="0" err="1" smtClean="0"/>
              <a:t>theo</a:t>
            </a:r>
            <a:r>
              <a:rPr lang="en-US" sz="3600" dirty="0" smtClean="0"/>
              <a:t> </a:t>
            </a:r>
            <a:r>
              <a:rPr lang="en-US" sz="3600" dirty="0" err="1" smtClean="0"/>
              <a:t>địa</a:t>
            </a:r>
            <a:r>
              <a:rPr lang="en-US" sz="3600" dirty="0" smtClean="0"/>
              <a:t> </a:t>
            </a:r>
            <a:r>
              <a:rPr lang="en-US" sz="3600" dirty="0" err="1" smtClean="0"/>
              <a:t>vị</a:t>
            </a:r>
            <a:r>
              <a:rPr lang="en-US" sz="3600" dirty="0" smtClean="0"/>
              <a:t> </a:t>
            </a:r>
            <a:r>
              <a:rPr lang="en-US" sz="3600" dirty="0" err="1" smtClean="0"/>
              <a:t>chính</a:t>
            </a:r>
            <a:r>
              <a:rPr lang="en-US" sz="3600" dirty="0" smtClean="0"/>
              <a:t> </a:t>
            </a:r>
            <a:r>
              <a:rPr lang="en-US" sz="3600" dirty="0" err="1" smtClean="0"/>
              <a:t>trị</a:t>
            </a:r>
            <a:endParaRPr lang="en-US" sz="3600"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343400" y="1752600"/>
            <a:ext cx="4572000" cy="4800599"/>
          </a:xfrm>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 calcmode="lin" valueType="num">
                                      <p:cBhvr additive="base">
                                        <p:cTn id="14"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5"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32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75050" y="838200"/>
            <a:ext cx="5187950" cy="5257799"/>
          </a:xfrm>
        </p:spPr>
      </p:pic>
      <p:sp>
        <p:nvSpPr>
          <p:cNvPr id="4" name="Text Placeholder 3"/>
          <p:cNvSpPr>
            <a:spLocks noGrp="1"/>
          </p:cNvSpPr>
          <p:nvPr>
            <p:ph type="body" sz="half" idx="2"/>
          </p:nvPr>
        </p:nvSpPr>
        <p:spPr>
          <a:xfrm>
            <a:off x="457200" y="2209800"/>
            <a:ext cx="3008313" cy="2971800"/>
          </a:xfrm>
        </p:spPr>
        <p:style>
          <a:lnRef idx="1">
            <a:schemeClr val="accent1"/>
          </a:lnRef>
          <a:fillRef idx="2">
            <a:schemeClr val="accent1"/>
          </a:fillRef>
          <a:effectRef idx="1">
            <a:schemeClr val="accent1"/>
          </a:effectRef>
          <a:fontRef idx="minor">
            <a:schemeClr val="dk1"/>
          </a:fontRef>
        </p:style>
        <p:txBody>
          <a:bodyPr anchor="ctr">
            <a:normAutofit/>
          </a:bodyPr>
          <a:lstStyle/>
          <a:p>
            <a:pPr>
              <a:buFont typeface="Arial" pitchFamily="34" charset="0"/>
              <a:buChar char="•"/>
            </a:pPr>
            <a:r>
              <a:rPr lang="en-US" sz="3600" dirty="0" smtClean="0"/>
              <a:t> </a:t>
            </a:r>
            <a:r>
              <a:rPr lang="en-US" sz="3600" dirty="0" err="1" smtClean="0"/>
              <a:t>Phân</a:t>
            </a:r>
            <a:r>
              <a:rPr lang="en-US" sz="3600" dirty="0" smtClean="0"/>
              <a:t> </a:t>
            </a:r>
            <a:r>
              <a:rPr lang="en-US" sz="3600" dirty="0" err="1" smtClean="0"/>
              <a:t>tầng</a:t>
            </a:r>
            <a:r>
              <a:rPr lang="en-US" sz="3600" dirty="0" smtClean="0"/>
              <a:t> </a:t>
            </a:r>
            <a:r>
              <a:rPr lang="en-US" sz="3600" dirty="0" err="1" smtClean="0"/>
              <a:t>xã</a:t>
            </a:r>
            <a:r>
              <a:rPr lang="en-US" sz="3600" dirty="0" smtClean="0"/>
              <a:t> </a:t>
            </a:r>
            <a:r>
              <a:rPr lang="en-US" sz="3600" dirty="0" err="1" smtClean="0"/>
              <a:t>hội</a:t>
            </a:r>
            <a:r>
              <a:rPr lang="en-US" sz="3600" dirty="0" smtClean="0"/>
              <a:t> </a:t>
            </a:r>
            <a:r>
              <a:rPr lang="en-US" sz="3600" dirty="0" err="1" smtClean="0"/>
              <a:t>theo</a:t>
            </a:r>
            <a:r>
              <a:rPr lang="en-US" sz="3600" dirty="0" smtClean="0"/>
              <a:t> </a:t>
            </a:r>
            <a:r>
              <a:rPr lang="en-US" sz="3600" dirty="0" err="1" smtClean="0"/>
              <a:t>địa</a:t>
            </a:r>
            <a:r>
              <a:rPr lang="en-US" sz="3600" dirty="0" smtClean="0"/>
              <a:t> </a:t>
            </a:r>
            <a:r>
              <a:rPr lang="en-US" sz="3600" dirty="0" err="1" smtClean="0"/>
              <a:t>vị</a:t>
            </a:r>
            <a:r>
              <a:rPr lang="en-US" sz="3600" dirty="0" smtClean="0"/>
              <a:t> </a:t>
            </a:r>
            <a:r>
              <a:rPr lang="en-US" sz="3600" dirty="0" err="1" smtClean="0"/>
              <a:t>kinh</a:t>
            </a:r>
            <a:r>
              <a:rPr lang="en-US" sz="3600" dirty="0" smtClean="0"/>
              <a:t> </a:t>
            </a:r>
            <a:r>
              <a:rPr lang="en-US" sz="3600" dirty="0" err="1" smtClean="0"/>
              <a:t>tế</a:t>
            </a:r>
            <a:r>
              <a:rPr lang="en-US" sz="3600" dirty="0" smtClean="0"/>
              <a:t>.</a:t>
            </a:r>
            <a:endParaRPr lang="en-US" sz="3600"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barn(inVertical)">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a:xfrm>
            <a:off x="457200" y="2057400"/>
            <a:ext cx="3352800" cy="2971800"/>
          </a:xfrm>
        </p:spPr>
        <p:style>
          <a:lnRef idx="1">
            <a:schemeClr val="accent1"/>
          </a:lnRef>
          <a:fillRef idx="2">
            <a:schemeClr val="accent1"/>
          </a:fillRef>
          <a:effectRef idx="1">
            <a:schemeClr val="accent1"/>
          </a:effectRef>
          <a:fontRef idx="minor">
            <a:schemeClr val="dk1"/>
          </a:fontRef>
        </p:style>
        <p:txBody>
          <a:bodyPr anchor="ctr">
            <a:normAutofit/>
          </a:bodyPr>
          <a:lstStyle/>
          <a:p>
            <a:pPr>
              <a:buFont typeface="Arial" pitchFamily="34" charset="0"/>
              <a:buChar char="•"/>
            </a:pPr>
            <a:r>
              <a:rPr lang="en-US" sz="3600" dirty="0" smtClean="0"/>
              <a:t> </a:t>
            </a:r>
            <a:r>
              <a:rPr lang="en-US" sz="3600" dirty="0" err="1" smtClean="0"/>
              <a:t>Phân</a:t>
            </a:r>
            <a:r>
              <a:rPr lang="en-US" sz="3600" dirty="0" smtClean="0"/>
              <a:t> </a:t>
            </a:r>
            <a:r>
              <a:rPr lang="en-US" sz="3600" dirty="0" err="1" smtClean="0"/>
              <a:t>tầng</a:t>
            </a:r>
            <a:r>
              <a:rPr lang="en-US" sz="3600" dirty="0" smtClean="0"/>
              <a:t> </a:t>
            </a:r>
            <a:r>
              <a:rPr lang="en-US" sz="3600" dirty="0" err="1" smtClean="0"/>
              <a:t>xã</a:t>
            </a:r>
            <a:r>
              <a:rPr lang="en-US" sz="3600" dirty="0" smtClean="0"/>
              <a:t> </a:t>
            </a:r>
            <a:r>
              <a:rPr lang="en-US" sz="3600" dirty="0" err="1" smtClean="0"/>
              <a:t>hội</a:t>
            </a:r>
            <a:r>
              <a:rPr lang="en-US" sz="3600" dirty="0" smtClean="0"/>
              <a:t> </a:t>
            </a:r>
            <a:r>
              <a:rPr lang="en-US" sz="3600" dirty="0" err="1" smtClean="0"/>
              <a:t>theo</a:t>
            </a:r>
            <a:r>
              <a:rPr lang="en-US" sz="3600" dirty="0" smtClean="0"/>
              <a:t> </a:t>
            </a:r>
            <a:r>
              <a:rPr lang="en-US" sz="3600" dirty="0" err="1" smtClean="0"/>
              <a:t>địa</a:t>
            </a:r>
            <a:r>
              <a:rPr lang="en-US" sz="3600" dirty="0" smtClean="0"/>
              <a:t> </a:t>
            </a:r>
            <a:r>
              <a:rPr lang="en-US" sz="3600" dirty="0" err="1" smtClean="0"/>
              <a:t>vị</a:t>
            </a:r>
            <a:r>
              <a:rPr lang="en-US" sz="3600" dirty="0" smtClean="0"/>
              <a:t> </a:t>
            </a:r>
            <a:r>
              <a:rPr lang="en-US" sz="3600" dirty="0" err="1" smtClean="0"/>
              <a:t>xã</a:t>
            </a:r>
            <a:r>
              <a:rPr lang="en-US" sz="3600" dirty="0" smtClean="0"/>
              <a:t> </a:t>
            </a:r>
            <a:r>
              <a:rPr lang="en-US" sz="3600" dirty="0" err="1" smtClean="0"/>
              <a:t>hội</a:t>
            </a:r>
            <a:endParaRPr lang="en-US" sz="3600"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038600" y="609600"/>
            <a:ext cx="4724400" cy="5867400"/>
          </a:xfrm>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1000"/>
                                        <p:tgtEl>
                                          <p:spTgt spid="4">
                                            <p:bg/>
                                          </p:spTgt>
                                        </p:tgtEl>
                                      </p:cBhvr>
                                    </p:animEffect>
                                    <p:anim calcmode="lin" valueType="num">
                                      <p:cBhvr>
                                        <p:cTn id="8" dur="1000" fill="hold"/>
                                        <p:tgtEl>
                                          <p:spTgt spid="4">
                                            <p:bg/>
                                          </p:spTgt>
                                        </p:tgtEl>
                                        <p:attrNameLst>
                                          <p:attrName>ppt_x</p:attrName>
                                        </p:attrNameLst>
                                      </p:cBhvr>
                                      <p:tavLst>
                                        <p:tav tm="0">
                                          <p:val>
                                            <p:strVal val="#ppt_x"/>
                                          </p:val>
                                        </p:tav>
                                        <p:tav tm="100000">
                                          <p:val>
                                            <p:strVal val="#ppt_x"/>
                                          </p:val>
                                        </p:tav>
                                      </p:tavLst>
                                    </p:anim>
                                    <p:anim calcmode="lin" valueType="num">
                                      <p:cBhvr>
                                        <p:cTn id="9" dur="1000" fill="hold"/>
                                        <p:tgtEl>
                                          <p:spTgt spid="4">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381000"/>
            <a:ext cx="5562600" cy="685800"/>
          </a:xfrm>
          <a:ln/>
        </p:spPr>
        <p:style>
          <a:lnRef idx="1">
            <a:schemeClr val="accent3"/>
          </a:lnRef>
          <a:fillRef idx="2">
            <a:schemeClr val="accent3"/>
          </a:fillRef>
          <a:effectRef idx="1">
            <a:schemeClr val="accent3"/>
          </a:effectRef>
          <a:fontRef idx="minor">
            <a:schemeClr val="dk1"/>
          </a:fontRef>
        </p:style>
        <p:txBody>
          <a:bodyPr>
            <a:normAutofit fontScale="90000"/>
          </a:bodyPr>
          <a:lstStyle/>
          <a:p>
            <a:pPr algn="r"/>
            <a:r>
              <a:rPr lang="en-US" dirty="0" err="1" smtClean="0"/>
              <a:t>Nội</a:t>
            </a:r>
            <a:r>
              <a:rPr lang="en-US" dirty="0" smtClean="0"/>
              <a:t> dung </a:t>
            </a:r>
            <a:r>
              <a:rPr lang="en-US" dirty="0" err="1" smtClean="0"/>
              <a:t>bài</a:t>
            </a:r>
            <a:r>
              <a:rPr lang="en-US" dirty="0" smtClean="0"/>
              <a:t> </a:t>
            </a:r>
            <a:r>
              <a:rPr lang="en-US" dirty="0" err="1" smtClean="0"/>
              <a:t>thuyết</a:t>
            </a:r>
            <a:r>
              <a:rPr lang="en-US" dirty="0" smtClean="0"/>
              <a:t> </a:t>
            </a:r>
            <a:r>
              <a:rPr lang="en-US" dirty="0" err="1" smtClean="0"/>
              <a:t>trình</a:t>
            </a:r>
            <a:r>
              <a:rPr lang="en-US" dirty="0" smtClean="0"/>
              <a:t>.</a:t>
            </a:r>
            <a:endParaRPr lang="en-US" dirty="0"/>
          </a:p>
        </p:txBody>
      </p:sp>
      <p:sp>
        <p:nvSpPr>
          <p:cNvPr id="3" name="Content Placeholder 2"/>
          <p:cNvSpPr>
            <a:spLocks noGrp="1"/>
          </p:cNvSpPr>
          <p:nvPr>
            <p:ph sz="half" idx="1"/>
          </p:nvPr>
        </p:nvSpPr>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dirty="0" smtClean="0"/>
              <a:t> </a:t>
            </a:r>
            <a:r>
              <a:rPr lang="en-US" sz="3600" i="1" u="sng" dirty="0" err="1" smtClean="0">
                <a:effectLst>
                  <a:outerShdw blurRad="38100" dist="38100" dir="2700000" algn="tl">
                    <a:srgbClr val="000000">
                      <a:alpha val="43137"/>
                    </a:srgbClr>
                  </a:outerShdw>
                </a:effectLst>
              </a:rPr>
              <a:t>Bất</a:t>
            </a:r>
            <a:r>
              <a:rPr lang="en-US" sz="3600" i="1" u="sng" dirty="0" smtClean="0">
                <a:effectLst>
                  <a:outerShdw blurRad="38100" dist="38100" dir="2700000" algn="tl">
                    <a:srgbClr val="000000">
                      <a:alpha val="43137"/>
                    </a:srgbClr>
                  </a:outerShdw>
                </a:effectLst>
              </a:rPr>
              <a:t> </a:t>
            </a:r>
            <a:r>
              <a:rPr lang="en-US" sz="3600" i="1" u="sng" dirty="0" err="1" smtClean="0">
                <a:effectLst>
                  <a:outerShdw blurRad="38100" dist="38100" dir="2700000" algn="tl">
                    <a:srgbClr val="000000">
                      <a:alpha val="43137"/>
                    </a:srgbClr>
                  </a:outerShdw>
                </a:effectLst>
              </a:rPr>
              <a:t>bình</a:t>
            </a:r>
            <a:r>
              <a:rPr lang="en-US" sz="3600" i="1" u="sng" dirty="0" smtClean="0">
                <a:effectLst>
                  <a:outerShdw blurRad="38100" dist="38100" dir="2700000" algn="tl">
                    <a:srgbClr val="000000">
                      <a:alpha val="43137"/>
                    </a:srgbClr>
                  </a:outerShdw>
                </a:effectLst>
              </a:rPr>
              <a:t> </a:t>
            </a:r>
            <a:r>
              <a:rPr lang="en-US" sz="3600" i="1" u="sng" dirty="0" err="1" smtClean="0">
                <a:effectLst>
                  <a:outerShdw blurRad="38100" dist="38100" dir="2700000" algn="tl">
                    <a:srgbClr val="000000">
                      <a:alpha val="43137"/>
                    </a:srgbClr>
                  </a:outerShdw>
                </a:effectLst>
              </a:rPr>
              <a:t>đẳng</a:t>
            </a:r>
            <a:endParaRPr lang="en-US" i="1" u="sng" dirty="0" smtClean="0">
              <a:effectLst>
                <a:outerShdw blurRad="38100" dist="38100" dir="2700000" algn="tl">
                  <a:srgbClr val="000000">
                    <a:alpha val="43137"/>
                  </a:srgbClr>
                </a:outerShdw>
              </a:effectLst>
            </a:endParaRPr>
          </a:p>
          <a:p>
            <a:pPr>
              <a:buFont typeface="Wingdings" pitchFamily="2" charset="2"/>
              <a:buChar char="Ø"/>
            </a:pPr>
            <a:r>
              <a:rPr lang="en-US" dirty="0" smtClean="0"/>
              <a:t> </a:t>
            </a:r>
            <a:r>
              <a:rPr lang="en-US" dirty="0" err="1" smtClean="0"/>
              <a:t>Khái</a:t>
            </a:r>
            <a:r>
              <a:rPr lang="en-US" dirty="0" smtClean="0"/>
              <a:t> </a:t>
            </a:r>
            <a:r>
              <a:rPr lang="en-US" dirty="0" err="1" smtClean="0"/>
              <a:t>niệm</a:t>
            </a:r>
            <a:endParaRPr lang="en-US" dirty="0" smtClean="0"/>
          </a:p>
          <a:p>
            <a:pPr>
              <a:buFont typeface="Wingdings" pitchFamily="2" charset="2"/>
              <a:buChar char="Ø"/>
            </a:pPr>
            <a:r>
              <a:rPr lang="en-US" dirty="0" err="1" smtClean="0"/>
              <a:t>Cơ</a:t>
            </a:r>
            <a:r>
              <a:rPr lang="en-US" dirty="0" smtClean="0"/>
              <a:t> </a:t>
            </a:r>
            <a:r>
              <a:rPr lang="en-US" dirty="0" err="1" smtClean="0"/>
              <a:t>sở</a:t>
            </a:r>
            <a:r>
              <a:rPr lang="en-US" dirty="0" smtClean="0"/>
              <a:t> </a:t>
            </a:r>
            <a:r>
              <a:rPr lang="en-US" dirty="0" err="1" smtClean="0"/>
              <a:t>hình</a:t>
            </a:r>
            <a:r>
              <a:rPr lang="en-US" dirty="0" smtClean="0"/>
              <a:t> </a:t>
            </a:r>
            <a:r>
              <a:rPr lang="en-US" dirty="0" err="1" smtClean="0"/>
              <a:t>thành</a:t>
            </a:r>
            <a:endParaRPr lang="en-US" dirty="0" smtClean="0"/>
          </a:p>
          <a:p>
            <a:pPr>
              <a:buFont typeface="Wingdings" pitchFamily="2" charset="2"/>
              <a:buChar char="Ø"/>
            </a:pPr>
            <a:r>
              <a:rPr lang="en-US" dirty="0" smtClean="0"/>
              <a:t> </a:t>
            </a:r>
            <a:r>
              <a:rPr lang="en-US" dirty="0" err="1" smtClean="0"/>
              <a:t>Các</a:t>
            </a:r>
            <a:r>
              <a:rPr lang="en-US" dirty="0" smtClean="0"/>
              <a:t> </a:t>
            </a:r>
            <a:r>
              <a:rPr lang="en-US" dirty="0" err="1" smtClean="0"/>
              <a:t>lý</a:t>
            </a:r>
            <a:r>
              <a:rPr lang="en-US" dirty="0" smtClean="0"/>
              <a:t> </a:t>
            </a:r>
            <a:r>
              <a:rPr lang="en-US" dirty="0" err="1" smtClean="0"/>
              <a:t>thuyết</a:t>
            </a:r>
            <a:r>
              <a:rPr lang="en-US" dirty="0" smtClean="0"/>
              <a:t> </a:t>
            </a:r>
            <a:r>
              <a:rPr lang="en-US" dirty="0" err="1" smtClean="0"/>
              <a:t>giải</a:t>
            </a:r>
            <a:r>
              <a:rPr lang="en-US" dirty="0" smtClean="0"/>
              <a:t> </a:t>
            </a:r>
            <a:r>
              <a:rPr lang="en-US" dirty="0" err="1" smtClean="0"/>
              <a:t>thích</a:t>
            </a:r>
            <a:r>
              <a:rPr lang="en-US" dirty="0" smtClean="0"/>
              <a:t> (</a:t>
            </a:r>
            <a:r>
              <a:rPr lang="en-US" dirty="0" err="1" smtClean="0"/>
              <a:t>quan</a:t>
            </a:r>
            <a:r>
              <a:rPr lang="en-US" dirty="0" smtClean="0"/>
              <a:t> </a:t>
            </a:r>
            <a:r>
              <a:rPr lang="en-US" dirty="0" err="1" smtClean="0"/>
              <a:t>điểm</a:t>
            </a:r>
            <a:r>
              <a:rPr lang="en-US" dirty="0" smtClean="0"/>
              <a:t>)</a:t>
            </a:r>
          </a:p>
          <a:p>
            <a:pPr>
              <a:buFont typeface="Wingdings" pitchFamily="2" charset="2"/>
              <a:buChar char="Ø"/>
            </a:pPr>
            <a:r>
              <a:rPr lang="en-US" dirty="0" smtClean="0"/>
              <a:t>Ý </a:t>
            </a:r>
            <a:r>
              <a:rPr lang="en-US" dirty="0" err="1" smtClean="0"/>
              <a:t>nghĩa</a:t>
            </a:r>
            <a:endParaRPr lang="en-US" dirty="0"/>
          </a:p>
        </p:txBody>
      </p:sp>
      <p:sp>
        <p:nvSpPr>
          <p:cNvPr id="4" name="Content Placeholder 3"/>
          <p:cNvSpPr>
            <a:spLocks noGrp="1"/>
          </p:cNvSpPr>
          <p:nvPr>
            <p:ph sz="half" idx="2"/>
          </p:nvPr>
        </p:nvSpPr>
        <p:spPr/>
        <p:style>
          <a:lnRef idx="1">
            <a:schemeClr val="accent5"/>
          </a:lnRef>
          <a:fillRef idx="2">
            <a:schemeClr val="accent5"/>
          </a:fillRef>
          <a:effectRef idx="1">
            <a:schemeClr val="accent5"/>
          </a:effectRef>
          <a:fontRef idx="minor">
            <a:schemeClr val="dk1"/>
          </a:fontRef>
        </p:style>
        <p:txBody>
          <a:bodyPr>
            <a:normAutofit/>
          </a:bodyPr>
          <a:lstStyle/>
          <a:p>
            <a:pPr>
              <a:buFont typeface="Wingdings" pitchFamily="2" charset="2"/>
              <a:buChar char="q"/>
            </a:pPr>
            <a:r>
              <a:rPr lang="en-US" dirty="0" smtClean="0"/>
              <a:t> </a:t>
            </a:r>
            <a:r>
              <a:rPr lang="en-US" sz="3600" i="1" u="sng" dirty="0" err="1" smtClean="0">
                <a:effectLst>
                  <a:outerShdw blurRad="38100" dist="38100" dir="2700000" algn="tl">
                    <a:srgbClr val="000000">
                      <a:alpha val="43137"/>
                    </a:srgbClr>
                  </a:outerShdw>
                </a:effectLst>
              </a:rPr>
              <a:t>Phân</a:t>
            </a:r>
            <a:r>
              <a:rPr lang="en-US" sz="3600" i="1" u="sng" dirty="0" smtClean="0">
                <a:effectLst>
                  <a:outerShdw blurRad="38100" dist="38100" dir="2700000" algn="tl">
                    <a:srgbClr val="000000">
                      <a:alpha val="43137"/>
                    </a:srgbClr>
                  </a:outerShdw>
                </a:effectLst>
              </a:rPr>
              <a:t> </a:t>
            </a:r>
            <a:r>
              <a:rPr lang="en-US" sz="3600" i="1" u="sng" dirty="0" err="1" smtClean="0">
                <a:effectLst>
                  <a:outerShdw blurRad="38100" dist="38100" dir="2700000" algn="tl">
                    <a:srgbClr val="000000">
                      <a:alpha val="43137"/>
                    </a:srgbClr>
                  </a:outerShdw>
                </a:effectLst>
              </a:rPr>
              <a:t>tầng</a:t>
            </a:r>
            <a:r>
              <a:rPr lang="en-US" sz="3600" i="1" u="sng" dirty="0" smtClean="0">
                <a:effectLst>
                  <a:outerShdw blurRad="38100" dist="38100" dir="2700000" algn="tl">
                    <a:srgbClr val="000000">
                      <a:alpha val="43137"/>
                    </a:srgbClr>
                  </a:outerShdw>
                </a:effectLst>
              </a:rPr>
              <a:t> </a:t>
            </a:r>
            <a:r>
              <a:rPr lang="en-US" sz="3600" i="1" u="sng" dirty="0" err="1" smtClean="0">
                <a:effectLst>
                  <a:outerShdw blurRad="38100" dist="38100" dir="2700000" algn="tl">
                    <a:srgbClr val="000000">
                      <a:alpha val="43137"/>
                    </a:srgbClr>
                  </a:outerShdw>
                </a:effectLst>
              </a:rPr>
              <a:t>xã</a:t>
            </a:r>
            <a:r>
              <a:rPr lang="en-US" sz="3600" i="1" u="sng" dirty="0" smtClean="0">
                <a:effectLst>
                  <a:outerShdw blurRad="38100" dist="38100" dir="2700000" algn="tl">
                    <a:srgbClr val="000000">
                      <a:alpha val="43137"/>
                    </a:srgbClr>
                  </a:outerShdw>
                </a:effectLst>
              </a:rPr>
              <a:t> </a:t>
            </a:r>
            <a:r>
              <a:rPr lang="en-US" sz="3600" i="1" u="sng" dirty="0" err="1" smtClean="0">
                <a:effectLst>
                  <a:outerShdw blurRad="38100" dist="38100" dir="2700000" algn="tl">
                    <a:srgbClr val="000000">
                      <a:alpha val="43137"/>
                    </a:srgbClr>
                  </a:outerShdw>
                </a:effectLst>
              </a:rPr>
              <a:t>hội</a:t>
            </a:r>
            <a:endParaRPr lang="en-US" sz="3600" i="1" u="sng" dirty="0" smtClean="0">
              <a:effectLst>
                <a:outerShdw blurRad="38100" dist="38100" dir="2700000" algn="tl">
                  <a:srgbClr val="000000">
                    <a:alpha val="43137"/>
                  </a:srgbClr>
                </a:outerShdw>
              </a:effectLst>
            </a:endParaRPr>
          </a:p>
          <a:p>
            <a:pPr>
              <a:buFont typeface="Wingdings" pitchFamily="2" charset="2"/>
              <a:buChar char="Ø"/>
            </a:pPr>
            <a:r>
              <a:rPr lang="en-US" dirty="0" smtClean="0"/>
              <a:t> </a:t>
            </a:r>
            <a:r>
              <a:rPr lang="en-US" dirty="0" err="1" smtClean="0"/>
              <a:t>Khái</a:t>
            </a:r>
            <a:r>
              <a:rPr lang="en-US" dirty="0" smtClean="0"/>
              <a:t> </a:t>
            </a:r>
            <a:r>
              <a:rPr lang="en-US" dirty="0" err="1" smtClean="0"/>
              <a:t>niệm</a:t>
            </a:r>
            <a:endParaRPr lang="en-US" dirty="0" smtClean="0"/>
          </a:p>
          <a:p>
            <a:pPr>
              <a:buFont typeface="Wingdings" pitchFamily="2" charset="2"/>
              <a:buChar char="Ø"/>
            </a:pPr>
            <a:r>
              <a:rPr lang="en-US" dirty="0" smtClean="0"/>
              <a:t> </a:t>
            </a:r>
            <a:r>
              <a:rPr lang="en-US" dirty="0" err="1" smtClean="0"/>
              <a:t>Cơ</a:t>
            </a:r>
            <a:r>
              <a:rPr lang="en-US" dirty="0" smtClean="0"/>
              <a:t> </a:t>
            </a:r>
            <a:r>
              <a:rPr lang="en-US" dirty="0" err="1" smtClean="0"/>
              <a:t>sở</a:t>
            </a:r>
            <a:r>
              <a:rPr lang="en-US" dirty="0" smtClean="0"/>
              <a:t> </a:t>
            </a:r>
            <a:r>
              <a:rPr lang="en-US" dirty="0" err="1" smtClean="0"/>
              <a:t>hình</a:t>
            </a:r>
            <a:r>
              <a:rPr lang="en-US" dirty="0" smtClean="0"/>
              <a:t> </a:t>
            </a:r>
            <a:r>
              <a:rPr lang="en-US" dirty="0" err="1" smtClean="0"/>
              <a:t>thành</a:t>
            </a:r>
            <a:endParaRPr lang="en-US" dirty="0" smtClean="0"/>
          </a:p>
          <a:p>
            <a:pPr>
              <a:buFont typeface="Wingdings" pitchFamily="2" charset="2"/>
              <a:buChar char="Ø"/>
            </a:pPr>
            <a:r>
              <a:rPr lang="en-US" dirty="0" smtClean="0"/>
              <a:t> </a:t>
            </a:r>
            <a:r>
              <a:rPr lang="en-US" dirty="0" err="1" smtClean="0"/>
              <a:t>Các</a:t>
            </a:r>
            <a:r>
              <a:rPr lang="en-US" dirty="0" smtClean="0"/>
              <a:t> </a:t>
            </a:r>
            <a:r>
              <a:rPr lang="en-US" dirty="0" err="1" smtClean="0"/>
              <a:t>dạng</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endParaRPr lang="en-US" dirty="0" smtClean="0"/>
          </a:p>
          <a:p>
            <a:pPr>
              <a:buFont typeface="Wingdings" pitchFamily="2" charset="2"/>
              <a:buChar char="Ø"/>
            </a:pPr>
            <a:r>
              <a:rPr lang="en-US" dirty="0" smtClean="0"/>
              <a:t> </a:t>
            </a:r>
            <a:r>
              <a:rPr lang="en-US" dirty="0" err="1" smtClean="0"/>
              <a:t>Các</a:t>
            </a:r>
            <a:r>
              <a:rPr lang="en-US" dirty="0" smtClean="0"/>
              <a:t> </a:t>
            </a:r>
            <a:r>
              <a:rPr lang="en-US" dirty="0" err="1" smtClean="0"/>
              <a:t>lý</a:t>
            </a:r>
            <a:r>
              <a:rPr lang="en-US" dirty="0" smtClean="0"/>
              <a:t> </a:t>
            </a:r>
            <a:r>
              <a:rPr lang="en-US" dirty="0" err="1" smtClean="0"/>
              <a:t>thuyết</a:t>
            </a:r>
            <a:r>
              <a:rPr lang="en-US" dirty="0" smtClean="0"/>
              <a:t> </a:t>
            </a:r>
            <a:r>
              <a:rPr lang="en-US" dirty="0" err="1" smtClean="0"/>
              <a:t>giải</a:t>
            </a:r>
            <a:r>
              <a:rPr lang="en-US" dirty="0" smtClean="0"/>
              <a:t> </a:t>
            </a:r>
            <a:r>
              <a:rPr lang="en-US" dirty="0" err="1" smtClean="0"/>
              <a:t>thích</a:t>
            </a:r>
            <a:endParaRPr lang="en-US" dirty="0" smtClean="0"/>
          </a:p>
          <a:p>
            <a:pPr>
              <a:buFont typeface="Wingdings" pitchFamily="2" charset="2"/>
              <a:buChar char="Ø"/>
            </a:pPr>
            <a:r>
              <a:rPr lang="en-US" dirty="0" smtClean="0"/>
              <a:t> Ý </a:t>
            </a:r>
            <a:r>
              <a:rPr lang="en-US" dirty="0" err="1" smtClean="0"/>
              <a:t>nghĩa</a:t>
            </a:r>
            <a:endParaRPr lang="en-US" dirty="0" smtClean="0"/>
          </a:p>
          <a:p>
            <a:pPr>
              <a:buFont typeface="Wingdings" pitchFamily="2" charset="2"/>
              <a:buChar char="Ø"/>
            </a:pPr>
            <a:endParaRPr lang="en-US" dirty="0"/>
          </a:p>
        </p:txBody>
      </p:sp>
      <p:sp>
        <p:nvSpPr>
          <p:cNvPr id="5" name="TextBox 4"/>
          <p:cNvSpPr txBox="1"/>
          <p:nvPr/>
        </p:nvSpPr>
        <p:spPr>
          <a:xfrm>
            <a:off x="457200" y="5257800"/>
            <a:ext cx="7854523" cy="523220"/>
          </a:xfrm>
          <a:prstGeom prst="rect">
            <a:avLst/>
          </a:prstGeom>
          <a:noFill/>
        </p:spPr>
        <p:txBody>
          <a:bodyPr wrap="none" rtlCol="0">
            <a:spAutoFit/>
          </a:bodyPr>
          <a:lstStyle/>
          <a:p>
            <a:pPr marL="285750" indent="-285750">
              <a:buFont typeface="Wingdings" pitchFamily="2" charset="2"/>
              <a:buChar char="q"/>
            </a:pPr>
            <a:r>
              <a:rPr lang="en-US" sz="2800" dirty="0" smtClean="0"/>
              <a:t> </a:t>
            </a:r>
            <a:r>
              <a:rPr lang="en-US" sz="2800" dirty="0" err="1" smtClean="0"/>
              <a:t>Mối</a:t>
            </a:r>
            <a:r>
              <a:rPr lang="en-US" sz="2800" dirty="0" smtClean="0"/>
              <a:t> </a:t>
            </a:r>
            <a:r>
              <a:rPr lang="en-US" sz="2800" dirty="0" err="1" smtClean="0"/>
              <a:t>quan</a:t>
            </a:r>
            <a:r>
              <a:rPr lang="en-US" sz="2800" dirty="0" smtClean="0"/>
              <a:t> </a:t>
            </a:r>
            <a:r>
              <a:rPr lang="en-US" sz="2800" dirty="0" err="1" smtClean="0"/>
              <a:t>hệ</a:t>
            </a:r>
            <a:r>
              <a:rPr lang="en-US" sz="2800" dirty="0" smtClean="0"/>
              <a:t> </a:t>
            </a:r>
            <a:r>
              <a:rPr lang="en-US" sz="2800" dirty="0" err="1" smtClean="0"/>
              <a:t>về</a:t>
            </a:r>
            <a:r>
              <a:rPr lang="en-US" sz="2800" dirty="0" smtClean="0"/>
              <a:t> </a:t>
            </a:r>
            <a:r>
              <a:rPr lang="en-US" sz="2800" dirty="0" err="1" smtClean="0"/>
              <a:t>bất</a:t>
            </a:r>
            <a:r>
              <a:rPr lang="en-US" sz="2800" dirty="0" smtClean="0"/>
              <a:t> </a:t>
            </a:r>
            <a:r>
              <a:rPr lang="en-US" sz="2800" dirty="0" err="1" smtClean="0"/>
              <a:t>bình</a:t>
            </a:r>
            <a:r>
              <a:rPr lang="en-US" sz="2800" dirty="0" smtClean="0"/>
              <a:t> </a:t>
            </a:r>
            <a:r>
              <a:rPr lang="en-US" sz="2800" dirty="0" err="1" smtClean="0"/>
              <a:t>đẳng</a:t>
            </a:r>
            <a:r>
              <a:rPr lang="en-US" sz="2800" dirty="0" smtClean="0"/>
              <a:t> </a:t>
            </a:r>
            <a:r>
              <a:rPr lang="en-US" sz="2800" dirty="0" err="1" smtClean="0"/>
              <a:t>và</a:t>
            </a:r>
            <a:r>
              <a:rPr lang="en-US" sz="2800" dirty="0" smtClean="0"/>
              <a:t> </a:t>
            </a:r>
            <a:r>
              <a:rPr lang="en-US" sz="2800" dirty="0" err="1" smtClean="0"/>
              <a:t>phân</a:t>
            </a:r>
            <a:r>
              <a:rPr lang="en-US" sz="2800" dirty="0" smtClean="0"/>
              <a:t> </a:t>
            </a:r>
            <a:r>
              <a:rPr lang="en-US" sz="2800" dirty="0" err="1" smtClean="0"/>
              <a:t>tầng</a:t>
            </a:r>
            <a:r>
              <a:rPr lang="en-US" sz="2800" dirty="0" smtClean="0"/>
              <a:t> </a:t>
            </a:r>
            <a:r>
              <a:rPr lang="en-US" sz="2800" dirty="0" err="1" smtClean="0"/>
              <a:t>xã</a:t>
            </a:r>
            <a:r>
              <a:rPr lang="en-US" sz="2800" dirty="0" smtClean="0"/>
              <a:t> </a:t>
            </a:r>
            <a:r>
              <a:rPr lang="en-US" sz="2800" dirty="0" err="1" smtClean="0"/>
              <a:t>hội</a:t>
            </a:r>
            <a:endParaRPr lang="en-US" sz="2800"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circle(in)">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ircle(in)">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Effect transition="in" filter="barn(inVertical)">
                                      <p:cBhvr>
                                        <p:cTn id="37" dur="500"/>
                                        <p:tgtEl>
                                          <p:spTgt spid="4">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4">
                                            <p:txEl>
                                              <p:pRg st="2" end="2"/>
                                            </p:txEl>
                                          </p:spTgt>
                                        </p:tgtEl>
                                        <p:attrNameLst>
                                          <p:attrName>style.visibility</p:attrName>
                                        </p:attrNameLst>
                                      </p:cBhvr>
                                      <p:to>
                                        <p:strVal val="visible"/>
                                      </p:to>
                                    </p:set>
                                    <p:animEffect transition="in" filter="barn(inVertical)">
                                      <p:cBhvr>
                                        <p:cTn id="42" dur="500"/>
                                        <p:tgtEl>
                                          <p:spTgt spid="4">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animEffect transition="in" filter="barn(inVertical)">
                                      <p:cBhvr>
                                        <p:cTn id="47" dur="500"/>
                                        <p:tgtEl>
                                          <p:spTgt spid="4">
                                            <p:txEl>
                                              <p:pRg st="3" end="3"/>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4">
                                            <p:txEl>
                                              <p:pRg st="4" end="4"/>
                                            </p:txEl>
                                          </p:spTgt>
                                        </p:tgtEl>
                                        <p:attrNameLst>
                                          <p:attrName>style.visibility</p:attrName>
                                        </p:attrNameLst>
                                      </p:cBhvr>
                                      <p:to>
                                        <p:strVal val="visible"/>
                                      </p:to>
                                    </p:set>
                                    <p:animEffect transition="in" filter="barn(inVertical)">
                                      <p:cBhvr>
                                        <p:cTn id="52" dur="500"/>
                                        <p:tgtEl>
                                          <p:spTgt spid="4">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4">
                                            <p:txEl>
                                              <p:pRg st="5" end="5"/>
                                            </p:txEl>
                                          </p:spTgt>
                                        </p:tgtEl>
                                        <p:attrNameLst>
                                          <p:attrName>style.visibility</p:attrName>
                                        </p:attrNameLst>
                                      </p:cBhvr>
                                      <p:to>
                                        <p:strVal val="visible"/>
                                      </p:to>
                                    </p:set>
                                    <p:animEffect transition="in" filter="barn(inVertical)">
                                      <p:cBhvr>
                                        <p:cTn id="57" dur="500"/>
                                        <p:tgtEl>
                                          <p:spTgt spid="4">
                                            <p:txEl>
                                              <p:pRg st="5" end="5"/>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1" presetClass="entr" presetSubtype="1" fill="hold" nodeType="clickEffect">
                                  <p:stCondLst>
                                    <p:cond delay="0"/>
                                  </p:stCondLst>
                                  <p:childTnLst>
                                    <p:set>
                                      <p:cBhvr>
                                        <p:cTn id="61" dur="1" fill="hold">
                                          <p:stCondLst>
                                            <p:cond delay="0"/>
                                          </p:stCondLst>
                                        </p:cTn>
                                        <p:tgtEl>
                                          <p:spTgt spid="5">
                                            <p:txEl>
                                              <p:pRg st="0" end="0"/>
                                            </p:txEl>
                                          </p:spTgt>
                                        </p:tgtEl>
                                        <p:attrNameLst>
                                          <p:attrName>style.visibility</p:attrName>
                                        </p:attrNameLst>
                                      </p:cBhvr>
                                      <p:to>
                                        <p:strVal val="visible"/>
                                      </p:to>
                                    </p:set>
                                    <p:animEffect transition="in" filter="wheel(1)">
                                      <p:cBhvr>
                                        <p:cTn id="62"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0" y="838200"/>
            <a:ext cx="5029200" cy="5334000"/>
          </a:xfrm>
        </p:spPr>
      </p:pic>
      <p:sp>
        <p:nvSpPr>
          <p:cNvPr id="4" name="Text Placeholder 3"/>
          <p:cNvSpPr>
            <a:spLocks noGrp="1"/>
          </p:cNvSpPr>
          <p:nvPr>
            <p:ph type="body" sz="half" idx="2"/>
          </p:nvPr>
        </p:nvSpPr>
        <p:spPr>
          <a:xfrm>
            <a:off x="457200" y="1752599"/>
            <a:ext cx="3200400" cy="3276601"/>
          </a:xfrm>
        </p:spPr>
        <p:style>
          <a:lnRef idx="1">
            <a:schemeClr val="accent1"/>
          </a:lnRef>
          <a:fillRef idx="2">
            <a:schemeClr val="accent1"/>
          </a:fillRef>
          <a:effectRef idx="1">
            <a:schemeClr val="accent1"/>
          </a:effectRef>
          <a:fontRef idx="minor">
            <a:schemeClr val="dk1"/>
          </a:fontRef>
        </p:style>
        <p:txBody>
          <a:bodyPr anchor="ctr">
            <a:normAutofit/>
          </a:bodyPr>
          <a:lstStyle/>
          <a:p>
            <a:pPr>
              <a:buFont typeface="Arial" pitchFamily="34" charset="0"/>
              <a:buChar char="•"/>
            </a:pPr>
            <a:r>
              <a:rPr lang="en-US" sz="3600" dirty="0" smtClean="0"/>
              <a:t> </a:t>
            </a:r>
            <a:r>
              <a:rPr lang="en-US" sz="3600" dirty="0" err="1" smtClean="0"/>
              <a:t>Phân</a:t>
            </a:r>
            <a:r>
              <a:rPr lang="en-US" sz="3600" dirty="0" smtClean="0"/>
              <a:t> </a:t>
            </a:r>
            <a:r>
              <a:rPr lang="en-US" sz="3600" dirty="0" err="1" smtClean="0"/>
              <a:t>tầng</a:t>
            </a:r>
            <a:r>
              <a:rPr lang="en-US" sz="3600" dirty="0" smtClean="0"/>
              <a:t> </a:t>
            </a:r>
            <a:r>
              <a:rPr lang="en-US" sz="3600" dirty="0" err="1" smtClean="0"/>
              <a:t>xã</a:t>
            </a:r>
            <a:r>
              <a:rPr lang="en-US" sz="3600" dirty="0" smtClean="0"/>
              <a:t> </a:t>
            </a:r>
            <a:r>
              <a:rPr lang="en-US" sz="3600" dirty="0" err="1" smtClean="0"/>
              <a:t>hội</a:t>
            </a:r>
            <a:r>
              <a:rPr lang="en-US" sz="3600" dirty="0" smtClean="0"/>
              <a:t> </a:t>
            </a:r>
            <a:r>
              <a:rPr lang="en-US" sz="3600" dirty="0" err="1" smtClean="0"/>
              <a:t>theo</a:t>
            </a:r>
            <a:r>
              <a:rPr lang="en-US" sz="3600" dirty="0" smtClean="0"/>
              <a:t> </a:t>
            </a:r>
            <a:r>
              <a:rPr lang="en-US" sz="3600" dirty="0" err="1" smtClean="0"/>
              <a:t>trình</a:t>
            </a:r>
            <a:r>
              <a:rPr lang="en-US" sz="3600" dirty="0" smtClean="0"/>
              <a:t> </a:t>
            </a:r>
            <a:r>
              <a:rPr lang="en-US" sz="3600" dirty="0" err="1" smtClean="0"/>
              <a:t>độ</a:t>
            </a:r>
            <a:r>
              <a:rPr lang="en-US" sz="3600" dirty="0" smtClean="0"/>
              <a:t> </a:t>
            </a:r>
            <a:r>
              <a:rPr lang="en-US" sz="3600" dirty="0" err="1" smtClean="0"/>
              <a:t>học</a:t>
            </a:r>
            <a:r>
              <a:rPr lang="en-US" sz="3600" dirty="0" smtClean="0"/>
              <a:t> </a:t>
            </a:r>
            <a:r>
              <a:rPr lang="en-US" sz="3600" dirty="0" err="1" smtClean="0"/>
              <a:t>vấn</a:t>
            </a:r>
            <a:r>
              <a:rPr lang="en-US" sz="3600" dirty="0" smtClean="0"/>
              <a:t>.</a:t>
            </a:r>
            <a:endParaRPr lang="en-US" sz="3600" dirty="0"/>
          </a:p>
        </p:txBody>
      </p:sp>
    </p:spTree>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barn(inVertical)">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01000" cy="1173162"/>
          </a:xfrm>
          <a:solidFill>
            <a:schemeClr val="accent1">
              <a:lumMod val="20000"/>
              <a:lumOff val="80000"/>
            </a:schemeClr>
          </a:solidFill>
          <a:ln>
            <a:solidFill>
              <a:schemeClr val="accent1">
                <a:lumMod val="60000"/>
                <a:lumOff val="40000"/>
              </a:schemeClr>
            </a:solidFill>
          </a:ln>
        </p:spPr>
        <p:txBody>
          <a:bodyPr>
            <a:normAutofit fontScale="90000"/>
          </a:bodyPr>
          <a:lstStyle/>
          <a:p>
            <a:pPr algn="l"/>
            <a:r>
              <a:rPr lang="en-US" i="1" dirty="0"/>
              <a:t>3</a:t>
            </a:r>
            <a:r>
              <a:rPr lang="en-US" i="1" dirty="0" smtClean="0"/>
              <a:t>) </a:t>
            </a:r>
            <a:r>
              <a:rPr lang="en-US" i="1" dirty="0" err="1" smtClean="0"/>
              <a:t>Nguyên</a:t>
            </a:r>
            <a:r>
              <a:rPr lang="en-US" i="1" dirty="0" smtClean="0"/>
              <a:t> </a:t>
            </a:r>
            <a:r>
              <a:rPr lang="en-US" i="1" dirty="0" err="1" smtClean="0"/>
              <a:t>nhân</a:t>
            </a:r>
            <a:r>
              <a:rPr lang="en-US" i="1" dirty="0" smtClean="0"/>
              <a:t> </a:t>
            </a:r>
            <a:r>
              <a:rPr lang="en-US" i="1" dirty="0" err="1" smtClean="0"/>
              <a:t>dẫn</a:t>
            </a:r>
            <a:r>
              <a:rPr lang="en-US" i="1" dirty="0" smtClean="0"/>
              <a:t> </a:t>
            </a:r>
            <a:r>
              <a:rPr lang="en-US" i="1" dirty="0" err="1" smtClean="0"/>
              <a:t>đến</a:t>
            </a:r>
            <a:r>
              <a:rPr lang="en-US" i="1" dirty="0" smtClean="0"/>
              <a:t> </a:t>
            </a:r>
            <a:r>
              <a:rPr lang="en-US" i="1" dirty="0" err="1" smtClean="0"/>
              <a:t>sự</a:t>
            </a:r>
            <a:r>
              <a:rPr lang="en-US" i="1" dirty="0" smtClean="0"/>
              <a:t> </a:t>
            </a:r>
            <a:r>
              <a:rPr lang="en-US" i="1" dirty="0" err="1" smtClean="0"/>
              <a:t>phân</a:t>
            </a:r>
            <a:r>
              <a:rPr lang="en-US" i="1" dirty="0" smtClean="0"/>
              <a:t> chia </a:t>
            </a:r>
            <a:r>
              <a:rPr lang="en-US" i="1" dirty="0" err="1" smtClean="0"/>
              <a:t>xã</a:t>
            </a:r>
            <a:r>
              <a:rPr lang="en-US" i="1" dirty="0" smtClean="0"/>
              <a:t> </a:t>
            </a:r>
            <a:r>
              <a:rPr lang="en-US" i="1" dirty="0" err="1" smtClean="0"/>
              <a:t>hội</a:t>
            </a:r>
            <a:r>
              <a:rPr lang="en-US" i="1" dirty="0" smtClean="0"/>
              <a:t>.</a:t>
            </a:r>
            <a:endParaRPr lang="en-US" i="1" dirty="0"/>
          </a:p>
        </p:txBody>
      </p:sp>
      <p:sp>
        <p:nvSpPr>
          <p:cNvPr id="3" name="Content Placeholder 2"/>
          <p:cNvSpPr>
            <a:spLocks noGrp="1"/>
          </p:cNvSpPr>
          <p:nvPr>
            <p:ph idx="1"/>
          </p:nvPr>
        </p:nvSpPr>
        <p:spPr>
          <a:xfrm>
            <a:off x="381000" y="1676400"/>
            <a:ext cx="8229600" cy="4297363"/>
          </a:xfrm>
        </p:spPr>
        <p:style>
          <a:lnRef idx="1">
            <a:schemeClr val="accent1"/>
          </a:lnRef>
          <a:fillRef idx="2">
            <a:schemeClr val="accent1"/>
          </a:fillRef>
          <a:effectRef idx="1">
            <a:schemeClr val="accent1"/>
          </a:effectRef>
          <a:fontRef idx="minor">
            <a:schemeClr val="dk1"/>
          </a:fontRef>
        </p:style>
        <p:txBody>
          <a:bodyPr/>
          <a:lstStyle/>
          <a:p>
            <a:endParaRPr lang="en-US" dirty="0" smtClean="0"/>
          </a:p>
          <a:p>
            <a:r>
              <a:rPr lang="en-US" dirty="0" err="1" smtClean="0"/>
              <a:t>Là</a:t>
            </a:r>
            <a:r>
              <a:rPr lang="en-US" dirty="0" smtClean="0"/>
              <a:t> </a:t>
            </a:r>
            <a:r>
              <a:rPr lang="en-US" dirty="0" err="1" smtClean="0"/>
              <a:t>sự</a:t>
            </a:r>
            <a:r>
              <a:rPr lang="en-US" dirty="0" smtClean="0"/>
              <a:t> </a:t>
            </a:r>
            <a:r>
              <a:rPr lang="en-US" dirty="0" err="1" smtClean="0"/>
              <a:t>xuất</a:t>
            </a:r>
            <a:r>
              <a:rPr lang="en-US" dirty="0" smtClean="0"/>
              <a:t> </a:t>
            </a:r>
            <a:r>
              <a:rPr lang="en-US" dirty="0" err="1" smtClean="0"/>
              <a:t>hiện</a:t>
            </a:r>
            <a:r>
              <a:rPr lang="en-US" dirty="0" smtClean="0"/>
              <a:t> </a:t>
            </a:r>
            <a:r>
              <a:rPr lang="en-US" dirty="0" err="1" smtClean="0"/>
              <a:t>của</a:t>
            </a:r>
            <a:r>
              <a:rPr lang="en-US" dirty="0" smtClean="0"/>
              <a:t> </a:t>
            </a:r>
            <a:r>
              <a:rPr lang="en-US" dirty="0" err="1" smtClean="0"/>
              <a:t>chế</a:t>
            </a:r>
            <a:r>
              <a:rPr lang="en-US" dirty="0" smtClean="0"/>
              <a:t> </a:t>
            </a:r>
            <a:r>
              <a:rPr lang="en-US" dirty="0" err="1" smtClean="0"/>
              <a:t>độ</a:t>
            </a:r>
            <a:r>
              <a:rPr lang="en-US" dirty="0" smtClean="0"/>
              <a:t> </a:t>
            </a:r>
            <a:r>
              <a:rPr lang="en-US" dirty="0" err="1" smtClean="0"/>
              <a:t>tư</a:t>
            </a:r>
            <a:r>
              <a:rPr lang="en-US" dirty="0" smtClean="0"/>
              <a:t> </a:t>
            </a:r>
            <a:r>
              <a:rPr lang="en-US" dirty="0" err="1" smtClean="0"/>
              <a:t>hữu</a:t>
            </a:r>
            <a:r>
              <a:rPr lang="en-US" dirty="0" smtClean="0"/>
              <a:t> </a:t>
            </a:r>
            <a:r>
              <a:rPr lang="en-US" dirty="0" err="1" smtClean="0"/>
              <a:t>tư</a:t>
            </a:r>
            <a:r>
              <a:rPr lang="en-US" dirty="0" smtClean="0"/>
              <a:t> </a:t>
            </a:r>
            <a:r>
              <a:rPr lang="en-US" dirty="0" err="1" smtClean="0"/>
              <a:t>nhân</a:t>
            </a:r>
            <a:r>
              <a:rPr lang="en-US" dirty="0" smtClean="0"/>
              <a:t> </a:t>
            </a:r>
            <a:r>
              <a:rPr lang="en-US" dirty="0" err="1" smtClean="0"/>
              <a:t>về</a:t>
            </a:r>
            <a:r>
              <a:rPr lang="en-US" dirty="0" smtClean="0"/>
              <a:t> </a:t>
            </a:r>
            <a:r>
              <a:rPr lang="en-US" dirty="0" err="1" smtClean="0"/>
              <a:t>tư</a:t>
            </a:r>
            <a:r>
              <a:rPr lang="en-US" dirty="0" smtClean="0"/>
              <a:t> </a:t>
            </a:r>
            <a:r>
              <a:rPr lang="en-US" dirty="0" err="1" smtClean="0"/>
              <a:t>liệu</a:t>
            </a:r>
            <a:r>
              <a:rPr lang="en-US" dirty="0" smtClean="0"/>
              <a:t> </a:t>
            </a:r>
            <a:r>
              <a:rPr lang="en-US" dirty="0" err="1" smtClean="0"/>
              <a:t>sản</a:t>
            </a:r>
            <a:r>
              <a:rPr lang="en-US" dirty="0" smtClean="0"/>
              <a:t> </a:t>
            </a:r>
            <a:r>
              <a:rPr lang="en-US" dirty="0" err="1" smtClean="0"/>
              <a:t>xuất</a:t>
            </a:r>
            <a:r>
              <a:rPr lang="en-US" dirty="0" smtClean="0"/>
              <a:t>, </a:t>
            </a:r>
            <a:r>
              <a:rPr lang="en-US" dirty="0" err="1" smtClean="0"/>
              <a:t>từ</a:t>
            </a:r>
            <a:r>
              <a:rPr lang="en-US" dirty="0" smtClean="0"/>
              <a:t> </a:t>
            </a:r>
            <a:r>
              <a:rPr lang="en-US" dirty="0" err="1" smtClean="0"/>
              <a:t>đó</a:t>
            </a:r>
            <a:r>
              <a:rPr lang="en-US" dirty="0" smtClean="0"/>
              <a:t> </a:t>
            </a:r>
            <a:r>
              <a:rPr lang="en-US" dirty="0" err="1" smtClean="0"/>
              <a:t>hình</a:t>
            </a:r>
            <a:r>
              <a:rPr lang="en-US" dirty="0" smtClean="0"/>
              <a:t> </a:t>
            </a:r>
            <a:r>
              <a:rPr lang="en-US" dirty="0" err="1" smtClean="0"/>
              <a:t>thành</a:t>
            </a:r>
            <a:r>
              <a:rPr lang="en-US" dirty="0" smtClean="0"/>
              <a:t> </a:t>
            </a:r>
            <a:r>
              <a:rPr lang="en-US" dirty="0" err="1" smtClean="0"/>
              <a:t>nên</a:t>
            </a:r>
            <a:r>
              <a:rPr lang="en-US" dirty="0" smtClean="0"/>
              <a:t> </a:t>
            </a:r>
            <a:r>
              <a:rPr lang="en-US" dirty="0" err="1" smtClean="0"/>
              <a:t>các</a:t>
            </a:r>
            <a:r>
              <a:rPr lang="en-US" dirty="0" smtClean="0"/>
              <a:t> </a:t>
            </a:r>
            <a:r>
              <a:rPr lang="en-US" dirty="0" err="1" smtClean="0"/>
              <a:t>giai</a:t>
            </a:r>
            <a:r>
              <a:rPr lang="en-US" dirty="0" smtClean="0"/>
              <a:t> </a:t>
            </a:r>
            <a:r>
              <a:rPr lang="en-US" dirty="0" err="1" smtClean="0"/>
              <a:t>cấp</a:t>
            </a:r>
            <a:r>
              <a:rPr lang="en-US" dirty="0" smtClean="0"/>
              <a:t> </a:t>
            </a:r>
            <a:r>
              <a:rPr lang="en-US" dirty="0" err="1" smtClean="0"/>
              <a:t>và</a:t>
            </a:r>
            <a:r>
              <a:rPr lang="en-US" dirty="0" smtClean="0"/>
              <a:t> </a:t>
            </a:r>
            <a:r>
              <a:rPr lang="en-US" dirty="0" err="1" smtClean="0"/>
              <a:t>xung</a:t>
            </a:r>
            <a:r>
              <a:rPr lang="en-US" dirty="0" smtClean="0"/>
              <a:t> </a:t>
            </a:r>
            <a:r>
              <a:rPr lang="en-US" dirty="0" err="1" smtClean="0"/>
              <a:t>đột</a:t>
            </a:r>
            <a:r>
              <a:rPr lang="en-US" dirty="0" smtClean="0"/>
              <a:t> </a:t>
            </a:r>
            <a:r>
              <a:rPr lang="en-US" dirty="0" err="1" smtClean="0"/>
              <a:t>giai</a:t>
            </a:r>
            <a:r>
              <a:rPr lang="en-US" dirty="0" smtClean="0"/>
              <a:t> </a:t>
            </a:r>
            <a:r>
              <a:rPr lang="en-US" dirty="0" err="1" smtClean="0"/>
              <a:t>cấp</a:t>
            </a:r>
            <a:r>
              <a:rPr lang="en-US" dirty="0" smtClean="0"/>
              <a:t> </a:t>
            </a:r>
            <a:r>
              <a:rPr lang="en-US" dirty="0" err="1" smtClean="0"/>
              <a:t>và</a:t>
            </a:r>
            <a:r>
              <a:rPr lang="en-US" dirty="0" smtClean="0"/>
              <a:t> </a:t>
            </a:r>
            <a:r>
              <a:rPr lang="en-US" dirty="0" err="1" smtClean="0"/>
              <a:t>đẩy</a:t>
            </a:r>
            <a:r>
              <a:rPr lang="en-US" dirty="0" smtClean="0"/>
              <a:t> </a:t>
            </a:r>
            <a:r>
              <a:rPr lang="en-US" dirty="0" err="1" smtClean="0"/>
              <a:t>nhanh</a:t>
            </a:r>
            <a:r>
              <a:rPr lang="en-US" dirty="0" smtClean="0"/>
              <a:t> </a:t>
            </a:r>
            <a:r>
              <a:rPr lang="en-US" dirty="0" err="1" smtClean="0"/>
              <a:t>quá</a:t>
            </a:r>
            <a:r>
              <a:rPr lang="en-US" dirty="0" smtClean="0"/>
              <a:t> </a:t>
            </a:r>
            <a:r>
              <a:rPr lang="en-US" dirty="0" err="1" smtClean="0"/>
              <a:t>trình</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a:t>
            </a:r>
          </a:p>
          <a:p>
            <a:r>
              <a:rPr lang="en-US" dirty="0" err="1" smtClean="0"/>
              <a:t>Quá</a:t>
            </a:r>
            <a:r>
              <a:rPr lang="en-US" dirty="0" smtClean="0"/>
              <a:t> </a:t>
            </a:r>
            <a:r>
              <a:rPr lang="en-US" dirty="0" err="1" smtClean="0"/>
              <a:t>trình</a:t>
            </a:r>
            <a:r>
              <a:rPr lang="en-US" dirty="0" smtClean="0"/>
              <a:t> </a:t>
            </a:r>
            <a:r>
              <a:rPr lang="en-US" dirty="0" err="1" smtClean="0"/>
              <a:t>phân</a:t>
            </a:r>
            <a:r>
              <a:rPr lang="en-US" dirty="0" smtClean="0"/>
              <a:t> </a:t>
            </a:r>
            <a:r>
              <a:rPr lang="en-US" dirty="0" err="1" smtClean="0"/>
              <a:t>công</a:t>
            </a:r>
            <a:r>
              <a:rPr lang="en-US" dirty="0" smtClean="0"/>
              <a:t> </a:t>
            </a:r>
            <a:r>
              <a:rPr lang="en-US" dirty="0" err="1" smtClean="0"/>
              <a:t>lao</a:t>
            </a:r>
            <a:r>
              <a:rPr lang="en-US" dirty="0" smtClean="0"/>
              <a:t> </a:t>
            </a:r>
            <a:r>
              <a:rPr lang="en-US" dirty="0" err="1" smtClean="0"/>
              <a:t>động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đã</a:t>
            </a:r>
            <a:r>
              <a:rPr lang="en-US" dirty="0" smtClean="0"/>
              <a:t> </a:t>
            </a:r>
            <a:r>
              <a:rPr lang="en-US" dirty="0" err="1" smtClean="0"/>
              <a:t>đưa</a:t>
            </a:r>
            <a:r>
              <a:rPr lang="en-US" dirty="0" smtClean="0"/>
              <a:t> </a:t>
            </a:r>
            <a:r>
              <a:rPr lang="en-US" dirty="0" err="1" smtClean="0"/>
              <a:t>đến</a:t>
            </a:r>
            <a:r>
              <a:rPr lang="en-US" dirty="0" smtClean="0"/>
              <a:t> </a:t>
            </a:r>
            <a:r>
              <a:rPr lang="en-US" dirty="0" err="1" smtClean="0"/>
              <a:t>sự</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một</a:t>
            </a:r>
            <a:r>
              <a:rPr lang="en-US" dirty="0" smtClean="0"/>
              <a:t> </a:t>
            </a:r>
            <a:r>
              <a:rPr lang="en-US" dirty="0" err="1" smtClean="0"/>
              <a:t>cách</a:t>
            </a:r>
            <a:r>
              <a:rPr lang="en-US" dirty="0" smtClean="0"/>
              <a:t> </a:t>
            </a:r>
            <a:r>
              <a:rPr lang="en-US" dirty="0" err="1" smtClean="0"/>
              <a:t>tự</a:t>
            </a:r>
            <a:r>
              <a:rPr lang="en-US" dirty="0" smtClean="0"/>
              <a:t> </a:t>
            </a:r>
            <a:r>
              <a:rPr lang="en-US" dirty="0" err="1" smtClean="0"/>
              <a:t>nhiên</a:t>
            </a:r>
            <a:r>
              <a:rPr lang="en-US" dirty="0" smtClean="0"/>
              <a:t>. </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28600"/>
            <a:ext cx="6019800" cy="487362"/>
          </a:xfrm>
          <a:ln>
            <a:solidFill>
              <a:schemeClr val="accent1">
                <a:lumMod val="60000"/>
                <a:lumOff val="40000"/>
              </a:schemeClr>
            </a:solidFill>
          </a:ln>
        </p:spPr>
        <p:style>
          <a:lnRef idx="1">
            <a:schemeClr val="accent5"/>
          </a:lnRef>
          <a:fillRef idx="2">
            <a:schemeClr val="accent5"/>
          </a:fillRef>
          <a:effectRef idx="1">
            <a:schemeClr val="accent5"/>
          </a:effectRef>
          <a:fontRef idx="minor">
            <a:schemeClr val="dk1"/>
          </a:fontRef>
        </p:style>
        <p:txBody>
          <a:bodyPr>
            <a:normAutofit fontScale="90000"/>
          </a:bodyPr>
          <a:lstStyle/>
          <a:p>
            <a:r>
              <a:rPr lang="en-US" dirty="0" err="1" smtClean="0"/>
              <a:t>Sự</a:t>
            </a:r>
            <a:r>
              <a:rPr lang="en-US" dirty="0" smtClean="0"/>
              <a:t> </a:t>
            </a:r>
            <a:r>
              <a:rPr lang="en-US" dirty="0" err="1" smtClean="0"/>
              <a:t>phân</a:t>
            </a:r>
            <a:r>
              <a:rPr lang="en-US" dirty="0" smtClean="0"/>
              <a:t> chia </a:t>
            </a:r>
            <a:r>
              <a:rPr lang="en-US" dirty="0" err="1" smtClean="0"/>
              <a:t>các</a:t>
            </a:r>
            <a:r>
              <a:rPr lang="en-US" dirty="0" smtClean="0"/>
              <a:t> </a:t>
            </a:r>
            <a:r>
              <a:rPr lang="en-US" dirty="0" err="1" smtClean="0"/>
              <a:t>tầng</a:t>
            </a:r>
            <a:r>
              <a:rPr lang="en-US" dirty="0" smtClean="0"/>
              <a:t> </a:t>
            </a:r>
            <a:r>
              <a:rPr lang="en-US" dirty="0" err="1" smtClean="0"/>
              <a:t>lớp</a:t>
            </a:r>
            <a:r>
              <a:rPr lang="en-US" dirty="0" smtClean="0"/>
              <a:t>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990600"/>
            <a:ext cx="8229600" cy="5181600"/>
          </a:xfrm>
        </p:spPr>
      </p:pic>
    </p:spTree>
    <p:extLst>
      <p:ext uri="{BB962C8B-B14F-4D97-AF65-F5344CB8AC3E}">
        <p14:creationId xmlns:p14="http://schemas.microsoft.com/office/powerpoint/2010/main" val="250406238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001000" cy="1096962"/>
          </a:xfrm>
          <a:solidFill>
            <a:schemeClr val="accent1">
              <a:lumMod val="20000"/>
              <a:lumOff val="80000"/>
            </a:schemeClr>
          </a:solidFill>
          <a:ln>
            <a:solidFill>
              <a:schemeClr val="accent1">
                <a:lumMod val="60000"/>
                <a:lumOff val="40000"/>
              </a:schemeClr>
            </a:solidFill>
          </a:ln>
        </p:spPr>
        <p:txBody>
          <a:bodyPr>
            <a:normAutofit fontScale="90000"/>
          </a:bodyPr>
          <a:lstStyle/>
          <a:p>
            <a:r>
              <a:rPr lang="en-US" i="1" dirty="0"/>
              <a:t>4</a:t>
            </a:r>
            <a:r>
              <a:rPr lang="en-US" i="1" dirty="0" smtClean="0"/>
              <a:t>) </a:t>
            </a:r>
            <a:r>
              <a:rPr lang="en-US" i="1" dirty="0" err="1" smtClean="0"/>
              <a:t>Mối</a:t>
            </a:r>
            <a:r>
              <a:rPr lang="en-US" i="1" dirty="0" smtClean="0"/>
              <a:t> </a:t>
            </a:r>
            <a:r>
              <a:rPr lang="en-US" i="1" dirty="0" err="1" smtClean="0"/>
              <a:t>quan</a:t>
            </a:r>
            <a:r>
              <a:rPr lang="en-US" i="1" dirty="0" smtClean="0"/>
              <a:t> </a:t>
            </a:r>
            <a:r>
              <a:rPr lang="en-US" i="1" dirty="0" err="1" smtClean="0"/>
              <a:t>hệ</a:t>
            </a:r>
            <a:r>
              <a:rPr lang="en-US" i="1" dirty="0" smtClean="0"/>
              <a:t> </a:t>
            </a:r>
            <a:r>
              <a:rPr lang="en-US" i="1" dirty="0" err="1" smtClean="0"/>
              <a:t>giữa</a:t>
            </a:r>
            <a:r>
              <a:rPr lang="en-US" i="1" dirty="0" smtClean="0"/>
              <a:t> </a:t>
            </a:r>
            <a:r>
              <a:rPr lang="en-US" i="1" dirty="0" err="1" smtClean="0"/>
              <a:t>bất</a:t>
            </a:r>
            <a:r>
              <a:rPr lang="en-US" i="1" dirty="0" smtClean="0"/>
              <a:t> </a:t>
            </a:r>
            <a:r>
              <a:rPr lang="en-US" i="1" dirty="0" err="1" smtClean="0"/>
              <a:t>bình</a:t>
            </a:r>
            <a:r>
              <a:rPr lang="en-US" i="1" dirty="0" smtClean="0"/>
              <a:t> </a:t>
            </a:r>
            <a:r>
              <a:rPr lang="en-US" i="1" dirty="0" err="1" smtClean="0"/>
              <a:t>đẳng</a:t>
            </a:r>
            <a:r>
              <a:rPr lang="en-US" i="1" dirty="0" smtClean="0"/>
              <a:t> </a:t>
            </a:r>
            <a:r>
              <a:rPr lang="en-US" i="1" dirty="0" err="1" smtClean="0"/>
              <a:t>và</a:t>
            </a:r>
            <a:r>
              <a:rPr lang="en-US" i="1" dirty="0" smtClean="0"/>
              <a:t> </a:t>
            </a:r>
            <a:r>
              <a:rPr lang="en-US" i="1" dirty="0" err="1" smtClean="0"/>
              <a:t>phân</a:t>
            </a:r>
            <a:r>
              <a:rPr lang="en-US" i="1" dirty="0" smtClean="0"/>
              <a:t> </a:t>
            </a:r>
            <a:r>
              <a:rPr lang="en-US" i="1" dirty="0" err="1" smtClean="0"/>
              <a:t>tầng</a:t>
            </a:r>
            <a:r>
              <a:rPr lang="en-US" i="1" dirty="0" smtClean="0"/>
              <a:t> </a:t>
            </a:r>
            <a:r>
              <a:rPr lang="en-US" i="1" dirty="0" err="1" smtClean="0"/>
              <a:t>xã</a:t>
            </a:r>
            <a:r>
              <a:rPr lang="en-US" i="1" dirty="0" smtClean="0"/>
              <a:t> </a:t>
            </a:r>
            <a:r>
              <a:rPr lang="en-US" i="1" dirty="0" err="1" smtClean="0"/>
              <a:t>hội</a:t>
            </a:r>
            <a:r>
              <a:rPr lang="en-US" i="1" dirty="0" smtClean="0"/>
              <a:t>.</a:t>
            </a:r>
            <a:endParaRPr lang="en-US" i="1" dirty="0"/>
          </a:p>
        </p:txBody>
      </p:sp>
      <p:sp>
        <p:nvSpPr>
          <p:cNvPr id="3" name="Content Placeholder 2"/>
          <p:cNvSpPr>
            <a:spLocks noGrp="1"/>
          </p:cNvSpPr>
          <p:nvPr>
            <p:ph idx="1"/>
          </p:nvPr>
        </p:nvSpPr>
        <p:spPr>
          <a:xfrm>
            <a:off x="457200" y="1600200"/>
            <a:ext cx="8229600" cy="4800600"/>
          </a:xfrm>
        </p:spPr>
        <p:style>
          <a:lnRef idx="1">
            <a:schemeClr val="accent1"/>
          </a:lnRef>
          <a:fillRef idx="2">
            <a:schemeClr val="accent1"/>
          </a:fillRef>
          <a:effectRef idx="1">
            <a:schemeClr val="accent1"/>
          </a:effectRef>
          <a:fontRef idx="minor">
            <a:schemeClr val="dk1"/>
          </a:fontRef>
        </p:style>
        <p:txBody>
          <a:bodyPr>
            <a:noAutofit/>
          </a:bodyPr>
          <a:lstStyle/>
          <a:p>
            <a:r>
              <a:rPr lang="en-US" dirty="0" err="1" smtClean="0"/>
              <a:t>Có</a:t>
            </a:r>
            <a:r>
              <a:rPr lang="en-US" dirty="0" smtClean="0"/>
              <a:t> </a:t>
            </a:r>
            <a:r>
              <a:rPr lang="en-US" dirty="0" err="1" smtClean="0"/>
              <a:t>mối</a:t>
            </a:r>
            <a:r>
              <a:rPr lang="en-US" dirty="0" smtClean="0"/>
              <a:t> </a:t>
            </a:r>
            <a:r>
              <a:rPr lang="en-US" dirty="0" err="1" smtClean="0"/>
              <a:t>quan</a:t>
            </a:r>
            <a:r>
              <a:rPr lang="en-US" dirty="0" smtClean="0"/>
              <a:t> </a:t>
            </a:r>
            <a:r>
              <a:rPr lang="en-US" dirty="0" err="1" smtClean="0"/>
              <a:t>hệ</a:t>
            </a:r>
            <a:r>
              <a:rPr lang="en-US" dirty="0" smtClean="0"/>
              <a:t> </a:t>
            </a:r>
            <a:r>
              <a:rPr lang="en-US" dirty="0" err="1" smtClean="0"/>
              <a:t>mật</a:t>
            </a:r>
            <a:r>
              <a:rPr lang="en-US" dirty="0" smtClean="0"/>
              <a:t> </a:t>
            </a:r>
            <a:r>
              <a:rPr lang="en-US" dirty="0" err="1" smtClean="0"/>
              <a:t>thiết</a:t>
            </a:r>
            <a:r>
              <a:rPr lang="en-US" dirty="0" smtClean="0"/>
              <a:t> </a:t>
            </a:r>
            <a:r>
              <a:rPr lang="en-US" dirty="0" err="1" smtClean="0"/>
              <a:t>với</a:t>
            </a:r>
            <a:r>
              <a:rPr lang="en-US" dirty="0" smtClean="0"/>
              <a:t> </a:t>
            </a:r>
            <a:r>
              <a:rPr lang="en-US" dirty="0" err="1" smtClean="0"/>
              <a:t>nhau</a:t>
            </a:r>
            <a:r>
              <a:rPr lang="en-US" dirty="0" smtClean="0"/>
              <a:t>. </a:t>
            </a:r>
          </a:p>
          <a:p>
            <a:r>
              <a:rPr lang="vi-VN" dirty="0"/>
              <a:t> </a:t>
            </a:r>
            <a:r>
              <a:rPr lang="vi-VN" dirty="0">
                <a:latin typeface="Calibri" pitchFamily="34" charset="0"/>
              </a:rPr>
              <a:t>Bất bình đẳng là nguyên nhân, phân tầng xã hội là kết quả</a:t>
            </a:r>
            <a:r>
              <a:rPr lang="vi-VN" dirty="0" smtClean="0">
                <a:latin typeface="Calibri" pitchFamily="34" charset="0"/>
              </a:rPr>
              <a:t>.</a:t>
            </a:r>
            <a:endParaRPr lang="en-US" dirty="0" smtClean="0">
              <a:latin typeface="Calibri" pitchFamily="34" charset="0"/>
            </a:endParaRPr>
          </a:p>
          <a:p>
            <a:r>
              <a:rPr lang="vi-VN" dirty="0" smtClean="0">
                <a:latin typeface="Calibri" pitchFamily="34" charset="0"/>
              </a:rPr>
              <a:t> </a:t>
            </a:r>
            <a:r>
              <a:rPr lang="vi-VN" dirty="0">
                <a:latin typeface="Calibri" pitchFamily="34" charset="0"/>
              </a:rPr>
              <a:t>Sự không ngang nhau về mọi lĩnh vực giữa các cá nhân trong xã hội dẫn đến cơ hội và lợi ích của các các nhân là không như </a:t>
            </a:r>
            <a:r>
              <a:rPr lang="vi-VN" dirty="0" smtClean="0">
                <a:latin typeface="Calibri" pitchFamily="34" charset="0"/>
              </a:rPr>
              <a:t>nhau</a:t>
            </a:r>
            <a:r>
              <a:rPr lang="en-US" dirty="0" smtClean="0">
                <a:latin typeface="Calibri" pitchFamily="34" charset="0"/>
              </a:rPr>
              <a:t>.</a:t>
            </a:r>
            <a:r>
              <a:rPr lang="vi-VN" dirty="0" smtClean="0">
                <a:latin typeface="Calibri" pitchFamily="34" charset="0"/>
              </a:rPr>
              <a:t>Nhiều </a:t>
            </a:r>
            <a:r>
              <a:rPr lang="vi-VN" dirty="0">
                <a:latin typeface="Calibri" pitchFamily="34" charset="0"/>
              </a:rPr>
              <a:t>nhóm có cơ hội và lợi ích khác nhau ra đời. Có nhóm lợi ích và cơ hội nhiều, có nhóm thì ít, từ đó dẫn đến phân tầng xã hội.</a:t>
            </a:r>
            <a:endParaRPr lang="en-US" dirty="0">
              <a:latin typeface="Calibri"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down)">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down)">
                                      <p:cBhvr>
                                        <p:cTn id="2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229600" cy="5486400"/>
          </a:xfrm>
        </p:spPr>
        <p:style>
          <a:lnRef idx="1">
            <a:schemeClr val="accent1"/>
          </a:lnRef>
          <a:fillRef idx="2">
            <a:schemeClr val="accent1"/>
          </a:fillRef>
          <a:effectRef idx="1">
            <a:schemeClr val="accent1"/>
          </a:effectRef>
          <a:fontRef idx="minor">
            <a:schemeClr val="dk1"/>
          </a:fontRef>
        </p:style>
        <p:txBody>
          <a:bodyPr>
            <a:noAutofit/>
          </a:bodyPr>
          <a:lstStyle/>
          <a:p>
            <a:pPr marL="571500" indent="-571500">
              <a:buFont typeface="Wingdings" pitchFamily="2" charset="2"/>
              <a:buChar char="§"/>
            </a:pPr>
            <a:r>
              <a:rPr lang="en-US" sz="3200" dirty="0" err="1" smtClean="0"/>
              <a:t>Phân</a:t>
            </a:r>
            <a:r>
              <a:rPr lang="en-US" sz="3200" dirty="0" smtClean="0"/>
              <a:t> </a:t>
            </a:r>
            <a:r>
              <a:rPr lang="en-US" sz="3200" dirty="0" err="1" smtClean="0"/>
              <a:t>tầng</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thường</a:t>
            </a:r>
            <a:r>
              <a:rPr lang="en-US" sz="3200" dirty="0" smtClean="0"/>
              <a:t> </a:t>
            </a:r>
            <a:r>
              <a:rPr lang="en-US" sz="3200" dirty="0" err="1" smtClean="0"/>
              <a:t>đề</a:t>
            </a:r>
            <a:r>
              <a:rPr lang="en-US" sz="3200" dirty="0" smtClean="0"/>
              <a:t> </a:t>
            </a:r>
            <a:r>
              <a:rPr lang="en-US" sz="3200" dirty="0" err="1" smtClean="0"/>
              <a:t>cập</a:t>
            </a:r>
            <a:r>
              <a:rPr lang="en-US" sz="3200" dirty="0" smtClean="0"/>
              <a:t> </a:t>
            </a:r>
            <a:r>
              <a:rPr lang="en-US" sz="3200" dirty="0" err="1" smtClean="0"/>
              <a:t>đến</a:t>
            </a:r>
            <a:r>
              <a:rPr lang="en-US" sz="3200" dirty="0" smtClean="0"/>
              <a:t> </a:t>
            </a:r>
            <a:r>
              <a:rPr lang="en-US" sz="3200" dirty="0" err="1" smtClean="0"/>
              <a:t>bất</a:t>
            </a:r>
            <a:r>
              <a:rPr lang="en-US" sz="3200" dirty="0" smtClean="0"/>
              <a:t> </a:t>
            </a:r>
            <a:r>
              <a:rPr lang="en-US" sz="3200" dirty="0" err="1" smtClean="0"/>
              <a:t>bình</a:t>
            </a:r>
            <a:r>
              <a:rPr lang="en-US" sz="3200" dirty="0" smtClean="0"/>
              <a:t> </a:t>
            </a:r>
            <a:r>
              <a:rPr lang="en-US" sz="3200" dirty="0" err="1" smtClean="0"/>
              <a:t>đẳng</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như</a:t>
            </a:r>
            <a:r>
              <a:rPr lang="en-US" sz="3200" dirty="0" smtClean="0"/>
              <a:t> </a:t>
            </a:r>
            <a:r>
              <a:rPr lang="en-US" sz="3200" dirty="0" err="1" smtClean="0"/>
              <a:t>là</a:t>
            </a:r>
            <a:r>
              <a:rPr lang="en-US" sz="3200" dirty="0" smtClean="0"/>
              <a:t> </a:t>
            </a:r>
            <a:r>
              <a:rPr lang="en-US" sz="3200" dirty="0" err="1" smtClean="0"/>
              <a:t>một</a:t>
            </a:r>
            <a:r>
              <a:rPr lang="en-US" sz="3200" dirty="0" smtClean="0"/>
              <a:t> </a:t>
            </a:r>
            <a:r>
              <a:rPr lang="en-US" sz="3200" dirty="0" err="1" smtClean="0"/>
              <a:t>yếu</a:t>
            </a:r>
            <a:r>
              <a:rPr lang="en-US" sz="3200" dirty="0" smtClean="0"/>
              <a:t> </a:t>
            </a:r>
            <a:r>
              <a:rPr lang="en-US" sz="3200" dirty="0" err="1" smtClean="0"/>
              <a:t>tố</a:t>
            </a:r>
            <a:r>
              <a:rPr lang="en-US" sz="3200" dirty="0" smtClean="0"/>
              <a:t> </a:t>
            </a:r>
            <a:r>
              <a:rPr lang="en-US" sz="3200" dirty="0" err="1" smtClean="0"/>
              <a:t>cơ</a:t>
            </a:r>
            <a:r>
              <a:rPr lang="en-US" sz="3200" dirty="0" smtClean="0"/>
              <a:t> </a:t>
            </a:r>
            <a:r>
              <a:rPr lang="en-US" sz="3200" dirty="0" err="1" smtClean="0"/>
              <a:t>bản</a:t>
            </a:r>
            <a:r>
              <a:rPr lang="en-US" sz="3200" dirty="0" smtClean="0"/>
              <a:t> </a:t>
            </a:r>
            <a:r>
              <a:rPr lang="en-US" sz="3200" dirty="0" err="1" smtClean="0"/>
              <a:t>cho</a:t>
            </a:r>
            <a:r>
              <a:rPr lang="en-US" sz="3200" dirty="0" smtClean="0"/>
              <a:t> </a:t>
            </a:r>
            <a:r>
              <a:rPr lang="en-US" sz="3200" dirty="0" err="1" smtClean="0"/>
              <a:t>việc</a:t>
            </a:r>
            <a:r>
              <a:rPr lang="en-US" sz="3200" dirty="0" smtClean="0"/>
              <a:t> </a:t>
            </a:r>
            <a:r>
              <a:rPr lang="en-US" sz="3200" dirty="0" err="1" smtClean="0"/>
              <a:t>cho</a:t>
            </a:r>
            <a:r>
              <a:rPr lang="en-US" sz="3200" dirty="0" smtClean="0"/>
              <a:t> </a:t>
            </a:r>
            <a:r>
              <a:rPr lang="en-US" sz="3200" dirty="0" err="1" smtClean="0"/>
              <a:t>việc</a:t>
            </a:r>
            <a:r>
              <a:rPr lang="en-US" sz="3200" dirty="0" smtClean="0"/>
              <a:t> </a:t>
            </a:r>
            <a:r>
              <a:rPr lang="en-US" sz="3200" dirty="0" err="1" smtClean="0"/>
              <a:t>hình</a:t>
            </a:r>
            <a:r>
              <a:rPr lang="en-US" sz="3200" dirty="0" smtClean="0"/>
              <a:t> </a:t>
            </a:r>
            <a:r>
              <a:rPr lang="en-US" sz="3200" dirty="0" err="1" smtClean="0"/>
              <a:t>thành</a:t>
            </a:r>
            <a:r>
              <a:rPr lang="en-US" sz="3200" dirty="0" smtClean="0"/>
              <a:t> </a:t>
            </a:r>
            <a:r>
              <a:rPr lang="en-US" sz="3200" dirty="0" err="1" smtClean="0"/>
              <a:t>nên</a:t>
            </a:r>
            <a:r>
              <a:rPr lang="en-US" sz="3200" dirty="0" smtClean="0"/>
              <a:t> </a:t>
            </a:r>
            <a:r>
              <a:rPr lang="en-US" sz="3200" dirty="0" err="1" smtClean="0"/>
              <a:t>sự</a:t>
            </a:r>
            <a:r>
              <a:rPr lang="en-US" sz="3200" dirty="0" smtClean="0"/>
              <a:t> </a:t>
            </a:r>
            <a:r>
              <a:rPr lang="en-US" sz="3200" dirty="0" err="1" smtClean="0"/>
              <a:t>phát</a:t>
            </a:r>
            <a:r>
              <a:rPr lang="en-US" sz="3200" dirty="0" smtClean="0"/>
              <a:t> </a:t>
            </a:r>
            <a:r>
              <a:rPr lang="en-US" sz="3200" dirty="0" err="1" smtClean="0"/>
              <a:t>triển</a:t>
            </a:r>
            <a:r>
              <a:rPr lang="en-US" sz="3200" dirty="0" smtClean="0"/>
              <a:t> </a:t>
            </a:r>
            <a:r>
              <a:rPr lang="en-US" sz="3200" dirty="0" err="1" smtClean="0"/>
              <a:t>xã</a:t>
            </a:r>
            <a:r>
              <a:rPr lang="en-US" sz="3200" dirty="0" smtClean="0"/>
              <a:t> </a:t>
            </a:r>
            <a:r>
              <a:rPr lang="en-US" sz="3200" dirty="0" err="1" smtClean="0"/>
              <a:t>hội</a:t>
            </a:r>
            <a:r>
              <a:rPr lang="en-US" sz="3200" dirty="0" smtClean="0"/>
              <a:t>.</a:t>
            </a:r>
            <a:br>
              <a:rPr lang="en-US" sz="3200" dirty="0" smtClean="0"/>
            </a:br>
            <a:r>
              <a:rPr lang="en-US" sz="3200" dirty="0"/>
              <a:t/>
            </a:r>
            <a:br>
              <a:rPr lang="en-US" sz="3200" dirty="0"/>
            </a:br>
            <a:r>
              <a:rPr lang="en-US" sz="3200" dirty="0" err="1" smtClean="0"/>
              <a:t>Phân</a:t>
            </a:r>
            <a:r>
              <a:rPr lang="en-US" sz="3200" dirty="0" smtClean="0"/>
              <a:t> </a:t>
            </a:r>
            <a:r>
              <a:rPr lang="en-US" sz="3200" dirty="0" err="1" smtClean="0"/>
              <a:t>tầng</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liên</a:t>
            </a:r>
            <a:r>
              <a:rPr lang="en-US" sz="3200" dirty="0" smtClean="0"/>
              <a:t> </a:t>
            </a:r>
            <a:r>
              <a:rPr lang="en-US" sz="3200" dirty="0" err="1" smtClean="0"/>
              <a:t>quan</a:t>
            </a:r>
            <a:r>
              <a:rPr lang="en-US" sz="3200" dirty="0" smtClean="0"/>
              <a:t> </a:t>
            </a:r>
            <a:r>
              <a:rPr lang="en-US" sz="3200" dirty="0" err="1" smtClean="0"/>
              <a:t>đến</a:t>
            </a:r>
            <a:r>
              <a:rPr lang="en-US" sz="3200" dirty="0" smtClean="0"/>
              <a:t> </a:t>
            </a:r>
            <a:r>
              <a:rPr lang="en-US" sz="3200" dirty="0" err="1" smtClean="0"/>
              <a:t>những</a:t>
            </a:r>
            <a:r>
              <a:rPr lang="en-US" sz="3200" dirty="0"/>
              <a:t> </a:t>
            </a:r>
            <a:r>
              <a:rPr lang="en-US" sz="3200" dirty="0" err="1" smtClean="0"/>
              <a:t>cách</a:t>
            </a:r>
            <a:r>
              <a:rPr lang="en-US" sz="3200" dirty="0" smtClean="0"/>
              <a:t> </a:t>
            </a:r>
            <a:r>
              <a:rPr lang="en-US" sz="3200" dirty="0" err="1" smtClean="0"/>
              <a:t>thức</a:t>
            </a:r>
            <a:r>
              <a:rPr lang="en-US" sz="3200" dirty="0" smtClean="0"/>
              <a:t> </a:t>
            </a:r>
            <a:r>
              <a:rPr lang="en-US" sz="3200" dirty="0" err="1" smtClean="0"/>
              <a:t>trong</a:t>
            </a:r>
            <a:r>
              <a:rPr lang="en-US" sz="3200" dirty="0" smtClean="0"/>
              <a:t> </a:t>
            </a:r>
            <a:r>
              <a:rPr lang="en-US" sz="3200" dirty="0" err="1" smtClean="0"/>
              <a:t>đó</a:t>
            </a:r>
            <a:r>
              <a:rPr lang="en-US" sz="3200" dirty="0" smtClean="0"/>
              <a:t> </a:t>
            </a:r>
            <a:r>
              <a:rPr lang="en-US" sz="3200" dirty="0" err="1" smtClean="0"/>
              <a:t>bất</a:t>
            </a:r>
            <a:r>
              <a:rPr lang="en-US" sz="3200" dirty="0" smtClean="0"/>
              <a:t> </a:t>
            </a:r>
            <a:r>
              <a:rPr lang="en-US" sz="3200" dirty="0" err="1" smtClean="0"/>
              <a:t>bình</a:t>
            </a:r>
            <a:r>
              <a:rPr lang="en-US" sz="3200" dirty="0" smtClean="0"/>
              <a:t> </a:t>
            </a:r>
            <a:r>
              <a:rPr lang="en-US" sz="3200" dirty="0" err="1" smtClean="0"/>
              <a:t>đẳng</a:t>
            </a:r>
            <a:r>
              <a:rPr lang="en-US" sz="3200" dirty="0" smtClean="0"/>
              <a:t> </a:t>
            </a:r>
            <a:r>
              <a:rPr lang="en-US" sz="3200" dirty="0" err="1" smtClean="0"/>
              <a:t>dường</a:t>
            </a:r>
            <a:r>
              <a:rPr lang="en-US" sz="3200" dirty="0" smtClean="0"/>
              <a:t> </a:t>
            </a:r>
            <a:r>
              <a:rPr lang="en-US" sz="3200" dirty="0" err="1" smtClean="0"/>
              <a:t>như</a:t>
            </a:r>
            <a:r>
              <a:rPr lang="en-US" sz="3200" dirty="0" smtClean="0"/>
              <a:t> </a:t>
            </a:r>
            <a:r>
              <a:rPr lang="en-US" sz="3200" dirty="0" err="1" smtClean="0"/>
              <a:t>là</a:t>
            </a:r>
            <a:r>
              <a:rPr lang="en-US" sz="3200" dirty="0" smtClean="0"/>
              <a:t> </a:t>
            </a:r>
            <a:r>
              <a:rPr lang="en-US" sz="3200" dirty="0" err="1" smtClean="0"/>
              <a:t>từ</a:t>
            </a:r>
            <a:r>
              <a:rPr lang="en-US" sz="3200" dirty="0" smtClean="0"/>
              <a:t> </a:t>
            </a:r>
            <a:r>
              <a:rPr lang="en-US" sz="3200" dirty="0" err="1" smtClean="0"/>
              <a:t>thế</a:t>
            </a:r>
            <a:r>
              <a:rPr lang="en-US" sz="3200" dirty="0" smtClean="0"/>
              <a:t> </a:t>
            </a:r>
            <a:r>
              <a:rPr lang="en-US" sz="3200" dirty="0" err="1" smtClean="0"/>
              <a:t>hệ</a:t>
            </a:r>
            <a:r>
              <a:rPr lang="en-US" sz="3200" dirty="0" smtClean="0"/>
              <a:t> </a:t>
            </a:r>
            <a:r>
              <a:rPr lang="en-US" sz="3200" dirty="0" err="1" smtClean="0"/>
              <a:t>này</a:t>
            </a:r>
            <a:r>
              <a:rPr lang="en-US" sz="3200" dirty="0" smtClean="0"/>
              <a:t> </a:t>
            </a:r>
            <a:r>
              <a:rPr lang="en-US" sz="3200" dirty="0" err="1" smtClean="0"/>
              <a:t>truyền</a:t>
            </a:r>
            <a:r>
              <a:rPr lang="en-US" sz="3200" dirty="0" smtClean="0"/>
              <a:t> sang </a:t>
            </a:r>
            <a:r>
              <a:rPr lang="en-US" sz="3200" dirty="0" err="1" smtClean="0"/>
              <a:t>thế</a:t>
            </a:r>
            <a:r>
              <a:rPr lang="en-US" sz="3200" dirty="0" smtClean="0"/>
              <a:t> </a:t>
            </a:r>
            <a:r>
              <a:rPr lang="en-US" sz="3200" dirty="0" err="1" smtClean="0"/>
              <a:t>hệ</a:t>
            </a:r>
            <a:r>
              <a:rPr lang="en-US" sz="3200" dirty="0" smtClean="0"/>
              <a:t> </a:t>
            </a:r>
            <a:r>
              <a:rPr lang="en-US" sz="3200" dirty="0" err="1" smtClean="0"/>
              <a:t>khác</a:t>
            </a:r>
            <a:r>
              <a:rPr lang="en-US" sz="3200" dirty="0" smtClean="0"/>
              <a:t>, </a:t>
            </a:r>
            <a:r>
              <a:rPr lang="en-US" sz="3200" dirty="0" err="1" smtClean="0"/>
              <a:t>tạo</a:t>
            </a:r>
            <a:r>
              <a:rPr lang="en-US" sz="3200" dirty="0" smtClean="0"/>
              <a:t> </a:t>
            </a:r>
            <a:r>
              <a:rPr lang="en-US" sz="3200" dirty="0" err="1" smtClean="0"/>
              <a:t>nên</a:t>
            </a:r>
            <a:r>
              <a:rPr lang="en-US" sz="3200" dirty="0" smtClean="0"/>
              <a:t> </a:t>
            </a:r>
            <a:r>
              <a:rPr lang="en-US" sz="3200" dirty="0" err="1" smtClean="0"/>
              <a:t>vị</a:t>
            </a:r>
            <a:r>
              <a:rPr lang="en-US" sz="3200" dirty="0" smtClean="0"/>
              <a:t> </a:t>
            </a:r>
            <a:r>
              <a:rPr lang="en-US" sz="3200" dirty="0" err="1" smtClean="0"/>
              <a:t>trí</a:t>
            </a:r>
            <a:r>
              <a:rPr lang="en-US" sz="3200" dirty="0" smtClean="0"/>
              <a:t> </a:t>
            </a:r>
            <a:r>
              <a:rPr lang="en-US" sz="3200" dirty="0" err="1" smtClean="0"/>
              <a:t>hoặc</a:t>
            </a:r>
            <a:r>
              <a:rPr lang="en-US" sz="3200" dirty="0" smtClean="0"/>
              <a:t> </a:t>
            </a:r>
            <a:r>
              <a:rPr lang="en-US" sz="3200" dirty="0" err="1" smtClean="0"/>
              <a:t>đẳng</a:t>
            </a:r>
            <a:r>
              <a:rPr lang="en-US" sz="3200" dirty="0" smtClean="0"/>
              <a:t> </a:t>
            </a:r>
            <a:r>
              <a:rPr lang="en-US" sz="3200" dirty="0" err="1" smtClean="0"/>
              <a:t>cấp</a:t>
            </a:r>
            <a:r>
              <a:rPr lang="en-US" sz="3200" dirty="0" smtClean="0"/>
              <a:t> </a:t>
            </a:r>
            <a:r>
              <a:rPr lang="en-US" sz="3200" dirty="0" err="1" smtClean="0"/>
              <a:t>xã</a:t>
            </a:r>
            <a:r>
              <a:rPr lang="en-US" sz="3200" dirty="0" smtClean="0"/>
              <a:t> </a:t>
            </a:r>
            <a:r>
              <a:rPr lang="en-US" sz="3200" dirty="0" err="1" smtClean="0"/>
              <a:t>hội</a:t>
            </a:r>
            <a:r>
              <a:rPr lang="en-US" sz="3200" dirty="0" smtClean="0"/>
              <a:t>.</a:t>
            </a:r>
            <a:br>
              <a:rPr lang="en-US" sz="3200" dirty="0" smtClean="0"/>
            </a:br>
            <a:r>
              <a:rPr lang="en-US" sz="3200" dirty="0" smtClean="0"/>
              <a:t/>
            </a:r>
            <a:br>
              <a:rPr lang="en-US" sz="3200" dirty="0" smtClean="0"/>
            </a:br>
            <a:endParaRPr lang="en-US" sz="3200" dirty="0"/>
          </a:p>
        </p:txBody>
      </p:sp>
    </p:spTree>
    <p:extLst>
      <p:ext uri="{BB962C8B-B14F-4D97-AF65-F5344CB8AC3E}">
        <p14:creationId xmlns:p14="http://schemas.microsoft.com/office/powerpoint/2010/main" val="397536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rmAutofit fontScale="90000"/>
          </a:bodyPr>
          <a:lstStyle/>
          <a:p>
            <a:r>
              <a:rPr lang="en-US" dirty="0" err="1" smtClean="0"/>
              <a:t>Những</a:t>
            </a:r>
            <a:r>
              <a:rPr lang="en-US" dirty="0" smtClean="0"/>
              <a:t> </a:t>
            </a:r>
            <a:r>
              <a:rPr lang="en-US" dirty="0" err="1" smtClean="0"/>
              <a:t>bước</a:t>
            </a:r>
            <a:r>
              <a:rPr lang="en-US" dirty="0" smtClean="0"/>
              <a:t> </a:t>
            </a:r>
            <a:r>
              <a:rPr lang="en-US" dirty="0" err="1" smtClean="0"/>
              <a:t>phát</a:t>
            </a:r>
            <a:r>
              <a:rPr lang="en-US" dirty="0" smtClean="0"/>
              <a:t> </a:t>
            </a:r>
            <a:r>
              <a:rPr lang="en-US" dirty="0" err="1" smtClean="0"/>
              <a:t>triển</a:t>
            </a:r>
            <a:r>
              <a:rPr lang="en-US" dirty="0" smtClean="0"/>
              <a:t> </a:t>
            </a:r>
            <a:r>
              <a:rPr lang="en-US" dirty="0" err="1" smtClean="0"/>
              <a:t>về</a:t>
            </a:r>
            <a:r>
              <a:rPr lang="en-US" dirty="0" smtClean="0"/>
              <a:t> </a:t>
            </a:r>
            <a:r>
              <a:rPr lang="en-US" dirty="0" err="1" smtClean="0"/>
              <a:t>nền</a:t>
            </a:r>
            <a:r>
              <a:rPr lang="en-US" dirty="0" smtClean="0"/>
              <a:t> </a:t>
            </a:r>
            <a:r>
              <a:rPr lang="en-US" dirty="0" err="1" smtClean="0"/>
              <a:t>kinh</a:t>
            </a:r>
            <a:r>
              <a:rPr lang="en-US" dirty="0" smtClean="0"/>
              <a:t> </a:t>
            </a:r>
            <a:r>
              <a:rPr lang="en-US" dirty="0" err="1" smtClean="0"/>
              <a:t>tế</a:t>
            </a:r>
            <a:r>
              <a:rPr lang="en-US" dirty="0" smtClean="0"/>
              <a:t> …. </a:t>
            </a:r>
            <a:r>
              <a:rPr lang="en-US" dirty="0" err="1" smtClean="0"/>
              <a:t>Sẽ</a:t>
            </a:r>
            <a:r>
              <a:rPr lang="en-US" dirty="0" smtClean="0"/>
              <a:t> </a:t>
            </a:r>
            <a:r>
              <a:rPr lang="en-US" dirty="0" err="1" smtClean="0"/>
              <a:t>dẫn</a:t>
            </a:r>
            <a:r>
              <a:rPr lang="en-US" dirty="0" smtClean="0"/>
              <a:t> </a:t>
            </a:r>
            <a:r>
              <a:rPr lang="en-US" dirty="0" err="1" smtClean="0"/>
              <a:t>đến</a:t>
            </a:r>
            <a:r>
              <a:rPr lang="en-US" dirty="0" smtClean="0"/>
              <a:t> </a:t>
            </a:r>
            <a:r>
              <a:rPr lang="en-US" dirty="0" err="1" smtClean="0"/>
              <a:t>sự</a:t>
            </a:r>
            <a:r>
              <a:rPr lang="en-US" dirty="0" smtClean="0"/>
              <a:t> </a:t>
            </a:r>
            <a:r>
              <a:rPr lang="en-US" dirty="0" err="1" smtClean="0"/>
              <a:t>phân</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1676400"/>
            <a:ext cx="7772400" cy="4800600"/>
          </a:xfrm>
        </p:spPr>
      </p:pic>
    </p:spTree>
    <p:extLst>
      <p:ext uri="{BB962C8B-B14F-4D97-AF65-F5344CB8AC3E}">
        <p14:creationId xmlns:p14="http://schemas.microsoft.com/office/powerpoint/2010/main" val="221816850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a:solidFill>
            <a:schemeClr val="accent1">
              <a:lumMod val="40000"/>
              <a:lumOff val="60000"/>
            </a:schemeClr>
          </a:solidFill>
          <a:ln>
            <a:solidFill>
              <a:schemeClr val="tx2">
                <a:lumMod val="40000"/>
                <a:lumOff val="60000"/>
              </a:schemeClr>
            </a:solidFill>
          </a:ln>
        </p:spPr>
        <p:txBody>
          <a:bodyPr>
            <a:normAutofit/>
          </a:bodyPr>
          <a:lstStyle/>
          <a:p>
            <a:r>
              <a:rPr lang="en-US" sz="3600" i="1" dirty="0" err="1" smtClean="0"/>
              <a:t>Vận</a:t>
            </a:r>
            <a:r>
              <a:rPr lang="en-US" sz="3600" i="1" dirty="0" smtClean="0"/>
              <a:t> </a:t>
            </a:r>
            <a:r>
              <a:rPr lang="en-US" sz="3600" i="1" dirty="0" err="1" smtClean="0"/>
              <a:t>dụng</a:t>
            </a:r>
            <a:r>
              <a:rPr lang="en-US" sz="3600" i="1" dirty="0" smtClean="0"/>
              <a:t> </a:t>
            </a:r>
            <a:r>
              <a:rPr lang="en-US" sz="3600" i="1" dirty="0" err="1"/>
              <a:t>c</a:t>
            </a:r>
            <a:r>
              <a:rPr lang="en-US" sz="3600" i="1" dirty="0" err="1" smtClean="0"/>
              <a:t>ác</a:t>
            </a:r>
            <a:r>
              <a:rPr lang="en-US" sz="3600" i="1" dirty="0" smtClean="0"/>
              <a:t> </a:t>
            </a:r>
            <a:r>
              <a:rPr lang="en-US" sz="3600" i="1" dirty="0" err="1" smtClean="0"/>
              <a:t>lý</a:t>
            </a:r>
            <a:r>
              <a:rPr lang="en-US" sz="3600" i="1" dirty="0" smtClean="0"/>
              <a:t> </a:t>
            </a:r>
            <a:r>
              <a:rPr lang="en-US" sz="3600" i="1" dirty="0" err="1" smtClean="0"/>
              <a:t>thuyết</a:t>
            </a:r>
            <a:r>
              <a:rPr lang="en-US" sz="3600" i="1" dirty="0" smtClean="0"/>
              <a:t> </a:t>
            </a:r>
            <a:r>
              <a:rPr lang="en-US" sz="3600" i="1" dirty="0" err="1" smtClean="0"/>
              <a:t>giải</a:t>
            </a:r>
            <a:r>
              <a:rPr lang="en-US" sz="3600" i="1" dirty="0" smtClean="0"/>
              <a:t> </a:t>
            </a:r>
            <a:r>
              <a:rPr lang="en-US" sz="3600" i="1" dirty="0" err="1" smtClean="0"/>
              <a:t>thích</a:t>
            </a:r>
            <a:r>
              <a:rPr lang="en-US" sz="3600" i="1" dirty="0"/>
              <a:t> </a:t>
            </a:r>
            <a:r>
              <a:rPr lang="en-US" sz="3600" i="1" dirty="0" smtClean="0"/>
              <a:t>ở </a:t>
            </a:r>
            <a:r>
              <a:rPr lang="en-US" sz="3600" i="1" dirty="0" err="1" smtClean="0"/>
              <a:t>hiện</a:t>
            </a:r>
            <a:r>
              <a:rPr lang="en-US" sz="3600" i="1" dirty="0" smtClean="0"/>
              <a:t> </a:t>
            </a:r>
            <a:r>
              <a:rPr lang="en-US" sz="3600" i="1" dirty="0" err="1" smtClean="0"/>
              <a:t>tại</a:t>
            </a:r>
            <a:endParaRPr lang="en-US" sz="3600" i="1" dirty="0"/>
          </a:p>
        </p:txBody>
      </p:sp>
      <p:sp>
        <p:nvSpPr>
          <p:cNvPr id="3" name="Content Placeholder 2"/>
          <p:cNvSpPr>
            <a:spLocks noGrp="1"/>
          </p:cNvSpPr>
          <p:nvPr>
            <p:ph idx="1"/>
          </p:nvPr>
        </p:nvSpPr>
        <p:spPr>
          <a:ln>
            <a:solidFill>
              <a:schemeClr val="tx2">
                <a:lumMod val="40000"/>
                <a:lumOff val="60000"/>
              </a:schemeClr>
            </a:solidFill>
          </a:ln>
        </p:spPr>
        <p:style>
          <a:lnRef idx="1">
            <a:schemeClr val="dk1"/>
          </a:lnRef>
          <a:fillRef idx="2">
            <a:schemeClr val="dk1"/>
          </a:fillRef>
          <a:effectRef idx="1">
            <a:schemeClr val="dk1"/>
          </a:effectRef>
          <a:fontRef idx="minor">
            <a:schemeClr val="dk1"/>
          </a:fontRef>
        </p:style>
        <p:txBody>
          <a:bodyPr anchor="ctr"/>
          <a:lstStyle/>
          <a:p>
            <a:pPr marL="457200" indent="-457200">
              <a:buFont typeface="Wingdings" pitchFamily="2" charset="2"/>
              <a:buChar char="§"/>
            </a:pPr>
            <a:r>
              <a:rPr lang="en-US" dirty="0"/>
              <a:t>Do </a:t>
            </a:r>
            <a:r>
              <a:rPr lang="en-US" dirty="0" err="1"/>
              <a:t>hoạt</a:t>
            </a:r>
            <a:r>
              <a:rPr lang="en-US" dirty="0"/>
              <a:t> </a:t>
            </a:r>
            <a:r>
              <a:rPr lang="en-US" dirty="0" err="1"/>
              <a:t>động</a:t>
            </a:r>
            <a:r>
              <a:rPr lang="en-US" dirty="0"/>
              <a:t> </a:t>
            </a:r>
            <a:r>
              <a:rPr lang="en-US" dirty="0" err="1"/>
              <a:t>lao</a:t>
            </a:r>
            <a:r>
              <a:rPr lang="en-US" dirty="0"/>
              <a:t> </a:t>
            </a:r>
            <a:r>
              <a:rPr lang="en-US" dirty="0" err="1"/>
              <a:t>động</a:t>
            </a:r>
            <a:r>
              <a:rPr lang="en-US" dirty="0"/>
              <a:t> </a:t>
            </a:r>
            <a:r>
              <a:rPr lang="en-US" dirty="0" err="1"/>
              <a:t>nghề</a:t>
            </a:r>
            <a:r>
              <a:rPr lang="en-US" dirty="0"/>
              <a:t> </a:t>
            </a:r>
            <a:r>
              <a:rPr lang="en-US" dirty="0" err="1"/>
              <a:t>nghiệp</a:t>
            </a:r>
            <a:r>
              <a:rPr lang="en-US" dirty="0"/>
              <a:t>.</a:t>
            </a:r>
          </a:p>
          <a:p>
            <a:pPr marL="457200" indent="-457200">
              <a:buFont typeface="Wingdings" pitchFamily="2" charset="2"/>
              <a:buChar char="§"/>
            </a:pPr>
            <a:r>
              <a:rPr lang="en-US" dirty="0"/>
              <a:t>Do </a:t>
            </a:r>
            <a:r>
              <a:rPr lang="en-US" dirty="0" err="1"/>
              <a:t>xã</a:t>
            </a:r>
            <a:r>
              <a:rPr lang="en-US" dirty="0"/>
              <a:t> </a:t>
            </a:r>
            <a:r>
              <a:rPr lang="en-US" dirty="0" err="1"/>
              <a:t>hội</a:t>
            </a:r>
            <a:r>
              <a:rPr lang="en-US" dirty="0"/>
              <a:t> </a:t>
            </a:r>
            <a:r>
              <a:rPr lang="en-US" dirty="0" err="1"/>
              <a:t>quy</a:t>
            </a:r>
            <a:r>
              <a:rPr lang="en-US" dirty="0"/>
              <a:t> </a:t>
            </a:r>
            <a:r>
              <a:rPr lang="en-US" dirty="0" err="1"/>
              <a:t>định</a:t>
            </a:r>
            <a:r>
              <a:rPr lang="en-US" dirty="0"/>
              <a:t>.</a:t>
            </a:r>
          </a:p>
          <a:p>
            <a:pPr marL="457200" indent="-457200">
              <a:buFont typeface="Wingdings" pitchFamily="2" charset="2"/>
              <a:buChar char="§"/>
            </a:pPr>
            <a:r>
              <a:rPr lang="en-US" dirty="0"/>
              <a:t>Do </a:t>
            </a:r>
            <a:r>
              <a:rPr lang="en-US" dirty="0" err="1"/>
              <a:t>các</a:t>
            </a:r>
            <a:r>
              <a:rPr lang="en-US" dirty="0"/>
              <a:t> </a:t>
            </a:r>
            <a:r>
              <a:rPr lang="en-US" dirty="0" err="1"/>
              <a:t>yếu</a:t>
            </a:r>
            <a:r>
              <a:rPr lang="en-US" dirty="0"/>
              <a:t> </a:t>
            </a:r>
            <a:r>
              <a:rPr lang="en-US" dirty="0" err="1"/>
              <a:t>tố</a:t>
            </a:r>
            <a:r>
              <a:rPr lang="en-US" dirty="0"/>
              <a:t> </a:t>
            </a:r>
            <a:r>
              <a:rPr lang="en-US" dirty="0" err="1"/>
              <a:t>công</a:t>
            </a:r>
            <a:r>
              <a:rPr lang="en-US" dirty="0"/>
              <a:t> </a:t>
            </a:r>
            <a:r>
              <a:rPr lang="en-US" dirty="0" err="1"/>
              <a:t>nghiệp</a:t>
            </a:r>
            <a:r>
              <a:rPr lang="en-US" dirty="0"/>
              <a:t> </a:t>
            </a:r>
            <a:r>
              <a:rPr lang="en-US" dirty="0" err="1"/>
              <a:t>hóa</a:t>
            </a:r>
            <a:r>
              <a:rPr lang="en-US" dirty="0"/>
              <a:t>, </a:t>
            </a:r>
            <a:r>
              <a:rPr lang="en-US" dirty="0" err="1"/>
              <a:t>hiện</a:t>
            </a:r>
            <a:r>
              <a:rPr lang="en-US" dirty="0"/>
              <a:t> </a:t>
            </a:r>
            <a:r>
              <a:rPr lang="en-US" dirty="0" err="1"/>
              <a:t>đại</a:t>
            </a:r>
            <a:r>
              <a:rPr lang="en-US" dirty="0"/>
              <a:t> </a:t>
            </a:r>
            <a:r>
              <a:rPr lang="en-US" dirty="0" err="1"/>
              <a:t>hóa</a:t>
            </a:r>
            <a:r>
              <a:rPr lang="en-US" dirty="0"/>
              <a:t>.</a:t>
            </a:r>
          </a:p>
          <a:p>
            <a:pPr marL="457200" indent="-457200">
              <a:buFont typeface="Wingdings" pitchFamily="2" charset="2"/>
              <a:buChar char="§"/>
            </a:pPr>
            <a:r>
              <a:rPr lang="en-US" dirty="0"/>
              <a:t>Do </a:t>
            </a:r>
            <a:r>
              <a:rPr lang="en-US" dirty="0" err="1"/>
              <a:t>sự</a:t>
            </a:r>
            <a:r>
              <a:rPr lang="en-US" dirty="0"/>
              <a:t> </a:t>
            </a:r>
            <a:r>
              <a:rPr lang="en-US" dirty="0" err="1"/>
              <a:t>phát</a:t>
            </a:r>
            <a:r>
              <a:rPr lang="en-US" dirty="0"/>
              <a:t> </a:t>
            </a:r>
            <a:r>
              <a:rPr lang="en-US" dirty="0" err="1"/>
              <a:t>triển</a:t>
            </a:r>
            <a:r>
              <a:rPr lang="en-US" dirty="0"/>
              <a:t> </a:t>
            </a:r>
            <a:r>
              <a:rPr lang="en-US" dirty="0" err="1"/>
              <a:t>của</a:t>
            </a:r>
            <a:r>
              <a:rPr lang="en-US" dirty="0"/>
              <a:t> </a:t>
            </a:r>
            <a:r>
              <a:rPr lang="en-US" dirty="0" err="1"/>
              <a:t>công</a:t>
            </a:r>
            <a:r>
              <a:rPr lang="en-US" dirty="0"/>
              <a:t> </a:t>
            </a:r>
            <a:r>
              <a:rPr lang="en-US" dirty="0" err="1"/>
              <a:t>nghiệp</a:t>
            </a:r>
            <a:r>
              <a:rPr lang="en-US" dirty="0"/>
              <a:t> </a:t>
            </a:r>
            <a:r>
              <a:rPr lang="en-US" dirty="0" err="1"/>
              <a:t>tạo</a:t>
            </a:r>
            <a:r>
              <a:rPr lang="en-US" dirty="0"/>
              <a:t> </a:t>
            </a:r>
            <a:r>
              <a:rPr lang="en-US" dirty="0" err="1"/>
              <a:t>ra</a:t>
            </a:r>
            <a:r>
              <a:rPr lang="en-US" dirty="0"/>
              <a:t> </a:t>
            </a:r>
            <a:r>
              <a:rPr lang="en-US" dirty="0" err="1"/>
              <a:t>các</a:t>
            </a:r>
            <a:r>
              <a:rPr lang="en-US" dirty="0"/>
              <a:t> </a:t>
            </a:r>
            <a:r>
              <a:rPr lang="en-US" dirty="0" err="1"/>
              <a:t>địa</a:t>
            </a:r>
            <a:r>
              <a:rPr lang="en-US" dirty="0"/>
              <a:t> </a:t>
            </a:r>
            <a:r>
              <a:rPr lang="en-US" dirty="0" err="1"/>
              <a:t>vị</a:t>
            </a:r>
            <a:r>
              <a:rPr lang="en-US" dirty="0"/>
              <a:t> </a:t>
            </a:r>
            <a:r>
              <a:rPr lang="en-US" dirty="0" err="1"/>
              <a:t>khác</a:t>
            </a:r>
            <a:r>
              <a:rPr lang="en-US" dirty="0"/>
              <a:t> </a:t>
            </a:r>
            <a:r>
              <a:rPr lang="en-US" dirty="0" err="1"/>
              <a:t>nhau</a:t>
            </a:r>
            <a:r>
              <a:rPr lang="en-US" dirty="0"/>
              <a:t> </a:t>
            </a:r>
            <a:r>
              <a:rPr lang="en-US" dirty="0" err="1"/>
              <a:t>trong</a:t>
            </a:r>
            <a:r>
              <a:rPr lang="en-US" dirty="0"/>
              <a:t> </a:t>
            </a:r>
            <a:r>
              <a:rPr lang="en-US" dirty="0" err="1"/>
              <a:t>đời</a:t>
            </a:r>
            <a:r>
              <a:rPr lang="en-US" dirty="0"/>
              <a:t> </a:t>
            </a:r>
            <a:r>
              <a:rPr lang="en-US" dirty="0" err="1"/>
              <a:t>sống</a:t>
            </a:r>
            <a:r>
              <a:rPr lang="en-US" dirty="0"/>
              <a:t> </a:t>
            </a:r>
            <a:r>
              <a:rPr lang="en-US" dirty="0" err="1"/>
              <a:t>xã</a:t>
            </a:r>
            <a:r>
              <a:rPr lang="en-US" dirty="0"/>
              <a:t> </a:t>
            </a:r>
            <a:r>
              <a:rPr lang="en-US" dirty="0" err="1"/>
              <a:t>hội</a:t>
            </a:r>
            <a:r>
              <a:rPr lang="en-US" dirty="0"/>
              <a:t>. </a:t>
            </a:r>
          </a:p>
          <a:p>
            <a:pPr marL="457200" indent="-457200">
              <a:buFont typeface="Wingdings" pitchFamily="2" charset="2"/>
              <a:buChar char="§"/>
            </a:pPr>
            <a:r>
              <a:rPr lang="en-US" dirty="0"/>
              <a:t>Do </a:t>
            </a:r>
            <a:r>
              <a:rPr lang="en-US" dirty="0" err="1"/>
              <a:t>phong</a:t>
            </a:r>
            <a:r>
              <a:rPr lang="en-US" dirty="0"/>
              <a:t> </a:t>
            </a:r>
            <a:r>
              <a:rPr lang="en-US" dirty="0" err="1"/>
              <a:t>cách</a:t>
            </a:r>
            <a:r>
              <a:rPr lang="en-US" dirty="0"/>
              <a:t> </a:t>
            </a:r>
            <a:r>
              <a:rPr lang="en-US" dirty="0" err="1"/>
              <a:t>văn</a:t>
            </a:r>
            <a:r>
              <a:rPr lang="en-US" dirty="0"/>
              <a:t> </a:t>
            </a:r>
            <a:r>
              <a:rPr lang="en-US" dirty="0" err="1"/>
              <a:t>hóa</a:t>
            </a:r>
            <a:r>
              <a:rPr lang="en-US" dirty="0"/>
              <a:t>, </a:t>
            </a:r>
            <a:r>
              <a:rPr lang="en-US" dirty="0" err="1"/>
              <a:t>hôn</a:t>
            </a:r>
            <a:r>
              <a:rPr lang="en-US" dirty="0"/>
              <a:t> </a:t>
            </a:r>
            <a:r>
              <a:rPr lang="en-US" dirty="0" err="1"/>
              <a:t>nhân</a:t>
            </a:r>
            <a:r>
              <a:rPr lang="en-US" dirty="0"/>
              <a:t>, </a:t>
            </a:r>
            <a:r>
              <a:rPr lang="en-US" dirty="0" err="1"/>
              <a:t>gia</a:t>
            </a:r>
            <a:r>
              <a:rPr lang="en-US" dirty="0"/>
              <a:t> </a:t>
            </a:r>
            <a:r>
              <a:rPr lang="en-US" dirty="0" err="1"/>
              <a:t>đình</a:t>
            </a:r>
            <a:r>
              <a:rPr lang="en-US" dirty="0"/>
              <a:t>, </a:t>
            </a:r>
            <a:r>
              <a:rPr lang="en-US" dirty="0" err="1"/>
              <a:t>xã</a:t>
            </a:r>
            <a:r>
              <a:rPr lang="en-US" dirty="0"/>
              <a:t> </a:t>
            </a:r>
            <a:r>
              <a:rPr lang="en-US" dirty="0" err="1"/>
              <a:t>hội</a:t>
            </a:r>
            <a:r>
              <a:rPr lang="en-US" dirty="0"/>
              <a:t> </a:t>
            </a:r>
            <a:r>
              <a:rPr lang="en-US" dirty="0" err="1"/>
              <a:t>sắp</a:t>
            </a:r>
            <a:r>
              <a:rPr lang="en-US" dirty="0"/>
              <a:t> </a:t>
            </a:r>
            <a:r>
              <a:rPr lang="en-US" dirty="0" err="1"/>
              <a:t>đặt</a:t>
            </a:r>
            <a:r>
              <a:rPr lang="en-US" dirty="0"/>
              <a:t>.</a:t>
            </a:r>
          </a:p>
          <a:p>
            <a:endParaRPr lang="en-US" dirty="0"/>
          </a:p>
        </p:txBody>
      </p:sp>
    </p:spTree>
    <p:extLst>
      <p:ext uri="{BB962C8B-B14F-4D97-AF65-F5344CB8AC3E}">
        <p14:creationId xmlns:p14="http://schemas.microsoft.com/office/powerpoint/2010/main" val="20634660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wipe(down)">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down)">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down)">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down)">
                                      <p:cBhvr>
                                        <p:cTn id="32" dur="5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down)">
                                      <p:cBhvr>
                                        <p:cTn id="3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6248400" cy="715962"/>
          </a:xfrm>
          <a:solidFill>
            <a:schemeClr val="accent1">
              <a:lumMod val="20000"/>
              <a:lumOff val="80000"/>
            </a:schemeClr>
          </a:solidFill>
        </p:spPr>
        <p:txBody>
          <a:bodyPr>
            <a:normAutofit fontScale="90000"/>
          </a:bodyPr>
          <a:lstStyle/>
          <a:p>
            <a:r>
              <a:rPr lang="en-US" sz="3600" i="1" dirty="0" smtClean="0"/>
              <a:t>Theo </a:t>
            </a:r>
            <a:r>
              <a:rPr lang="en-US" sz="3600" i="1" dirty="0" err="1" smtClean="0"/>
              <a:t>khảo</a:t>
            </a:r>
            <a:r>
              <a:rPr lang="en-US" sz="3600" i="1" dirty="0" smtClean="0"/>
              <a:t> </a:t>
            </a:r>
            <a:r>
              <a:rPr lang="en-US" sz="3600" i="1" dirty="0" err="1" smtClean="0"/>
              <a:t>sát</a:t>
            </a:r>
            <a:r>
              <a:rPr lang="en-US" sz="3600" i="1" dirty="0" smtClean="0"/>
              <a:t> </a:t>
            </a:r>
            <a:r>
              <a:rPr lang="en-US" sz="3600" i="1" dirty="0" err="1" smtClean="0"/>
              <a:t>mức</a:t>
            </a:r>
            <a:r>
              <a:rPr lang="en-US" sz="3600" i="1" dirty="0" smtClean="0"/>
              <a:t> </a:t>
            </a:r>
            <a:r>
              <a:rPr lang="en-US" sz="3600" i="1" dirty="0" err="1" smtClean="0"/>
              <a:t>sống</a:t>
            </a:r>
            <a:r>
              <a:rPr lang="en-US" sz="3600" i="1" dirty="0" smtClean="0"/>
              <a:t> </a:t>
            </a:r>
            <a:r>
              <a:rPr lang="en-US" sz="3600" i="1" dirty="0" err="1" smtClean="0"/>
              <a:t>hộ</a:t>
            </a:r>
            <a:r>
              <a:rPr lang="en-US" sz="3600" i="1" dirty="0" smtClean="0"/>
              <a:t> </a:t>
            </a:r>
            <a:r>
              <a:rPr lang="en-US" sz="3600" i="1" dirty="0" err="1" smtClean="0"/>
              <a:t>gia</a:t>
            </a:r>
            <a:r>
              <a:rPr lang="en-US" sz="3600" i="1" dirty="0" smtClean="0"/>
              <a:t> </a:t>
            </a:r>
            <a:r>
              <a:rPr lang="en-US" sz="3600" i="1" dirty="0" err="1" smtClean="0"/>
              <a:t>đình</a:t>
            </a:r>
            <a:endParaRPr lang="en-US" sz="3600" i="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18402940"/>
              </p:ext>
            </p:extLst>
          </p:nvPr>
        </p:nvGraphicFramePr>
        <p:xfrm>
          <a:off x="609601" y="2971800"/>
          <a:ext cx="7848596" cy="3352800"/>
        </p:xfrm>
        <a:graphic>
          <a:graphicData uri="http://schemas.openxmlformats.org/drawingml/2006/table">
            <a:tbl>
              <a:tblPr/>
              <a:tblGrid>
                <a:gridCol w="1121228"/>
                <a:gridCol w="1121228"/>
                <a:gridCol w="1121228"/>
                <a:gridCol w="1121228"/>
                <a:gridCol w="1121228"/>
                <a:gridCol w="1121228"/>
                <a:gridCol w="1121228"/>
              </a:tblGrid>
              <a:tr h="1109235">
                <a:tc>
                  <a:txBody>
                    <a:bodyPr/>
                    <a:lstStyle/>
                    <a:p>
                      <a:pPr algn="ctr"/>
                      <a:r>
                        <a:rPr lang="en-US" b="1" dirty="0">
                          <a:effectLst/>
                        </a:rPr>
                        <a:t>TT</a:t>
                      </a:r>
                      <a:endParaRPr lang="en-US" dirty="0">
                        <a:effectLst/>
                      </a:endParaRPr>
                    </a:p>
                  </a:txBody>
                  <a:tcPr marL="9525" marR="9525" marT="9525" marB="9525" anchor="ctr">
                    <a:lnL>
                      <a:noFill/>
                    </a:lnL>
                    <a:lnR>
                      <a:noFill/>
                    </a:lnR>
                    <a:lnT>
                      <a:noFill/>
                    </a:lnT>
                    <a:lnB>
                      <a:noFill/>
                    </a:lnB>
                    <a:solidFill>
                      <a:srgbClr val="FFFFFF"/>
                    </a:solidFill>
                  </a:tcPr>
                </a:tc>
                <a:tc>
                  <a:txBody>
                    <a:bodyPr/>
                    <a:lstStyle/>
                    <a:p>
                      <a:pPr algn="ctr"/>
                      <a:r>
                        <a:rPr lang="vi-VN" b="1">
                          <a:effectLst/>
                        </a:rPr>
                        <a:t>Năm/ khu vực</a:t>
                      </a:r>
                      <a:endParaRPr lang="vi-VN">
                        <a:effectLst/>
                      </a:endParaRPr>
                    </a:p>
                  </a:txBody>
                  <a:tcPr marL="9525" marR="9525" marT="9525" marB="9525" anchor="ctr">
                    <a:lnL>
                      <a:noFill/>
                    </a:lnL>
                    <a:lnR>
                      <a:noFill/>
                    </a:lnR>
                    <a:lnT>
                      <a:noFill/>
                    </a:lnT>
                    <a:lnB>
                      <a:noFill/>
                    </a:lnB>
                    <a:solidFill>
                      <a:srgbClr val="FFFFFF"/>
                    </a:solidFill>
                  </a:tcPr>
                </a:tc>
                <a:tc>
                  <a:txBody>
                    <a:bodyPr/>
                    <a:lstStyle/>
                    <a:p>
                      <a:pPr algn="ctr"/>
                      <a:r>
                        <a:rPr lang="en-US" b="1">
                          <a:effectLst/>
                        </a:rPr>
                        <a:t>1999</a:t>
                      </a:r>
                      <a:endParaRPr lang="en-US">
                        <a:effectLst/>
                      </a:endParaRPr>
                    </a:p>
                  </a:txBody>
                  <a:tcPr marL="9525" marR="9525" marT="9525" marB="9525" anchor="ctr">
                    <a:lnL>
                      <a:noFill/>
                    </a:lnL>
                    <a:lnR>
                      <a:noFill/>
                    </a:lnR>
                    <a:lnT>
                      <a:noFill/>
                    </a:lnT>
                    <a:lnB>
                      <a:noFill/>
                    </a:lnB>
                    <a:solidFill>
                      <a:srgbClr val="FFFFFF"/>
                    </a:solidFill>
                  </a:tcPr>
                </a:tc>
                <a:tc>
                  <a:txBody>
                    <a:bodyPr/>
                    <a:lstStyle/>
                    <a:p>
                      <a:pPr algn="ctr"/>
                      <a:r>
                        <a:rPr lang="en-US" b="1" dirty="0">
                          <a:effectLst/>
                        </a:rPr>
                        <a:t>2002</a:t>
                      </a:r>
                      <a:endParaRPr lang="en-US" dirty="0">
                        <a:effectLst/>
                      </a:endParaRPr>
                    </a:p>
                  </a:txBody>
                  <a:tcPr marL="9525" marR="9525" marT="9525" marB="9525" anchor="ctr">
                    <a:lnL>
                      <a:noFill/>
                    </a:lnL>
                    <a:lnR>
                      <a:noFill/>
                    </a:lnR>
                    <a:lnT>
                      <a:noFill/>
                    </a:lnT>
                    <a:lnB>
                      <a:noFill/>
                    </a:lnB>
                    <a:solidFill>
                      <a:srgbClr val="FFFFFF"/>
                    </a:solidFill>
                  </a:tcPr>
                </a:tc>
                <a:tc>
                  <a:txBody>
                    <a:bodyPr/>
                    <a:lstStyle/>
                    <a:p>
                      <a:pPr algn="ctr"/>
                      <a:r>
                        <a:rPr lang="en-US" b="1">
                          <a:effectLst/>
                        </a:rPr>
                        <a:t>2004</a:t>
                      </a:r>
                      <a:endParaRPr lang="en-US">
                        <a:effectLst/>
                      </a:endParaRPr>
                    </a:p>
                  </a:txBody>
                  <a:tcPr marL="9525" marR="9525" marT="9525" marB="9525" anchor="ctr">
                    <a:lnL>
                      <a:noFill/>
                    </a:lnL>
                    <a:lnR>
                      <a:noFill/>
                    </a:lnR>
                    <a:lnT>
                      <a:noFill/>
                    </a:lnT>
                    <a:lnB>
                      <a:noFill/>
                    </a:lnB>
                    <a:solidFill>
                      <a:srgbClr val="FFFFFF"/>
                    </a:solidFill>
                  </a:tcPr>
                </a:tc>
                <a:tc>
                  <a:txBody>
                    <a:bodyPr/>
                    <a:lstStyle/>
                    <a:p>
                      <a:pPr algn="ctr"/>
                      <a:r>
                        <a:rPr lang="en-US" b="1">
                          <a:effectLst/>
                        </a:rPr>
                        <a:t>2006</a:t>
                      </a:r>
                      <a:endParaRPr lang="en-US">
                        <a:effectLst/>
                      </a:endParaRPr>
                    </a:p>
                  </a:txBody>
                  <a:tcPr marL="9525" marR="9525" marT="9525" marB="9525" anchor="ctr">
                    <a:lnL>
                      <a:noFill/>
                    </a:lnL>
                    <a:lnR>
                      <a:noFill/>
                    </a:lnR>
                    <a:lnT>
                      <a:noFill/>
                    </a:lnT>
                    <a:lnB>
                      <a:noFill/>
                    </a:lnB>
                    <a:solidFill>
                      <a:srgbClr val="FFFFFF"/>
                    </a:solidFill>
                  </a:tcPr>
                </a:tc>
                <a:tc>
                  <a:txBody>
                    <a:bodyPr/>
                    <a:lstStyle/>
                    <a:p>
                      <a:pPr algn="ctr"/>
                      <a:r>
                        <a:rPr lang="en-US" b="1">
                          <a:effectLst/>
                        </a:rPr>
                        <a:t>2008</a:t>
                      </a:r>
                      <a:endParaRPr lang="en-US">
                        <a:effectLst/>
                      </a:endParaRPr>
                    </a:p>
                  </a:txBody>
                  <a:tcPr marL="9525" marR="9525" marT="9525" marB="9525" anchor="ctr">
                    <a:lnL>
                      <a:noFill/>
                    </a:lnL>
                    <a:lnR>
                      <a:noFill/>
                    </a:lnR>
                    <a:lnT>
                      <a:noFill/>
                    </a:lnT>
                    <a:lnB>
                      <a:noFill/>
                    </a:lnB>
                    <a:solidFill>
                      <a:srgbClr val="FFFFFF"/>
                    </a:solidFill>
                  </a:tcPr>
                </a:tc>
              </a:tr>
              <a:tr h="747855">
                <a:tc>
                  <a:txBody>
                    <a:bodyPr/>
                    <a:lstStyle/>
                    <a:p>
                      <a:pPr algn="ctr"/>
                      <a:r>
                        <a:rPr lang="en-US">
                          <a:effectLst/>
                        </a:rPr>
                        <a:t>1</a:t>
                      </a:r>
                    </a:p>
                  </a:txBody>
                  <a:tcPr marL="9525" marR="9525" marT="9525" marB="9525" anchor="ctr">
                    <a:lnL>
                      <a:noFill/>
                    </a:lnL>
                    <a:lnR>
                      <a:noFill/>
                    </a:lnR>
                    <a:lnT>
                      <a:noFill/>
                    </a:lnT>
                    <a:lnB>
                      <a:noFill/>
                    </a:lnB>
                    <a:solidFill>
                      <a:srgbClr val="FFFFFF"/>
                    </a:solidFill>
                  </a:tcPr>
                </a:tc>
                <a:tc>
                  <a:txBody>
                    <a:bodyPr/>
                    <a:lstStyle/>
                    <a:p>
                      <a:pPr algn="ctr"/>
                      <a:r>
                        <a:rPr lang="vi-VN">
                          <a:effectLst/>
                        </a:rPr>
                        <a:t>Cả nước</a:t>
                      </a:r>
                    </a:p>
                  </a:txBody>
                  <a:tcPr marL="9525" marR="9525" marT="9525" marB="9525" anchor="ctr">
                    <a:lnL>
                      <a:noFill/>
                    </a:lnL>
                    <a:lnR>
                      <a:noFill/>
                    </a:lnR>
                    <a:lnT>
                      <a:noFill/>
                    </a:lnT>
                    <a:lnB>
                      <a:noFill/>
                    </a:lnB>
                    <a:solidFill>
                      <a:srgbClr val="FFFFFF"/>
                    </a:solidFill>
                  </a:tcPr>
                </a:tc>
                <a:tc>
                  <a:txBody>
                    <a:bodyPr/>
                    <a:lstStyle/>
                    <a:p>
                      <a:pPr algn="ctr"/>
                      <a:r>
                        <a:rPr lang="en-US" dirty="0">
                          <a:effectLst/>
                        </a:rPr>
                        <a:t>295</a:t>
                      </a:r>
                    </a:p>
                  </a:txBody>
                  <a:tcPr marL="9525" marR="9525" marT="9525" marB="9525" anchor="ctr">
                    <a:lnL>
                      <a:noFill/>
                    </a:lnL>
                    <a:lnR>
                      <a:noFill/>
                    </a:lnR>
                    <a:lnT>
                      <a:noFill/>
                    </a:lnT>
                    <a:lnB>
                      <a:noFill/>
                    </a:lnB>
                    <a:solidFill>
                      <a:srgbClr val="FFFFFF"/>
                    </a:solidFill>
                  </a:tcPr>
                </a:tc>
                <a:tc>
                  <a:txBody>
                    <a:bodyPr/>
                    <a:lstStyle/>
                    <a:p>
                      <a:pPr algn="ctr"/>
                      <a:r>
                        <a:rPr lang="en-US" dirty="0">
                          <a:effectLst/>
                        </a:rPr>
                        <a:t>356</a:t>
                      </a:r>
                    </a:p>
                  </a:txBody>
                  <a:tcPr marL="9525" marR="9525" marT="9525" marB="9525" anchor="ctr">
                    <a:lnL>
                      <a:noFill/>
                    </a:lnL>
                    <a:lnR>
                      <a:noFill/>
                    </a:lnR>
                    <a:lnT>
                      <a:noFill/>
                    </a:lnT>
                    <a:lnB>
                      <a:noFill/>
                    </a:lnB>
                    <a:solidFill>
                      <a:srgbClr val="FFFFFF"/>
                    </a:solidFill>
                  </a:tcPr>
                </a:tc>
                <a:tc>
                  <a:txBody>
                    <a:bodyPr/>
                    <a:lstStyle/>
                    <a:p>
                      <a:pPr algn="ctr"/>
                      <a:r>
                        <a:rPr lang="en-US">
                          <a:effectLst/>
                        </a:rPr>
                        <a:t>484</a:t>
                      </a:r>
                    </a:p>
                  </a:txBody>
                  <a:tcPr marL="9525" marR="9525" marT="9525" marB="9525" anchor="ctr">
                    <a:lnL>
                      <a:noFill/>
                    </a:lnL>
                    <a:lnR>
                      <a:noFill/>
                    </a:lnR>
                    <a:lnT>
                      <a:noFill/>
                    </a:lnT>
                    <a:lnB>
                      <a:noFill/>
                    </a:lnB>
                    <a:solidFill>
                      <a:srgbClr val="FFFFFF"/>
                    </a:solidFill>
                  </a:tcPr>
                </a:tc>
                <a:tc>
                  <a:txBody>
                    <a:bodyPr/>
                    <a:lstStyle/>
                    <a:p>
                      <a:pPr algn="ctr"/>
                      <a:r>
                        <a:rPr lang="en-US">
                          <a:effectLst/>
                        </a:rPr>
                        <a:t>636</a:t>
                      </a:r>
                    </a:p>
                  </a:txBody>
                  <a:tcPr marL="9525" marR="9525" marT="9525" marB="9525" anchor="ctr">
                    <a:lnL>
                      <a:noFill/>
                    </a:lnL>
                    <a:lnR>
                      <a:noFill/>
                    </a:lnR>
                    <a:lnT>
                      <a:noFill/>
                    </a:lnT>
                    <a:lnB>
                      <a:noFill/>
                    </a:lnB>
                    <a:solidFill>
                      <a:srgbClr val="FFFFFF"/>
                    </a:solidFill>
                  </a:tcPr>
                </a:tc>
                <a:tc>
                  <a:txBody>
                    <a:bodyPr/>
                    <a:lstStyle/>
                    <a:p>
                      <a:pPr algn="ctr"/>
                      <a:r>
                        <a:rPr lang="en-US">
                          <a:effectLst/>
                        </a:rPr>
                        <a:t>995</a:t>
                      </a:r>
                    </a:p>
                  </a:txBody>
                  <a:tcPr marL="9525" marR="9525" marT="9525" marB="9525" anchor="ctr">
                    <a:lnL>
                      <a:noFill/>
                    </a:lnL>
                    <a:lnR>
                      <a:noFill/>
                    </a:lnR>
                    <a:lnT>
                      <a:noFill/>
                    </a:lnT>
                    <a:lnB>
                      <a:noFill/>
                    </a:lnB>
                    <a:solidFill>
                      <a:srgbClr val="FFFFFF"/>
                    </a:solidFill>
                  </a:tcPr>
                </a:tc>
              </a:tr>
              <a:tr h="747855">
                <a:tc>
                  <a:txBody>
                    <a:bodyPr/>
                    <a:lstStyle/>
                    <a:p>
                      <a:pPr algn="ctr"/>
                      <a:r>
                        <a:rPr lang="en-US" dirty="0">
                          <a:effectLst/>
                        </a:rPr>
                        <a:t>2</a:t>
                      </a:r>
                    </a:p>
                  </a:txBody>
                  <a:tcPr marL="9525" marR="9525" marT="9525" marB="9525" anchor="ctr">
                    <a:lnL>
                      <a:noFill/>
                    </a:lnL>
                    <a:lnR>
                      <a:noFill/>
                    </a:lnR>
                    <a:lnT>
                      <a:noFill/>
                    </a:lnT>
                    <a:lnB>
                      <a:noFill/>
                    </a:lnB>
                    <a:solidFill>
                      <a:srgbClr val="FFFFFF"/>
                    </a:solidFill>
                  </a:tcPr>
                </a:tc>
                <a:tc>
                  <a:txBody>
                    <a:bodyPr/>
                    <a:lstStyle/>
                    <a:p>
                      <a:pPr algn="ctr"/>
                      <a:r>
                        <a:rPr lang="en-US">
                          <a:effectLst/>
                        </a:rPr>
                        <a:t>Thành thị</a:t>
                      </a:r>
                    </a:p>
                  </a:txBody>
                  <a:tcPr marL="9525" marR="9525" marT="9525" marB="9525" anchor="ctr">
                    <a:lnL>
                      <a:noFill/>
                    </a:lnL>
                    <a:lnR>
                      <a:noFill/>
                    </a:lnR>
                    <a:lnT>
                      <a:noFill/>
                    </a:lnT>
                    <a:lnB>
                      <a:noFill/>
                    </a:lnB>
                    <a:solidFill>
                      <a:srgbClr val="FFFFFF"/>
                    </a:solidFill>
                  </a:tcPr>
                </a:tc>
                <a:tc>
                  <a:txBody>
                    <a:bodyPr/>
                    <a:lstStyle/>
                    <a:p>
                      <a:pPr algn="ctr"/>
                      <a:r>
                        <a:rPr lang="en-US">
                          <a:effectLst/>
                        </a:rPr>
                        <a:t>517</a:t>
                      </a:r>
                    </a:p>
                  </a:txBody>
                  <a:tcPr marL="9525" marR="9525" marT="9525" marB="9525" anchor="ctr">
                    <a:lnL>
                      <a:noFill/>
                    </a:lnL>
                    <a:lnR>
                      <a:noFill/>
                    </a:lnR>
                    <a:lnT>
                      <a:noFill/>
                    </a:lnT>
                    <a:lnB>
                      <a:noFill/>
                    </a:lnB>
                    <a:solidFill>
                      <a:srgbClr val="FFFFFF"/>
                    </a:solidFill>
                  </a:tcPr>
                </a:tc>
                <a:tc>
                  <a:txBody>
                    <a:bodyPr/>
                    <a:lstStyle/>
                    <a:p>
                      <a:pPr algn="ctr"/>
                      <a:r>
                        <a:rPr lang="en-US" dirty="0">
                          <a:effectLst/>
                        </a:rPr>
                        <a:t>622</a:t>
                      </a:r>
                    </a:p>
                  </a:txBody>
                  <a:tcPr marL="9525" marR="9525" marT="9525" marB="9525" anchor="ctr">
                    <a:lnL>
                      <a:noFill/>
                    </a:lnL>
                    <a:lnR>
                      <a:noFill/>
                    </a:lnR>
                    <a:lnT>
                      <a:noFill/>
                    </a:lnT>
                    <a:lnB>
                      <a:noFill/>
                    </a:lnB>
                    <a:solidFill>
                      <a:srgbClr val="FFFFFF"/>
                    </a:solidFill>
                  </a:tcPr>
                </a:tc>
                <a:tc>
                  <a:txBody>
                    <a:bodyPr/>
                    <a:lstStyle/>
                    <a:p>
                      <a:pPr algn="ctr"/>
                      <a:r>
                        <a:rPr lang="en-US">
                          <a:effectLst/>
                        </a:rPr>
                        <a:t>815</a:t>
                      </a:r>
                    </a:p>
                  </a:txBody>
                  <a:tcPr marL="9525" marR="9525" marT="9525" marB="9525" anchor="ctr">
                    <a:lnL>
                      <a:noFill/>
                    </a:lnL>
                    <a:lnR>
                      <a:noFill/>
                    </a:lnR>
                    <a:lnT>
                      <a:noFill/>
                    </a:lnT>
                    <a:lnB>
                      <a:noFill/>
                    </a:lnB>
                    <a:solidFill>
                      <a:srgbClr val="FFFFFF"/>
                    </a:solidFill>
                  </a:tcPr>
                </a:tc>
                <a:tc>
                  <a:txBody>
                    <a:bodyPr/>
                    <a:lstStyle/>
                    <a:p>
                      <a:pPr algn="ctr"/>
                      <a:r>
                        <a:rPr lang="en-US">
                          <a:effectLst/>
                        </a:rPr>
                        <a:t>1058</a:t>
                      </a:r>
                    </a:p>
                  </a:txBody>
                  <a:tcPr marL="9525" marR="9525" marT="9525" marB="9525" anchor="ctr">
                    <a:lnL>
                      <a:noFill/>
                    </a:lnL>
                    <a:lnR>
                      <a:noFill/>
                    </a:lnR>
                    <a:lnT>
                      <a:noFill/>
                    </a:lnT>
                    <a:lnB>
                      <a:noFill/>
                    </a:lnB>
                    <a:solidFill>
                      <a:srgbClr val="FFFFFF"/>
                    </a:solidFill>
                  </a:tcPr>
                </a:tc>
                <a:tc>
                  <a:txBody>
                    <a:bodyPr/>
                    <a:lstStyle/>
                    <a:p>
                      <a:pPr algn="ctr"/>
                      <a:r>
                        <a:rPr lang="en-US">
                          <a:effectLst/>
                        </a:rPr>
                        <a:t>1605</a:t>
                      </a:r>
                    </a:p>
                  </a:txBody>
                  <a:tcPr marL="9525" marR="9525" marT="9525" marB="9525" anchor="ctr">
                    <a:lnL>
                      <a:noFill/>
                    </a:lnL>
                    <a:lnR>
                      <a:noFill/>
                    </a:lnR>
                    <a:lnT>
                      <a:noFill/>
                    </a:lnT>
                    <a:lnB>
                      <a:noFill/>
                    </a:lnB>
                    <a:solidFill>
                      <a:srgbClr val="FFFFFF"/>
                    </a:solidFill>
                  </a:tcPr>
                </a:tc>
              </a:tr>
              <a:tr h="747855">
                <a:tc>
                  <a:txBody>
                    <a:bodyPr/>
                    <a:lstStyle/>
                    <a:p>
                      <a:pPr algn="ctr"/>
                      <a:r>
                        <a:rPr lang="en-US">
                          <a:effectLst/>
                        </a:rPr>
                        <a:t>3</a:t>
                      </a:r>
                    </a:p>
                  </a:txBody>
                  <a:tcPr marL="9525" marR="9525" marT="9525" marB="9525" anchor="ctr">
                    <a:lnL>
                      <a:noFill/>
                    </a:lnL>
                    <a:lnR>
                      <a:noFill/>
                    </a:lnR>
                    <a:lnT>
                      <a:noFill/>
                    </a:lnT>
                    <a:lnB>
                      <a:noFill/>
                    </a:lnB>
                    <a:solidFill>
                      <a:srgbClr val="FFFFFF"/>
                    </a:solidFill>
                  </a:tcPr>
                </a:tc>
                <a:tc>
                  <a:txBody>
                    <a:bodyPr/>
                    <a:lstStyle/>
                    <a:p>
                      <a:pPr algn="ctr"/>
                      <a:r>
                        <a:rPr lang="en-US">
                          <a:effectLst/>
                        </a:rPr>
                        <a:t> Nông thôn</a:t>
                      </a:r>
                    </a:p>
                  </a:txBody>
                  <a:tcPr marL="9525" marR="9525" marT="9525" marB="9525" anchor="ctr">
                    <a:lnL>
                      <a:noFill/>
                    </a:lnL>
                    <a:lnR>
                      <a:noFill/>
                    </a:lnR>
                    <a:lnT>
                      <a:noFill/>
                    </a:lnT>
                    <a:lnB>
                      <a:noFill/>
                    </a:lnB>
                    <a:solidFill>
                      <a:srgbClr val="FFFFFF"/>
                    </a:solidFill>
                  </a:tcPr>
                </a:tc>
                <a:tc>
                  <a:txBody>
                    <a:bodyPr/>
                    <a:lstStyle/>
                    <a:p>
                      <a:pPr algn="ctr"/>
                      <a:r>
                        <a:rPr lang="en-US">
                          <a:effectLst/>
                        </a:rPr>
                        <a:t>225</a:t>
                      </a:r>
                    </a:p>
                  </a:txBody>
                  <a:tcPr marL="9525" marR="9525" marT="9525" marB="9525" anchor="ctr">
                    <a:lnL>
                      <a:noFill/>
                    </a:lnL>
                    <a:lnR>
                      <a:noFill/>
                    </a:lnR>
                    <a:lnT>
                      <a:noFill/>
                    </a:lnT>
                    <a:lnB>
                      <a:noFill/>
                    </a:lnB>
                    <a:solidFill>
                      <a:srgbClr val="FFFFFF"/>
                    </a:solidFill>
                  </a:tcPr>
                </a:tc>
                <a:tc>
                  <a:txBody>
                    <a:bodyPr/>
                    <a:lstStyle/>
                    <a:p>
                      <a:pPr algn="ctr"/>
                      <a:r>
                        <a:rPr lang="en-US">
                          <a:effectLst/>
                        </a:rPr>
                        <a:t>275</a:t>
                      </a:r>
                    </a:p>
                  </a:txBody>
                  <a:tcPr marL="9525" marR="9525" marT="9525" marB="9525" anchor="ctr">
                    <a:lnL>
                      <a:noFill/>
                    </a:lnL>
                    <a:lnR>
                      <a:noFill/>
                    </a:lnR>
                    <a:lnT>
                      <a:noFill/>
                    </a:lnT>
                    <a:lnB>
                      <a:noFill/>
                    </a:lnB>
                    <a:solidFill>
                      <a:srgbClr val="FFFFFF"/>
                    </a:solidFill>
                  </a:tcPr>
                </a:tc>
                <a:tc>
                  <a:txBody>
                    <a:bodyPr/>
                    <a:lstStyle/>
                    <a:p>
                      <a:pPr algn="ctr"/>
                      <a:r>
                        <a:rPr lang="en-US">
                          <a:effectLst/>
                        </a:rPr>
                        <a:t>378</a:t>
                      </a:r>
                    </a:p>
                  </a:txBody>
                  <a:tcPr marL="9525" marR="9525" marT="9525" marB="9525" anchor="ctr">
                    <a:lnL>
                      <a:noFill/>
                    </a:lnL>
                    <a:lnR>
                      <a:noFill/>
                    </a:lnR>
                    <a:lnT>
                      <a:noFill/>
                    </a:lnT>
                    <a:lnB>
                      <a:noFill/>
                    </a:lnB>
                    <a:solidFill>
                      <a:srgbClr val="FFFFFF"/>
                    </a:solidFill>
                  </a:tcPr>
                </a:tc>
                <a:tc>
                  <a:txBody>
                    <a:bodyPr/>
                    <a:lstStyle/>
                    <a:p>
                      <a:pPr algn="ctr"/>
                      <a:r>
                        <a:rPr lang="en-US">
                          <a:effectLst/>
                        </a:rPr>
                        <a:t>506</a:t>
                      </a:r>
                    </a:p>
                  </a:txBody>
                  <a:tcPr marL="9525" marR="9525" marT="9525" marB="9525" anchor="ctr">
                    <a:lnL>
                      <a:noFill/>
                    </a:lnL>
                    <a:lnR>
                      <a:noFill/>
                    </a:lnR>
                    <a:lnT>
                      <a:noFill/>
                    </a:lnT>
                    <a:lnB>
                      <a:noFill/>
                    </a:lnB>
                    <a:solidFill>
                      <a:srgbClr val="FFFFFF"/>
                    </a:solidFill>
                  </a:tcPr>
                </a:tc>
                <a:tc>
                  <a:txBody>
                    <a:bodyPr/>
                    <a:lstStyle/>
                    <a:p>
                      <a:pPr algn="ctr"/>
                      <a:r>
                        <a:rPr lang="en-US" dirty="0">
                          <a:effectLst/>
                        </a:rPr>
                        <a:t>762</a:t>
                      </a:r>
                    </a:p>
                  </a:txBody>
                  <a:tcPr marL="9525" marR="9525" marT="9525" marB="9525" anchor="ctr">
                    <a:lnL>
                      <a:noFill/>
                    </a:lnL>
                    <a:lnR>
                      <a:noFill/>
                    </a:lnR>
                    <a:lnT>
                      <a:noFill/>
                    </a:lnT>
                    <a:lnB>
                      <a:noFill/>
                    </a:lnB>
                    <a:solidFill>
                      <a:srgbClr val="FFFFFF"/>
                    </a:solidFill>
                  </a:tcPr>
                </a:tc>
              </a:tr>
            </a:tbl>
          </a:graphicData>
        </a:graphic>
      </p:graphicFrame>
      <p:sp>
        <p:nvSpPr>
          <p:cNvPr id="5" name="Rectangle 1"/>
          <p:cNvSpPr>
            <a:spLocks noChangeArrowheads="1"/>
          </p:cNvSpPr>
          <p:nvPr/>
        </p:nvSpPr>
        <p:spPr bwMode="auto">
          <a:xfrm>
            <a:off x="0" y="1360060"/>
            <a:ext cx="922528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tabLst/>
            </a:pPr>
            <a:r>
              <a:rPr lang="en-US" sz="3000" dirty="0" smtClean="0">
                <a:solidFill>
                  <a:srgbClr val="000000"/>
                </a:solidFill>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Mức</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thu</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nhập</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bình</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quân</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đầu</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người</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liên</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tục</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tăng</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trên</a:t>
            </a:r>
            <a:endParaRPr kumimoji="0" lang="en-US" sz="30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phạm</a:t>
            </a:r>
            <a:r>
              <a:rPr kumimoji="0" lang="en-US" sz="3000" b="0" i="0" u="none" strike="noStrike" cap="none" normalizeH="0" baseline="0" dirty="0" smtClean="0">
                <a:ln>
                  <a:noFill/>
                </a:ln>
                <a:solidFill>
                  <a:srgbClr val="000000"/>
                </a:solidFill>
                <a:effectLst/>
                <a:latin typeface="Arial" pitchFamily="34" charset="0"/>
                <a:cs typeface="Arial" pitchFamily="34" charset="0"/>
              </a:rPr>
              <a:t> vi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cả</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nước</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tăng</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từ</a:t>
            </a:r>
            <a:r>
              <a:rPr kumimoji="0" lang="en-US" sz="3000" b="0" i="0" u="none" strike="noStrike" cap="none" normalizeH="0" baseline="0" dirty="0" smtClean="0">
                <a:ln>
                  <a:noFill/>
                </a:ln>
                <a:solidFill>
                  <a:srgbClr val="000000"/>
                </a:solidFill>
                <a:effectLst/>
                <a:latin typeface="Arial" pitchFamily="34" charset="0"/>
                <a:cs typeface="Arial" pitchFamily="34" charset="0"/>
              </a:rPr>
              <a:t> 295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nghìn</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đồng</a:t>
            </a:r>
            <a:r>
              <a:rPr kumimoji="0" lang="en-US" sz="3000" b="0" i="0" u="none" strike="noStrike" cap="none" normalizeH="0" baseline="0" dirty="0" smtClean="0">
                <a:ln>
                  <a:noFill/>
                </a:ln>
                <a:solidFill>
                  <a:srgbClr val="000000"/>
                </a:solidFill>
                <a:effectLst/>
                <a:latin typeface="Arial" pitchFamily="34" charset="0"/>
                <a:cs typeface="Arial" pitchFamily="34" charset="0"/>
              </a:rPr>
              <a:t>/</a:t>
            </a:r>
            <a:r>
              <a:rPr kumimoji="0" lang="en-US" sz="3000" b="0" i="0" u="none" strike="noStrike" cap="none" normalizeH="0" baseline="0" dirty="0" err="1" smtClean="0">
                <a:ln>
                  <a:noFill/>
                </a:ln>
                <a:solidFill>
                  <a:srgbClr val="000000"/>
                </a:solidFill>
                <a:effectLst/>
                <a:latin typeface="Arial" pitchFamily="34" charset="0"/>
                <a:cs typeface="Arial" pitchFamily="34" charset="0"/>
              </a:rPr>
              <a:t>tháng</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3000" b="0" i="0" u="none" strike="noStrike" cap="none" normalizeH="0" baseline="0" dirty="0" smtClean="0">
                <a:ln>
                  <a:noFill/>
                </a:ln>
                <a:solidFill>
                  <a:srgbClr val="000000"/>
                </a:solidFill>
                <a:effectLst/>
                <a:latin typeface="Arial" pitchFamily="34" charset="0"/>
                <a:cs typeface="Arial" pitchFamily="34" charset="0"/>
              </a:rPr>
              <a:t>(</a:t>
            </a:r>
            <a:r>
              <a:rPr kumimoji="0" lang="en-US" sz="3000" b="0" i="0" u="none" strike="noStrike" cap="none" normalizeH="0" baseline="0" dirty="0" err="1" smtClean="0">
                <a:ln>
                  <a:noFill/>
                </a:ln>
                <a:solidFill>
                  <a:srgbClr val="000000"/>
                </a:solidFill>
                <a:effectLst/>
                <a:latin typeface="Arial" pitchFamily="34" charset="0"/>
                <a:cs typeface="Arial" pitchFamily="34" charset="0"/>
              </a:rPr>
              <a:t>năm</a:t>
            </a:r>
            <a:r>
              <a:rPr kumimoji="0" lang="en-US" sz="3000" b="0" i="0" u="none" strike="noStrike" cap="none" normalizeH="0" baseline="0" dirty="0" smtClean="0">
                <a:ln>
                  <a:noFill/>
                </a:ln>
                <a:solidFill>
                  <a:srgbClr val="000000"/>
                </a:solidFill>
                <a:effectLst/>
                <a:latin typeface="Arial" pitchFamily="34" charset="0"/>
                <a:cs typeface="Arial" pitchFamily="34" charset="0"/>
              </a:rPr>
              <a:t> 1999)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lên</a:t>
            </a:r>
            <a:r>
              <a:rPr kumimoji="0" lang="en-US" sz="3000" b="0" i="0" u="none" strike="noStrike" cap="none" normalizeH="0" baseline="0" dirty="0" smtClean="0">
                <a:ln>
                  <a:noFill/>
                </a:ln>
                <a:solidFill>
                  <a:srgbClr val="000000"/>
                </a:solidFill>
                <a:effectLst/>
                <a:latin typeface="Arial" pitchFamily="34" charset="0"/>
                <a:cs typeface="Arial" pitchFamily="34" charset="0"/>
              </a:rPr>
              <a:t> 995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nghìn</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đồng</a:t>
            </a:r>
            <a:r>
              <a:rPr kumimoji="0" lang="en-US" sz="3000" b="0" i="0" u="none" strike="noStrike" cap="none" normalizeH="0" baseline="0" dirty="0" smtClean="0">
                <a:ln>
                  <a:noFill/>
                </a:ln>
                <a:solidFill>
                  <a:srgbClr val="000000"/>
                </a:solidFill>
                <a:effectLst/>
                <a:latin typeface="Arial" pitchFamily="34" charset="0"/>
                <a:cs typeface="Arial" pitchFamily="34" charset="0"/>
              </a:rPr>
              <a:t>/</a:t>
            </a:r>
            <a:r>
              <a:rPr kumimoji="0" lang="en-US" sz="3000" b="0" i="0" u="none" strike="noStrike" cap="none" normalizeH="0" baseline="0" dirty="0" err="1" smtClean="0">
                <a:ln>
                  <a:noFill/>
                </a:ln>
                <a:solidFill>
                  <a:srgbClr val="000000"/>
                </a:solidFill>
                <a:effectLst/>
                <a:latin typeface="Arial" pitchFamily="34" charset="0"/>
                <a:cs typeface="Arial" pitchFamily="34" charset="0"/>
              </a:rPr>
              <a:t>tháng</a:t>
            </a:r>
            <a:r>
              <a:rPr kumimoji="0" lang="en-US" sz="3000" b="0" i="0" u="none" strike="noStrike" cap="none" normalizeH="0" baseline="0" dirty="0" smtClean="0">
                <a:ln>
                  <a:noFill/>
                </a:ln>
                <a:solidFill>
                  <a:srgbClr val="000000"/>
                </a:solidFill>
                <a:effectLst/>
                <a:latin typeface="Arial" pitchFamily="34" charset="0"/>
                <a:cs typeface="Arial" pitchFamily="34" charset="0"/>
              </a:rPr>
              <a:t> (</a:t>
            </a:r>
            <a:r>
              <a:rPr kumimoji="0" lang="en-US" sz="3000" b="0" i="0" u="none" strike="noStrike" cap="none" normalizeH="0" baseline="0" dirty="0" err="1" smtClean="0">
                <a:ln>
                  <a:noFill/>
                </a:ln>
                <a:solidFill>
                  <a:srgbClr val="000000"/>
                </a:solidFill>
                <a:effectLst/>
                <a:latin typeface="Arial" pitchFamily="34" charset="0"/>
                <a:cs typeface="Arial" pitchFamily="34" charset="0"/>
              </a:rPr>
              <a:t>năm</a:t>
            </a:r>
            <a:r>
              <a:rPr kumimoji="0" lang="en-US" sz="3000" b="0" i="0" u="none" strike="noStrike" cap="none" normalizeH="0" baseline="0" dirty="0" smtClean="0">
                <a:ln>
                  <a:noFill/>
                </a:ln>
                <a:solidFill>
                  <a:srgbClr val="000000"/>
                </a:solidFill>
                <a:effectLst/>
                <a:latin typeface="Arial" pitchFamily="34" charset="0"/>
                <a:cs typeface="Arial" pitchFamily="34" charset="0"/>
              </a:rPr>
              <a:t> 2008) </a:t>
            </a:r>
            <a:endParaRPr kumimoji="0" lang="en-US" sz="3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7171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447800"/>
            <a:ext cx="8229600" cy="3581400"/>
          </a:xfrm>
          <a:ln/>
        </p:spPr>
        <p:style>
          <a:lnRef idx="1">
            <a:schemeClr val="accent1"/>
          </a:lnRef>
          <a:fillRef idx="2">
            <a:schemeClr val="accent1"/>
          </a:fillRef>
          <a:effectRef idx="1">
            <a:schemeClr val="accent1"/>
          </a:effectRef>
          <a:fontRef idx="minor">
            <a:schemeClr val="dk1"/>
          </a:fontRef>
        </p:style>
        <p:txBody>
          <a:bodyPr>
            <a:normAutofit fontScale="92500"/>
          </a:bodyPr>
          <a:lstStyle/>
          <a:p>
            <a:pPr marL="0" indent="0">
              <a:buNone/>
            </a:pPr>
            <a:r>
              <a:rPr lang="en-US" sz="4000" dirty="0" smtClean="0"/>
              <a:t>                   </a:t>
            </a:r>
            <a:r>
              <a:rPr lang="en-US" sz="4000" dirty="0" err="1" smtClean="0"/>
              <a:t>Bất</a:t>
            </a:r>
            <a:r>
              <a:rPr lang="en-US" sz="4000" dirty="0" smtClean="0"/>
              <a:t> </a:t>
            </a:r>
            <a:r>
              <a:rPr lang="en-US" sz="4000" dirty="0" err="1" smtClean="0"/>
              <a:t>bình</a:t>
            </a:r>
            <a:r>
              <a:rPr lang="en-US" sz="4000" dirty="0" smtClean="0"/>
              <a:t> </a:t>
            </a:r>
            <a:r>
              <a:rPr lang="en-US" sz="4000" dirty="0" err="1" smtClean="0"/>
              <a:t>đẳng</a:t>
            </a:r>
            <a:r>
              <a:rPr lang="en-US" sz="4000" dirty="0" smtClean="0"/>
              <a:t> </a:t>
            </a:r>
            <a:r>
              <a:rPr lang="en-US" sz="4000" dirty="0" err="1" smtClean="0"/>
              <a:t>và</a:t>
            </a:r>
            <a:r>
              <a:rPr lang="en-US" sz="4000" dirty="0" smtClean="0"/>
              <a:t> </a:t>
            </a:r>
            <a:r>
              <a:rPr lang="en-US" sz="4000" dirty="0" err="1" smtClean="0"/>
              <a:t>phân</a:t>
            </a:r>
            <a:r>
              <a:rPr lang="en-US" sz="4000" dirty="0" smtClean="0"/>
              <a:t> </a:t>
            </a:r>
            <a:r>
              <a:rPr lang="en-US" sz="4000" dirty="0" err="1" smtClean="0"/>
              <a:t>tầng</a:t>
            </a:r>
            <a:r>
              <a:rPr lang="en-US" sz="4000" dirty="0" smtClean="0"/>
              <a:t> </a:t>
            </a:r>
            <a:r>
              <a:rPr lang="en-US" sz="4000" dirty="0" err="1" smtClean="0"/>
              <a:t>xã</a:t>
            </a:r>
            <a:r>
              <a:rPr lang="en-US" sz="4000" dirty="0" smtClean="0"/>
              <a:t> </a:t>
            </a:r>
            <a:r>
              <a:rPr lang="en-US" sz="4000" dirty="0" err="1" smtClean="0"/>
              <a:t>hội</a:t>
            </a:r>
            <a:r>
              <a:rPr lang="en-US" sz="4000" dirty="0" smtClean="0"/>
              <a:t> </a:t>
            </a:r>
            <a:r>
              <a:rPr lang="en-US" sz="4000" dirty="0" err="1" smtClean="0"/>
              <a:t>luôn</a:t>
            </a:r>
            <a:r>
              <a:rPr lang="en-US" sz="4000" dirty="0" smtClean="0"/>
              <a:t> </a:t>
            </a:r>
            <a:r>
              <a:rPr lang="en-US" sz="4000" dirty="0" err="1" smtClean="0"/>
              <a:t>đi</a:t>
            </a:r>
            <a:r>
              <a:rPr lang="en-US" sz="4000" dirty="0" smtClean="0"/>
              <a:t> </a:t>
            </a:r>
            <a:r>
              <a:rPr lang="en-US" sz="4000" dirty="0" err="1" smtClean="0"/>
              <a:t>đôi</a:t>
            </a:r>
            <a:r>
              <a:rPr lang="en-US" sz="4000" dirty="0" smtClean="0"/>
              <a:t> </a:t>
            </a:r>
            <a:r>
              <a:rPr lang="en-US" sz="4000" dirty="0" err="1" smtClean="0"/>
              <a:t>với</a:t>
            </a:r>
            <a:r>
              <a:rPr lang="en-US" sz="4000" dirty="0" smtClean="0"/>
              <a:t> </a:t>
            </a:r>
            <a:r>
              <a:rPr lang="en-US" sz="4000" dirty="0" err="1" smtClean="0"/>
              <a:t>nhau</a:t>
            </a:r>
            <a:r>
              <a:rPr lang="en-US" sz="4000" dirty="0" smtClean="0"/>
              <a:t>, </a:t>
            </a:r>
            <a:r>
              <a:rPr lang="en-US" sz="4000" dirty="0" err="1" smtClean="0"/>
              <a:t>luôn</a:t>
            </a:r>
            <a:r>
              <a:rPr lang="en-US" sz="4000" dirty="0" smtClean="0"/>
              <a:t> </a:t>
            </a:r>
            <a:r>
              <a:rPr lang="en-US" sz="4000" dirty="0" err="1" smtClean="0"/>
              <a:t>tạo</a:t>
            </a:r>
            <a:r>
              <a:rPr lang="en-US" sz="4000" dirty="0" smtClean="0"/>
              <a:t> </a:t>
            </a:r>
            <a:r>
              <a:rPr lang="en-US" sz="4000" dirty="0" err="1" smtClean="0"/>
              <a:t>nên</a:t>
            </a:r>
            <a:r>
              <a:rPr lang="en-US" sz="4000" dirty="0" smtClean="0"/>
              <a:t> </a:t>
            </a:r>
            <a:r>
              <a:rPr lang="en-US" sz="4000" dirty="0" err="1" smtClean="0"/>
              <a:t>tiền</a:t>
            </a:r>
            <a:r>
              <a:rPr lang="en-US" sz="4000" dirty="0" smtClean="0"/>
              <a:t> </a:t>
            </a:r>
            <a:r>
              <a:rPr lang="en-US" sz="4000" dirty="0" err="1" smtClean="0"/>
              <a:t>đề</a:t>
            </a:r>
            <a:r>
              <a:rPr lang="en-US" sz="4000" dirty="0" smtClean="0"/>
              <a:t>, </a:t>
            </a:r>
            <a:r>
              <a:rPr lang="en-US" sz="4000" dirty="0" err="1" smtClean="0"/>
              <a:t>và</a:t>
            </a:r>
            <a:r>
              <a:rPr lang="en-US" sz="4000" dirty="0" smtClean="0"/>
              <a:t> </a:t>
            </a:r>
            <a:r>
              <a:rPr lang="en-US" sz="4000" dirty="0" err="1" smtClean="0"/>
              <a:t>xây</a:t>
            </a:r>
            <a:r>
              <a:rPr lang="en-US" sz="4000" dirty="0" smtClean="0"/>
              <a:t> </a:t>
            </a:r>
            <a:r>
              <a:rPr lang="en-US" sz="4000" dirty="0" err="1" smtClean="0"/>
              <a:t>dựng</a:t>
            </a:r>
            <a:r>
              <a:rPr lang="en-US" sz="4000" dirty="0" smtClean="0"/>
              <a:t> </a:t>
            </a:r>
            <a:r>
              <a:rPr lang="en-US" sz="4000" dirty="0" err="1" smtClean="0"/>
              <a:t>nên</a:t>
            </a:r>
            <a:r>
              <a:rPr lang="en-US" sz="4000" dirty="0" smtClean="0"/>
              <a:t> </a:t>
            </a:r>
            <a:r>
              <a:rPr lang="en-US" sz="4000" dirty="0" err="1" smtClean="0"/>
              <a:t>những</a:t>
            </a:r>
            <a:r>
              <a:rPr lang="en-US" sz="4000" dirty="0" smtClean="0"/>
              <a:t> </a:t>
            </a:r>
            <a:r>
              <a:rPr lang="en-US" sz="4000" dirty="0" err="1" smtClean="0"/>
              <a:t>khái</a:t>
            </a:r>
            <a:r>
              <a:rPr lang="en-US" sz="4000" dirty="0" smtClean="0"/>
              <a:t> </a:t>
            </a:r>
            <a:r>
              <a:rPr lang="en-US" sz="4000" dirty="0" err="1" smtClean="0"/>
              <a:t>niệm</a:t>
            </a:r>
            <a:r>
              <a:rPr lang="en-US" sz="4000" dirty="0" smtClean="0"/>
              <a:t>, </a:t>
            </a:r>
            <a:r>
              <a:rPr lang="en-US" sz="4000" dirty="0" err="1" smtClean="0"/>
              <a:t>mức</a:t>
            </a:r>
            <a:r>
              <a:rPr lang="en-US" sz="4000" dirty="0" smtClean="0"/>
              <a:t> </a:t>
            </a:r>
            <a:r>
              <a:rPr lang="en-US" sz="4000" dirty="0" err="1" smtClean="0"/>
              <a:t>sống</a:t>
            </a:r>
            <a:r>
              <a:rPr lang="en-US" sz="4000" dirty="0" smtClean="0"/>
              <a:t> </a:t>
            </a:r>
            <a:r>
              <a:rPr lang="en-US" sz="4000" dirty="0" err="1" smtClean="0"/>
              <a:t>của</a:t>
            </a:r>
            <a:r>
              <a:rPr lang="en-US" sz="4000" dirty="0" smtClean="0"/>
              <a:t> con </a:t>
            </a:r>
            <a:r>
              <a:rPr lang="en-US" sz="4000" dirty="0" err="1" smtClean="0"/>
              <a:t>người</a:t>
            </a:r>
            <a:r>
              <a:rPr lang="en-US" sz="4000" dirty="0" smtClean="0"/>
              <a:t>, </a:t>
            </a:r>
            <a:r>
              <a:rPr lang="en-US" sz="4000" dirty="0" err="1" smtClean="0"/>
              <a:t>có</a:t>
            </a:r>
            <a:r>
              <a:rPr lang="en-US" sz="4000" dirty="0" smtClean="0"/>
              <a:t> </a:t>
            </a:r>
            <a:r>
              <a:rPr lang="en-US" sz="4000" dirty="0" err="1" smtClean="0"/>
              <a:t>thể</a:t>
            </a:r>
            <a:r>
              <a:rPr lang="en-US" sz="4000" dirty="0" smtClean="0"/>
              <a:t> </a:t>
            </a:r>
            <a:r>
              <a:rPr lang="en-US" sz="4000" dirty="0" err="1" smtClean="0"/>
              <a:t>phản</a:t>
            </a:r>
            <a:r>
              <a:rPr lang="en-US" sz="4000" dirty="0" smtClean="0"/>
              <a:t> </a:t>
            </a:r>
            <a:r>
              <a:rPr lang="en-US" sz="4000" dirty="0" err="1" smtClean="0"/>
              <a:t>ánh</a:t>
            </a:r>
            <a:r>
              <a:rPr lang="en-US" sz="4000" dirty="0" smtClean="0"/>
              <a:t> </a:t>
            </a:r>
            <a:r>
              <a:rPr lang="en-US" sz="4000" dirty="0" err="1" smtClean="0"/>
              <a:t>hoặc</a:t>
            </a:r>
            <a:r>
              <a:rPr lang="en-US" sz="4000" dirty="0" smtClean="0"/>
              <a:t> </a:t>
            </a:r>
            <a:r>
              <a:rPr lang="en-US" sz="4000" dirty="0" err="1" smtClean="0"/>
              <a:t>nêu</a:t>
            </a:r>
            <a:r>
              <a:rPr lang="en-US" sz="4000" dirty="0" smtClean="0"/>
              <a:t> </a:t>
            </a:r>
            <a:r>
              <a:rPr lang="en-US" sz="4000" dirty="0" err="1" smtClean="0"/>
              <a:t>cao</a:t>
            </a:r>
            <a:r>
              <a:rPr lang="en-US" sz="4000" dirty="0" smtClean="0"/>
              <a:t> </a:t>
            </a:r>
            <a:r>
              <a:rPr lang="en-US" sz="4000" dirty="0" err="1" smtClean="0"/>
              <a:t>những</a:t>
            </a:r>
            <a:r>
              <a:rPr lang="en-US" sz="4000" dirty="0" smtClean="0"/>
              <a:t> </a:t>
            </a:r>
            <a:r>
              <a:rPr lang="en-US" sz="4000" dirty="0" err="1" smtClean="0"/>
              <a:t>vấn</a:t>
            </a:r>
            <a:r>
              <a:rPr lang="en-US" sz="4000" dirty="0" smtClean="0"/>
              <a:t> </a:t>
            </a:r>
            <a:r>
              <a:rPr lang="en-US" sz="4000" dirty="0" err="1" smtClean="0"/>
              <a:t>đề</a:t>
            </a:r>
            <a:r>
              <a:rPr lang="en-US" sz="4000" dirty="0" smtClean="0"/>
              <a:t> </a:t>
            </a:r>
            <a:r>
              <a:rPr lang="en-US" sz="4000" dirty="0" err="1" smtClean="0"/>
              <a:t>đang</a:t>
            </a:r>
            <a:r>
              <a:rPr lang="en-US" sz="4000" dirty="0" smtClean="0"/>
              <a:t> </a:t>
            </a:r>
            <a:r>
              <a:rPr lang="en-US" sz="4000" dirty="0" err="1" smtClean="0"/>
              <a:t>được</a:t>
            </a:r>
            <a:r>
              <a:rPr lang="en-US" sz="4000" dirty="0" smtClean="0"/>
              <a:t> </a:t>
            </a:r>
            <a:r>
              <a:rPr lang="en-US" sz="4000" dirty="0" err="1" smtClean="0"/>
              <a:t>quan</a:t>
            </a:r>
            <a:r>
              <a:rPr lang="en-US" sz="4000" dirty="0" smtClean="0"/>
              <a:t> </a:t>
            </a:r>
            <a:r>
              <a:rPr lang="en-US" sz="4000" dirty="0" err="1" smtClean="0"/>
              <a:t>tâm</a:t>
            </a:r>
            <a:r>
              <a:rPr lang="en-US" sz="4000" dirty="0" smtClean="0"/>
              <a:t> </a:t>
            </a:r>
            <a:r>
              <a:rPr lang="en-US" sz="4000" dirty="0" err="1" smtClean="0"/>
              <a:t>trong</a:t>
            </a:r>
            <a:r>
              <a:rPr lang="en-US" sz="4000" dirty="0" smtClean="0"/>
              <a:t> </a:t>
            </a:r>
            <a:r>
              <a:rPr lang="en-US" sz="4000" dirty="0" err="1" smtClean="0"/>
              <a:t>xã</a:t>
            </a:r>
            <a:r>
              <a:rPr lang="en-US" sz="4000" dirty="0" smtClean="0"/>
              <a:t> </a:t>
            </a:r>
            <a:r>
              <a:rPr lang="en-US" sz="4000" dirty="0" err="1" smtClean="0"/>
              <a:t>hội</a:t>
            </a:r>
            <a:r>
              <a:rPr lang="en-US" sz="4000" dirty="0" smtClean="0"/>
              <a:t> </a:t>
            </a:r>
            <a:r>
              <a:rPr lang="en-US" sz="4000" dirty="0" err="1" smtClean="0"/>
              <a:t>hiện</a:t>
            </a:r>
            <a:r>
              <a:rPr lang="en-US" sz="4000" dirty="0" smtClean="0"/>
              <a:t> nay….. !!!</a:t>
            </a:r>
            <a:endParaRPr lang="en-US" sz="4000" dirty="0"/>
          </a:p>
        </p:txBody>
      </p:sp>
      <p:sp>
        <p:nvSpPr>
          <p:cNvPr id="5" name="Right Arrow 4"/>
          <p:cNvSpPr/>
          <p:nvPr/>
        </p:nvSpPr>
        <p:spPr>
          <a:xfrm>
            <a:off x="685800" y="1403441"/>
            <a:ext cx="1676400" cy="7710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332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2000"/>
                                        <p:tgtEl>
                                          <p:spTgt spid="3">
                                            <p:bg/>
                                          </p:spTgt>
                                        </p:tgtEl>
                                      </p:cBhvr>
                                    </p:animEffect>
                                    <p:anim calcmode="lin" valueType="num">
                                      <p:cBhvr>
                                        <p:cTn id="8" dur="2000" fill="hold"/>
                                        <p:tgtEl>
                                          <p:spTgt spid="3">
                                            <p:bg/>
                                          </p:spTgt>
                                        </p:tgtEl>
                                        <p:attrNameLst>
                                          <p:attrName>ppt_w</p:attrName>
                                        </p:attrNameLst>
                                      </p:cBhvr>
                                      <p:tavLst>
                                        <p:tav tm="0" fmla="#ppt_w*sin(2.5*pi*$)">
                                          <p:val>
                                            <p:fltVal val="0"/>
                                          </p:val>
                                        </p:tav>
                                        <p:tav tm="100000">
                                          <p:val>
                                            <p:fltVal val="1"/>
                                          </p:val>
                                        </p:tav>
                                      </p:tavLst>
                                    </p:anim>
                                    <p:anim calcmode="lin" valueType="num">
                                      <p:cBhvr>
                                        <p:cTn id="9" dur="2000" fill="hold"/>
                                        <p:tgtEl>
                                          <p:spTgt spid="3">
                                            <p:bg/>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anim calcmode="lin" valueType="num">
                                      <p:cBhvr>
                                        <p:cTn id="15"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6174" y="685800"/>
            <a:ext cx="5715000" cy="1143000"/>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6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the </a:t>
            </a:r>
            <a:r>
              <a:rPr lang="en-US" sz="6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End!!! </a:t>
            </a:r>
            <a:br>
              <a:rPr lang="en-US" sz="6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en-US" sz="6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Content Placeholder 2"/>
          <p:cNvSpPr>
            <a:spLocks noGrp="1"/>
          </p:cNvSpPr>
          <p:nvPr>
            <p:ph idx="1"/>
          </p:nvPr>
        </p:nvSpPr>
        <p:spPr/>
        <p:txBody>
          <a:bodyPr>
            <a:normAutofit/>
            <a:scene3d>
              <a:camera prst="isometricOffAxis2Left"/>
              <a:lightRig rig="threePt" dir="t"/>
            </a:scene3d>
          </a:bodyPr>
          <a:lstStyle/>
          <a:p>
            <a:pPr marL="0" indent="0">
              <a:buNone/>
            </a:pPr>
            <a:endParaRPr lang="en-US" sz="4000" dirty="0"/>
          </a:p>
        </p:txBody>
      </p:sp>
      <p:sp>
        <p:nvSpPr>
          <p:cNvPr id="7" name="Rectangle 6"/>
          <p:cNvSpPr/>
          <p:nvPr/>
        </p:nvSpPr>
        <p:spPr>
          <a:xfrm>
            <a:off x="-2286000" y="2286000"/>
            <a:ext cx="12839349" cy="3046988"/>
          </a:xfrm>
          <a:prstGeom prst="rect">
            <a:avLst/>
          </a:prstGeom>
          <a:noFill/>
          <a:scene3d>
            <a:camera prst="isometricOffAxis2Right"/>
            <a:lightRig rig="threePt" dir="t"/>
          </a:scene3d>
        </p:spPr>
        <p:txBody>
          <a:bodyPr wrap="none" lIns="91440" tIns="45720" rIns="91440" bIns="45720">
            <a:spAutoFit/>
          </a:bodyPr>
          <a:lstStyle/>
          <a:p>
            <a:pPr algn="ctr"/>
            <a:r>
              <a:rPr lang="en-US" sz="9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Cảm</a:t>
            </a:r>
            <a:r>
              <a:rPr lang="en-US" sz="9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en-US" sz="9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ơn</a:t>
            </a:r>
            <a:r>
              <a:rPr lang="en-US" sz="9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en-US" sz="9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thầy</a:t>
            </a:r>
            <a:r>
              <a:rPr lang="en-US" sz="9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en-US" sz="9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và</a:t>
            </a:r>
            <a:r>
              <a:rPr lang="en-US" sz="9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en-US" sz="9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các</a:t>
            </a:r>
            <a:r>
              <a:rPr lang="en-US" sz="9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en-US" sz="9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bạn</a:t>
            </a:r>
            <a:r>
              <a:rPr lang="en-US" sz="9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p>
          <a:p>
            <a:pPr algn="ctr"/>
            <a:r>
              <a:rPr lang="en-US" sz="9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đã</a:t>
            </a:r>
            <a:r>
              <a:rPr lang="en-US" sz="9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en-US" sz="9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chú</a:t>
            </a:r>
            <a:r>
              <a:rPr lang="en-US" sz="9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ý </a:t>
            </a:r>
            <a:r>
              <a:rPr lang="en-US" sz="9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lắng</a:t>
            </a:r>
            <a:r>
              <a:rPr lang="en-US" sz="9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en-US" sz="9600" b="1" dirty="0"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nghe</a:t>
            </a:r>
            <a:r>
              <a:rPr lang="en-US" sz="9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endParaRPr lang="en-US" sz="9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extLst>
      <p:ext uri="{BB962C8B-B14F-4D97-AF65-F5344CB8AC3E}">
        <p14:creationId xmlns:p14="http://schemas.microsoft.com/office/powerpoint/2010/main" val="3279539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pPr algn="l"/>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990600"/>
            <a:ext cx="3780674" cy="4419600"/>
          </a:xfrm>
        </p:spPr>
      </p:pic>
      <p:sp>
        <p:nvSpPr>
          <p:cNvPr id="6" name="TextBox 5"/>
          <p:cNvSpPr txBox="1"/>
          <p:nvPr/>
        </p:nvSpPr>
        <p:spPr>
          <a:xfrm>
            <a:off x="1752600" y="5715000"/>
            <a:ext cx="5486400" cy="707886"/>
          </a:xfrm>
          <a:prstGeom prst="rect">
            <a:avLst/>
          </a:prstGeom>
          <a:noFill/>
        </p:spPr>
        <p:txBody>
          <a:bodyPr wrap="square" rtlCol="0">
            <a:spAutoFit/>
          </a:bodyPr>
          <a:lstStyle/>
          <a:p>
            <a:pPr algn="ctr"/>
            <a:r>
              <a:rPr lang="en-US" sz="4000" dirty="0" err="1" smtClean="0"/>
              <a:t>Các</a:t>
            </a:r>
            <a:r>
              <a:rPr lang="en-US" sz="4000" dirty="0" smtClean="0"/>
              <a:t> </a:t>
            </a:r>
            <a:r>
              <a:rPr lang="en-US" sz="4000" dirty="0" err="1" smtClean="0"/>
              <a:t>bạn</a:t>
            </a:r>
            <a:r>
              <a:rPr lang="en-US" sz="4000" dirty="0" smtClean="0"/>
              <a:t> </a:t>
            </a:r>
            <a:r>
              <a:rPr lang="en-US" sz="4000" dirty="0" err="1" smtClean="0"/>
              <a:t>hiểu</a:t>
            </a:r>
            <a:r>
              <a:rPr lang="en-US" sz="4000" dirty="0" smtClean="0"/>
              <a:t> </a:t>
            </a:r>
            <a:r>
              <a:rPr lang="en-US" sz="4000" dirty="0" err="1" smtClean="0"/>
              <a:t>thế</a:t>
            </a:r>
            <a:r>
              <a:rPr lang="en-US" sz="4000" dirty="0" smtClean="0"/>
              <a:t> </a:t>
            </a:r>
            <a:r>
              <a:rPr lang="en-US" sz="4000" dirty="0" err="1" smtClean="0"/>
              <a:t>nào</a:t>
            </a:r>
            <a:r>
              <a:rPr lang="en-US" sz="4000" dirty="0" smtClean="0"/>
              <a:t> ???</a:t>
            </a:r>
            <a:endParaRPr lang="en-US" sz="4000" dirty="0"/>
          </a:p>
        </p:txBody>
      </p:sp>
      <p:pic>
        <p:nvPicPr>
          <p:cNvPr id="9" name="Content Placeholder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724400" y="457200"/>
            <a:ext cx="3810000" cy="5181600"/>
          </a:xfrm>
        </p:spPr>
      </p:pic>
    </p:spTree>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5791200"/>
          </a:xfrm>
          <a:ln/>
        </p:spPr>
        <p:style>
          <a:lnRef idx="1">
            <a:schemeClr val="accent3"/>
          </a:lnRef>
          <a:fillRef idx="2">
            <a:schemeClr val="accent3"/>
          </a:fillRef>
          <a:effectRef idx="1">
            <a:schemeClr val="accent3"/>
          </a:effectRef>
          <a:fontRef idx="minor">
            <a:schemeClr val="dk1"/>
          </a:fontRef>
        </p:style>
        <p:txBody>
          <a:bodyPr>
            <a:normAutofit fontScale="90000"/>
          </a:bodyPr>
          <a:lstStyle/>
          <a:p>
            <a:pPr algn="l">
              <a:buFont typeface="Wingdings" pitchFamily="2" charset="2"/>
              <a:buChar char="q"/>
            </a:pPr>
            <a:r>
              <a:rPr lang="en-US" dirty="0" smtClean="0"/>
              <a:t>     </a:t>
            </a:r>
            <a:br>
              <a:rPr lang="en-US" dirty="0" smtClean="0"/>
            </a:br>
            <a:r>
              <a:rPr lang="en-US" dirty="0" smtClean="0"/>
              <a:t>       </a:t>
            </a:r>
            <a:br>
              <a:rPr lang="en-US" dirty="0" smtClean="0"/>
            </a:br>
            <a:r>
              <a:rPr lang="en-US" b="1" i="1" u="sng" dirty="0" err="1" smtClean="0">
                <a:effectLst>
                  <a:outerShdw blurRad="38100" dist="38100" dir="2700000" algn="tl">
                    <a:srgbClr val="000000">
                      <a:alpha val="43137"/>
                    </a:srgbClr>
                  </a:outerShdw>
                </a:effectLst>
              </a:rPr>
              <a:t>I.Bất</a:t>
            </a:r>
            <a:r>
              <a:rPr lang="en-US" b="1" i="1" u="sng" dirty="0" smtClean="0">
                <a:effectLst>
                  <a:outerShdw blurRad="38100" dist="38100" dir="2700000" algn="tl">
                    <a:srgbClr val="000000">
                      <a:alpha val="43137"/>
                    </a:srgbClr>
                  </a:outerShdw>
                </a:effectLst>
              </a:rPr>
              <a:t> </a:t>
            </a:r>
            <a:r>
              <a:rPr lang="en-US" b="1" i="1" u="sng" dirty="0" err="1" smtClean="0">
                <a:effectLst>
                  <a:outerShdw blurRad="38100" dist="38100" dir="2700000" algn="tl">
                    <a:srgbClr val="000000">
                      <a:alpha val="43137"/>
                    </a:srgbClr>
                  </a:outerShdw>
                </a:effectLst>
              </a:rPr>
              <a:t>bình</a:t>
            </a:r>
            <a:r>
              <a:rPr lang="en-US" b="1" i="1" u="sng" dirty="0" smtClean="0">
                <a:effectLst>
                  <a:outerShdw blurRad="38100" dist="38100" dir="2700000" algn="tl">
                    <a:srgbClr val="000000">
                      <a:alpha val="43137"/>
                    </a:srgbClr>
                  </a:outerShdw>
                </a:effectLst>
              </a:rPr>
              <a:t> </a:t>
            </a:r>
            <a:r>
              <a:rPr lang="en-US" b="1" i="1" u="sng" dirty="0" err="1" smtClean="0">
                <a:effectLst>
                  <a:outerShdw blurRad="38100" dist="38100" dir="2700000" algn="tl">
                    <a:srgbClr val="000000">
                      <a:alpha val="43137"/>
                    </a:srgbClr>
                  </a:outerShdw>
                </a:effectLst>
              </a:rPr>
              <a:t>đẳng</a:t>
            </a:r>
            <a:r>
              <a:rPr lang="en-US" b="1" i="1" u="sng" dirty="0" smtClean="0">
                <a:effectLst>
                  <a:outerShdw blurRad="38100" dist="38100" dir="2700000" algn="tl">
                    <a:srgbClr val="000000">
                      <a:alpha val="43137"/>
                    </a:srgbClr>
                  </a:outerShdw>
                </a:effectLst>
              </a:rPr>
              <a:t>.</a:t>
            </a:r>
            <a:r>
              <a:rPr lang="en-US" dirty="0" smtClean="0"/>
              <a:t/>
            </a:r>
            <a:br>
              <a:rPr lang="en-US" dirty="0" smtClean="0"/>
            </a:br>
            <a:r>
              <a:rPr lang="en-US" i="1" u="sng" dirty="0" smtClean="0"/>
              <a:t>1) </a:t>
            </a:r>
            <a:r>
              <a:rPr lang="en-US" i="1" u="sng" dirty="0" err="1" smtClean="0"/>
              <a:t>Khái</a:t>
            </a:r>
            <a:r>
              <a:rPr lang="en-US" i="1" u="sng" dirty="0" smtClean="0"/>
              <a:t> </a:t>
            </a:r>
            <a:r>
              <a:rPr lang="en-US" i="1" u="sng" dirty="0" err="1" smtClean="0"/>
              <a:t>niệm</a:t>
            </a:r>
            <a:r>
              <a:rPr lang="en-US" i="1" u="sng" dirty="0" smtClean="0"/>
              <a:t>.</a:t>
            </a:r>
            <a:r>
              <a:rPr lang="en-US" i="1" dirty="0" smtClean="0"/>
              <a:t/>
            </a:r>
            <a:br>
              <a:rPr lang="en-US" i="1" dirty="0" smtClean="0"/>
            </a:br>
            <a:r>
              <a:rPr lang="en-US" dirty="0" smtClean="0"/>
              <a:t/>
            </a:r>
            <a:br>
              <a:rPr lang="en-US" dirty="0" smtClean="0"/>
            </a:br>
            <a:r>
              <a:rPr lang="en-US" dirty="0" smtClean="0"/>
              <a:t>      </a:t>
            </a:r>
            <a:r>
              <a:rPr lang="en-US" dirty="0" err="1" smtClean="0"/>
              <a:t>Bất</a:t>
            </a:r>
            <a:r>
              <a:rPr lang="en-US" dirty="0" smtClean="0"/>
              <a:t> </a:t>
            </a:r>
            <a:r>
              <a:rPr lang="en-US" dirty="0" err="1" smtClean="0"/>
              <a:t>bình</a:t>
            </a:r>
            <a:r>
              <a:rPr lang="en-US" dirty="0" smtClean="0"/>
              <a:t> </a:t>
            </a:r>
            <a:r>
              <a:rPr lang="en-US" dirty="0" err="1" smtClean="0"/>
              <a:t>đẳng</a:t>
            </a:r>
            <a:r>
              <a:rPr lang="en-US" dirty="0" smtClean="0"/>
              <a:t> </a:t>
            </a:r>
            <a:r>
              <a:rPr lang="en-US" dirty="0" err="1" smtClean="0"/>
              <a:t>là</a:t>
            </a:r>
            <a:r>
              <a:rPr lang="en-US" dirty="0" smtClean="0"/>
              <a:t> </a:t>
            </a:r>
            <a:r>
              <a:rPr lang="en-US" dirty="0" err="1" smtClean="0"/>
              <a:t>sự</a:t>
            </a:r>
            <a:r>
              <a:rPr lang="en-US" dirty="0" smtClean="0"/>
              <a:t> </a:t>
            </a:r>
            <a:r>
              <a:rPr lang="en-US" dirty="0" err="1" smtClean="0"/>
              <a:t>không</a:t>
            </a:r>
            <a:r>
              <a:rPr lang="en-US" dirty="0" smtClean="0"/>
              <a:t> </a:t>
            </a:r>
            <a:r>
              <a:rPr lang="en-US" dirty="0" err="1" smtClean="0"/>
              <a:t>công</a:t>
            </a:r>
            <a:r>
              <a:rPr lang="en-US" dirty="0" smtClean="0"/>
              <a:t> </a:t>
            </a:r>
            <a:r>
              <a:rPr lang="en-US" dirty="0" err="1" smtClean="0"/>
              <a:t>bằng</a:t>
            </a:r>
            <a:r>
              <a:rPr lang="en-US" dirty="0" smtClean="0"/>
              <a:t>, </a:t>
            </a:r>
            <a:r>
              <a:rPr lang="en-US" dirty="0" err="1" smtClean="0"/>
              <a:t>không</a:t>
            </a:r>
            <a:r>
              <a:rPr lang="en-US" dirty="0" smtClean="0"/>
              <a:t> </a:t>
            </a:r>
            <a:r>
              <a:rPr lang="en-US" dirty="0" err="1" smtClean="0"/>
              <a:t>bằng</a:t>
            </a:r>
            <a:r>
              <a:rPr lang="en-US" dirty="0" smtClean="0"/>
              <a:t> </a:t>
            </a:r>
            <a:r>
              <a:rPr lang="en-US" dirty="0" err="1" smtClean="0"/>
              <a:t>nhau</a:t>
            </a:r>
            <a:r>
              <a:rPr lang="en-US" dirty="0" smtClean="0"/>
              <a:t> </a:t>
            </a:r>
            <a:r>
              <a:rPr lang="en-US" dirty="0" err="1" smtClean="0"/>
              <a:t>về</a:t>
            </a:r>
            <a:r>
              <a:rPr lang="en-US" dirty="0" smtClean="0"/>
              <a:t> </a:t>
            </a:r>
            <a:r>
              <a:rPr lang="en-US" dirty="0" err="1" smtClean="0"/>
              <a:t>các</a:t>
            </a:r>
            <a:r>
              <a:rPr lang="en-US" dirty="0" smtClean="0"/>
              <a:t> </a:t>
            </a:r>
            <a:r>
              <a:rPr lang="en-US" dirty="0" err="1" smtClean="0"/>
              <a:t>cơ</a:t>
            </a:r>
            <a:r>
              <a:rPr lang="en-US" dirty="0" smtClean="0"/>
              <a:t> </a:t>
            </a:r>
            <a:r>
              <a:rPr lang="en-US" dirty="0" err="1" smtClean="0"/>
              <a:t>hội</a:t>
            </a:r>
            <a:r>
              <a:rPr lang="en-US" dirty="0" smtClean="0"/>
              <a:t> </a:t>
            </a:r>
            <a:r>
              <a:rPr lang="en-US" dirty="0" err="1" smtClean="0"/>
              <a:t>hoặc</a:t>
            </a:r>
            <a:r>
              <a:rPr lang="en-US" dirty="0" smtClean="0"/>
              <a:t> </a:t>
            </a:r>
            <a:r>
              <a:rPr lang="en-US" dirty="0" err="1" smtClean="0"/>
              <a:t>các</a:t>
            </a:r>
            <a:r>
              <a:rPr lang="en-US" dirty="0" smtClean="0"/>
              <a:t> </a:t>
            </a:r>
            <a:r>
              <a:rPr lang="en-US" dirty="0" err="1" smtClean="0"/>
              <a:t>lợi</a:t>
            </a:r>
            <a:r>
              <a:rPr lang="en-US" dirty="0" smtClean="0"/>
              <a:t> </a:t>
            </a:r>
            <a:r>
              <a:rPr lang="en-US" dirty="0" err="1" smtClean="0"/>
              <a:t>ích</a:t>
            </a:r>
            <a:r>
              <a:rPr lang="en-US" dirty="0" smtClean="0"/>
              <a:t> </a:t>
            </a:r>
            <a:r>
              <a:rPr lang="en-US" dirty="0" err="1" smtClean="0"/>
              <a:t>đối</a:t>
            </a:r>
            <a:r>
              <a:rPr lang="en-US" dirty="0" smtClean="0"/>
              <a:t> </a:t>
            </a:r>
            <a:r>
              <a:rPr lang="en-US" dirty="0" err="1" smtClean="0"/>
              <a:t>với</a:t>
            </a:r>
            <a:r>
              <a:rPr lang="en-US" dirty="0" smtClean="0"/>
              <a:t> </a:t>
            </a:r>
            <a:r>
              <a:rPr lang="en-US" dirty="0" err="1" smtClean="0"/>
              <a:t>những</a:t>
            </a:r>
            <a:r>
              <a:rPr lang="en-US" dirty="0" smtClean="0"/>
              <a:t> </a:t>
            </a:r>
            <a:r>
              <a:rPr lang="en-US" dirty="0" err="1" smtClean="0"/>
              <a:t>cá</a:t>
            </a:r>
            <a:r>
              <a:rPr lang="en-US" dirty="0" smtClean="0"/>
              <a:t> </a:t>
            </a:r>
            <a:r>
              <a:rPr lang="en-US" dirty="0" err="1" smtClean="0"/>
              <a:t>nhân</a:t>
            </a:r>
            <a:r>
              <a:rPr lang="en-US" dirty="0" smtClean="0"/>
              <a:t> </a:t>
            </a:r>
            <a:r>
              <a:rPr lang="en-US" dirty="0" err="1" smtClean="0"/>
              <a:t>khác</a:t>
            </a:r>
            <a:r>
              <a:rPr lang="en-US" dirty="0" smtClean="0"/>
              <a:t> </a:t>
            </a:r>
            <a:r>
              <a:rPr lang="en-US" dirty="0" err="1" smtClean="0"/>
              <a:t>nhau</a:t>
            </a:r>
            <a:r>
              <a:rPr lang="en-US" dirty="0" smtClean="0"/>
              <a:t> </a:t>
            </a:r>
            <a:r>
              <a:rPr lang="en-US" dirty="0" err="1" smtClean="0"/>
              <a:t>trong</a:t>
            </a:r>
            <a:r>
              <a:rPr lang="en-US" dirty="0" smtClean="0"/>
              <a:t> </a:t>
            </a:r>
            <a:r>
              <a:rPr lang="en-US" dirty="0" err="1" smtClean="0"/>
              <a:t>một</a:t>
            </a:r>
            <a:r>
              <a:rPr lang="en-US" dirty="0" smtClean="0"/>
              <a:t> </a:t>
            </a:r>
            <a:r>
              <a:rPr lang="en-US" dirty="0" err="1" smtClean="0"/>
              <a:t>nhóm</a:t>
            </a:r>
            <a:r>
              <a:rPr lang="en-US" dirty="0" smtClean="0"/>
              <a:t> </a:t>
            </a:r>
            <a:r>
              <a:rPr lang="en-US" dirty="0" err="1" smtClean="0"/>
              <a:t>xã</a:t>
            </a:r>
            <a:r>
              <a:rPr lang="en-US" dirty="0" smtClean="0"/>
              <a:t> </a:t>
            </a:r>
            <a:r>
              <a:rPr lang="en-US" dirty="0" err="1" smtClean="0"/>
              <a:t>hội</a:t>
            </a:r>
            <a:r>
              <a:rPr lang="en-US" dirty="0" smtClean="0"/>
              <a:t> </a:t>
            </a:r>
            <a:r>
              <a:rPr lang="en-US" dirty="0" err="1" smtClean="0"/>
              <a:t>hoặc</a:t>
            </a:r>
            <a:r>
              <a:rPr lang="en-US" dirty="0" smtClean="0"/>
              <a:t> </a:t>
            </a:r>
            <a:r>
              <a:rPr lang="en-US" dirty="0" err="1" smtClean="0"/>
              <a:t>trong</a:t>
            </a:r>
            <a:r>
              <a:rPr lang="en-US" dirty="0" smtClean="0"/>
              <a:t> </a:t>
            </a:r>
            <a:r>
              <a:rPr lang="en-US" dirty="0" err="1" smtClean="0"/>
              <a:t>nhiều</a:t>
            </a:r>
            <a:r>
              <a:rPr lang="en-US" dirty="0" smtClean="0"/>
              <a:t> </a:t>
            </a:r>
            <a:r>
              <a:rPr lang="en-US" dirty="0" err="1" smtClean="0"/>
              <a:t>nhóm</a:t>
            </a:r>
            <a:r>
              <a:rPr lang="en-US" dirty="0" smtClean="0"/>
              <a:t> </a:t>
            </a:r>
            <a:r>
              <a:rPr lang="en-US" dirty="0" err="1" smtClean="0"/>
              <a:t>xã</a:t>
            </a:r>
            <a:r>
              <a:rPr lang="en-US" dirty="0" smtClean="0"/>
              <a:t> </a:t>
            </a:r>
            <a:r>
              <a:rPr lang="en-US" dirty="0" err="1" smtClean="0"/>
              <a:t>hội</a:t>
            </a:r>
            <a:r>
              <a:rPr lang="en-US" dirty="0" smtClean="0"/>
              <a:t>.</a:t>
            </a:r>
            <a:br>
              <a:rPr lang="en-US" dirty="0" smtClean="0"/>
            </a:br>
            <a:r>
              <a:rPr lang="en-US" dirty="0" smtClean="0"/>
              <a:t/>
            </a:r>
            <a:br>
              <a:rPr lang="en-US" dirty="0" smtClean="0"/>
            </a:br>
            <a:endParaRPr lang="en-US" dirty="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4724400" cy="792162"/>
          </a:xfrm>
          <a:solidFill>
            <a:schemeClr val="accent1">
              <a:lumMod val="20000"/>
              <a:lumOff val="80000"/>
            </a:schemeClr>
          </a:solidFill>
        </p:spPr>
        <p:txBody>
          <a:bodyPr/>
          <a:lstStyle/>
          <a:p>
            <a:pPr algn="l"/>
            <a:r>
              <a:rPr lang="en-US" i="1" dirty="0" smtClean="0"/>
              <a:t>2) </a:t>
            </a:r>
            <a:r>
              <a:rPr lang="en-US" i="1" dirty="0" err="1" smtClean="0"/>
              <a:t>Cơ</a:t>
            </a:r>
            <a:r>
              <a:rPr lang="en-US" i="1" dirty="0" smtClean="0"/>
              <a:t> </a:t>
            </a:r>
            <a:r>
              <a:rPr lang="en-US" i="1" dirty="0" err="1" smtClean="0"/>
              <a:t>sở</a:t>
            </a:r>
            <a:r>
              <a:rPr lang="en-US" i="1" dirty="0" smtClean="0"/>
              <a:t> </a:t>
            </a:r>
            <a:r>
              <a:rPr lang="en-US" i="1" dirty="0" err="1" smtClean="0"/>
              <a:t>hình</a:t>
            </a:r>
            <a:r>
              <a:rPr lang="en-US" i="1" dirty="0" smtClean="0"/>
              <a:t> </a:t>
            </a:r>
            <a:r>
              <a:rPr lang="en-US" i="1" dirty="0" err="1" smtClean="0"/>
              <a:t>thành</a:t>
            </a:r>
            <a:endParaRPr lang="en-US" i="1" dirty="0"/>
          </a:p>
        </p:txBody>
      </p:sp>
      <p:sp>
        <p:nvSpPr>
          <p:cNvPr id="3" name="Content Placeholder 2"/>
          <p:cNvSpPr>
            <a:spLocks noGrp="1"/>
          </p:cNvSpPr>
          <p:nvPr>
            <p:ph sz="half" idx="1"/>
          </p:nvPr>
        </p:nvSpPr>
        <p:spPr/>
        <p:style>
          <a:lnRef idx="1">
            <a:schemeClr val="accent3"/>
          </a:lnRef>
          <a:fillRef idx="2">
            <a:schemeClr val="accent3"/>
          </a:fillRef>
          <a:effectRef idx="1">
            <a:schemeClr val="accent3"/>
          </a:effectRef>
          <a:fontRef idx="minor">
            <a:schemeClr val="dk1"/>
          </a:fontRef>
        </p:style>
        <p:txBody>
          <a:bodyPr anchor="ctr">
            <a:normAutofit/>
          </a:bodyPr>
          <a:lstStyle/>
          <a:p>
            <a:r>
              <a:rPr lang="en-US" sz="3600" dirty="0" smtClean="0"/>
              <a:t>Do </a:t>
            </a:r>
            <a:r>
              <a:rPr lang="en-US" sz="3600" dirty="0" err="1" smtClean="0"/>
              <a:t>sự</a:t>
            </a:r>
            <a:r>
              <a:rPr lang="en-US" sz="3600" dirty="0" smtClean="0"/>
              <a:t> </a:t>
            </a:r>
            <a:r>
              <a:rPr lang="en-US" sz="3600" dirty="0" err="1" smtClean="0"/>
              <a:t>tranh</a:t>
            </a:r>
            <a:r>
              <a:rPr lang="en-US" sz="3600" dirty="0" smtClean="0"/>
              <a:t> </a:t>
            </a:r>
            <a:r>
              <a:rPr lang="en-US" sz="3600" dirty="0" err="1" smtClean="0"/>
              <a:t>nhau</a:t>
            </a:r>
            <a:r>
              <a:rPr lang="en-US" sz="3600" dirty="0" smtClean="0"/>
              <a:t> </a:t>
            </a:r>
            <a:r>
              <a:rPr lang="en-US" sz="3600" dirty="0" err="1" smtClean="0"/>
              <a:t>về</a:t>
            </a:r>
            <a:r>
              <a:rPr lang="en-US" sz="3600" dirty="0" smtClean="0"/>
              <a:t> </a:t>
            </a:r>
            <a:r>
              <a:rPr lang="en-US" sz="3600" dirty="0" err="1" smtClean="0"/>
              <a:t>những</a:t>
            </a:r>
            <a:r>
              <a:rPr lang="en-US" sz="3600" dirty="0" smtClean="0"/>
              <a:t> </a:t>
            </a:r>
            <a:r>
              <a:rPr lang="en-US" sz="3600" dirty="0" err="1" smtClean="0"/>
              <a:t>cơ</a:t>
            </a:r>
            <a:r>
              <a:rPr lang="en-US" sz="3600" dirty="0" smtClean="0"/>
              <a:t> </a:t>
            </a:r>
            <a:r>
              <a:rPr lang="en-US" sz="3600" dirty="0" err="1" smtClean="0"/>
              <a:t>hội</a:t>
            </a:r>
            <a:r>
              <a:rPr lang="en-US" sz="3600" dirty="0" smtClean="0"/>
              <a:t> </a:t>
            </a:r>
            <a:r>
              <a:rPr lang="en-US" sz="3600" dirty="0" err="1" smtClean="0"/>
              <a:t>trong</a:t>
            </a:r>
            <a:r>
              <a:rPr lang="en-US" sz="3600" dirty="0" smtClean="0"/>
              <a:t> </a:t>
            </a:r>
            <a:r>
              <a:rPr lang="en-US" sz="3600" dirty="0" err="1" smtClean="0"/>
              <a:t>cuộc</a:t>
            </a:r>
            <a:r>
              <a:rPr lang="en-US" sz="3600" dirty="0" smtClean="0"/>
              <a:t> </a:t>
            </a:r>
            <a:r>
              <a:rPr lang="en-US" sz="3600" dirty="0" err="1" smtClean="0"/>
              <a:t>sống</a:t>
            </a:r>
            <a:r>
              <a:rPr lang="en-US" sz="3600" dirty="0" smtClean="0"/>
              <a:t> . </a:t>
            </a:r>
            <a:r>
              <a:rPr lang="en-US" sz="3600" dirty="0" err="1" smtClean="0"/>
              <a:t>Những</a:t>
            </a:r>
            <a:r>
              <a:rPr lang="en-US" sz="3600" dirty="0" smtClean="0"/>
              <a:t> </a:t>
            </a:r>
            <a:r>
              <a:rPr lang="en-US" sz="3600" dirty="0" err="1" smtClean="0"/>
              <a:t>thuận</a:t>
            </a:r>
            <a:r>
              <a:rPr lang="en-US" sz="3600" dirty="0" smtClean="0"/>
              <a:t> </a:t>
            </a:r>
            <a:r>
              <a:rPr lang="en-US" sz="3600" dirty="0" err="1" smtClean="0"/>
              <a:t>lợi</a:t>
            </a:r>
            <a:r>
              <a:rPr lang="en-US" sz="3600" dirty="0" smtClean="0"/>
              <a:t> </a:t>
            </a:r>
            <a:r>
              <a:rPr lang="en-US" sz="3600" dirty="0" err="1" smtClean="0"/>
              <a:t>vật</a:t>
            </a:r>
            <a:r>
              <a:rPr lang="en-US" sz="3600" dirty="0" smtClean="0"/>
              <a:t> </a:t>
            </a:r>
            <a:r>
              <a:rPr lang="en-US" sz="3600" dirty="0" err="1" smtClean="0"/>
              <a:t>chất</a:t>
            </a:r>
            <a:r>
              <a:rPr lang="en-US" sz="3600" dirty="0" smtClean="0"/>
              <a:t> </a:t>
            </a:r>
            <a:r>
              <a:rPr lang="en-US" sz="3600" dirty="0" err="1" smtClean="0"/>
              <a:t>có</a:t>
            </a:r>
            <a:r>
              <a:rPr lang="en-US" sz="3600" dirty="0" smtClean="0"/>
              <a:t> </a:t>
            </a:r>
            <a:r>
              <a:rPr lang="en-US" sz="3600" dirty="0" err="1" smtClean="0"/>
              <a:t>thể</a:t>
            </a:r>
            <a:r>
              <a:rPr lang="en-US" sz="3600" dirty="0" smtClean="0"/>
              <a:t> </a:t>
            </a:r>
            <a:r>
              <a:rPr lang="en-US" sz="3600" dirty="0" err="1" smtClean="0"/>
              <a:t>cái</a:t>
            </a:r>
            <a:r>
              <a:rPr lang="en-US" sz="3600" dirty="0" smtClean="0"/>
              <a:t> </a:t>
            </a:r>
            <a:r>
              <a:rPr lang="en-US" sz="3600" dirty="0" err="1" smtClean="0"/>
              <a:t>thiện</a:t>
            </a:r>
            <a:r>
              <a:rPr lang="en-US" sz="3600" dirty="0" smtClean="0"/>
              <a:t> </a:t>
            </a:r>
            <a:r>
              <a:rPr lang="en-US" sz="3600" dirty="0" err="1" smtClean="0"/>
              <a:t>cuộc</a:t>
            </a:r>
            <a:r>
              <a:rPr lang="en-US" sz="3600" dirty="0" smtClean="0"/>
              <a:t> </a:t>
            </a:r>
            <a:r>
              <a:rPr lang="en-US" sz="3600" dirty="0" err="1" smtClean="0"/>
              <a:t>sống</a:t>
            </a:r>
            <a:r>
              <a:rPr lang="en-US" sz="3600" dirty="0" smtClean="0"/>
              <a:t>.</a:t>
            </a:r>
            <a:endParaRPr lang="en-US" sz="3600"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76800" y="1752600"/>
            <a:ext cx="3657600" cy="3886200"/>
          </a:xfr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1000"/>
                                        <p:tgtEl>
                                          <p:spTgt spid="3">
                                            <p:bg/>
                                          </p:spTgt>
                                        </p:tgtEl>
                                      </p:cBhvr>
                                    </p:animEffect>
                                    <p:anim calcmode="lin" valueType="num">
                                      <p:cBhvr>
                                        <p:cTn id="13" dur="1000" fill="hold"/>
                                        <p:tgtEl>
                                          <p:spTgt spid="3">
                                            <p:bg/>
                                          </p:spTgt>
                                        </p:tgtEl>
                                        <p:attrNameLst>
                                          <p:attrName>ppt_x</p:attrName>
                                        </p:attrNameLst>
                                      </p:cBhvr>
                                      <p:tavLst>
                                        <p:tav tm="0">
                                          <p:val>
                                            <p:strVal val="#ppt_x"/>
                                          </p:val>
                                        </p:tav>
                                        <p:tav tm="100000">
                                          <p:val>
                                            <p:strVal val="#ppt_x"/>
                                          </p:val>
                                        </p:tav>
                                      </p:tavLst>
                                    </p:anim>
                                    <p:anim calcmode="lin" valueType="num">
                                      <p:cBhvr>
                                        <p:cTn id="14"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3008313" cy="1162050"/>
          </a:xfrm>
        </p:spPr>
        <p:txBody>
          <a:bodyPr anchor="b">
            <a:normAutofit/>
          </a:bodyPr>
          <a:lstStyle/>
          <a:p>
            <a:pPr>
              <a:buFont typeface="Arial" pitchFamily="34" charset="0"/>
              <a:buChar char="•"/>
            </a:pPr>
            <a:r>
              <a:rPr lang="en-US" sz="3200" b="0" i="1" dirty="0" smtClean="0"/>
              <a:t> </a:t>
            </a:r>
            <a:r>
              <a:rPr lang="en-US" sz="3200" b="0" i="1" dirty="0" err="1" smtClean="0"/>
              <a:t>Địa</a:t>
            </a:r>
            <a:r>
              <a:rPr lang="en-US" sz="3200" b="0" i="1" dirty="0" smtClean="0"/>
              <a:t> </a:t>
            </a:r>
            <a:r>
              <a:rPr lang="en-US" sz="3200" b="0" i="1" dirty="0" err="1" smtClean="0"/>
              <a:t>vị</a:t>
            </a:r>
            <a:r>
              <a:rPr lang="en-US" sz="3200" b="0" i="1" dirty="0" smtClean="0"/>
              <a:t> </a:t>
            </a:r>
            <a:r>
              <a:rPr lang="en-US" sz="3200" b="0" i="1" dirty="0" err="1" smtClean="0"/>
              <a:t>xã</a:t>
            </a:r>
            <a:r>
              <a:rPr lang="en-US" sz="3200" b="0" i="1" dirty="0" smtClean="0"/>
              <a:t> </a:t>
            </a:r>
            <a:r>
              <a:rPr lang="en-US" sz="3200" b="0" i="1" dirty="0" err="1" smtClean="0"/>
              <a:t>hội</a:t>
            </a:r>
            <a:r>
              <a:rPr lang="en-US" sz="3200" b="0" i="1" dirty="0" smtClean="0"/>
              <a:t>:</a:t>
            </a:r>
            <a:endParaRPr lang="en-US" sz="3200" b="0" i="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62400" y="609600"/>
            <a:ext cx="4343400" cy="5562600"/>
          </a:xfrm>
        </p:spPr>
      </p:pic>
      <p:sp>
        <p:nvSpPr>
          <p:cNvPr id="4" name="Text Placeholder 3"/>
          <p:cNvSpPr>
            <a:spLocks noGrp="1"/>
          </p:cNvSpPr>
          <p:nvPr>
            <p:ph type="body" sz="half" idx="2"/>
          </p:nvPr>
        </p:nvSpPr>
        <p:spPr>
          <a:xfrm>
            <a:off x="381000" y="914400"/>
            <a:ext cx="3008313" cy="5410200"/>
          </a:xfrm>
        </p:spPr>
        <p:style>
          <a:lnRef idx="1">
            <a:schemeClr val="accent3"/>
          </a:lnRef>
          <a:fillRef idx="2">
            <a:schemeClr val="accent3"/>
          </a:fillRef>
          <a:effectRef idx="1">
            <a:schemeClr val="accent3"/>
          </a:effectRef>
          <a:fontRef idx="minor">
            <a:schemeClr val="dk1"/>
          </a:fontRef>
        </p:style>
        <p:txBody>
          <a:bodyPr>
            <a:noAutofit/>
          </a:bodyPr>
          <a:lstStyle/>
          <a:p>
            <a:r>
              <a:rPr lang="en-US" sz="3200" dirty="0" smtClean="0"/>
              <a:t> </a:t>
            </a:r>
            <a:r>
              <a:rPr lang="en-US" sz="3200" dirty="0" err="1" smtClean="0"/>
              <a:t>Cơ</a:t>
            </a:r>
            <a:r>
              <a:rPr lang="en-US" sz="3200" dirty="0" smtClean="0"/>
              <a:t> </a:t>
            </a:r>
            <a:r>
              <a:rPr lang="en-US" sz="3200" dirty="0" err="1" smtClean="0"/>
              <a:t>sở</a:t>
            </a:r>
            <a:r>
              <a:rPr lang="en-US" sz="3200" dirty="0" smtClean="0"/>
              <a:t> </a:t>
            </a:r>
            <a:r>
              <a:rPr lang="en-US" sz="3200" dirty="0" err="1" smtClean="0"/>
              <a:t>địa</a:t>
            </a:r>
            <a:r>
              <a:rPr lang="en-US" sz="3200" dirty="0" smtClean="0"/>
              <a:t> </a:t>
            </a:r>
            <a:r>
              <a:rPr lang="en-US" sz="3200" dirty="0" err="1" smtClean="0"/>
              <a:t>vị</a:t>
            </a:r>
            <a:r>
              <a:rPr lang="en-US" sz="3200" dirty="0" smtClean="0"/>
              <a:t> </a:t>
            </a:r>
            <a:r>
              <a:rPr lang="en-US" sz="3200" dirty="0" err="1" smtClean="0"/>
              <a:t>có</a:t>
            </a:r>
            <a:r>
              <a:rPr lang="en-US" sz="3200" dirty="0" smtClean="0"/>
              <a:t> </a:t>
            </a:r>
            <a:r>
              <a:rPr lang="en-US" sz="3200" dirty="0" err="1" smtClean="0"/>
              <a:t>thể</a:t>
            </a:r>
            <a:r>
              <a:rPr lang="en-US" sz="3200" dirty="0" smtClean="0"/>
              <a:t> </a:t>
            </a:r>
            <a:r>
              <a:rPr lang="en-US" sz="3200" dirty="0" err="1" smtClean="0"/>
              <a:t>khác</a:t>
            </a:r>
            <a:r>
              <a:rPr lang="en-US" sz="3200" dirty="0" smtClean="0"/>
              <a:t> </a:t>
            </a:r>
            <a:r>
              <a:rPr lang="en-US" sz="3200" dirty="0" err="1" smtClean="0"/>
              <a:t>nhau</a:t>
            </a:r>
            <a:r>
              <a:rPr lang="en-US" sz="3200" dirty="0" smtClean="0"/>
              <a:t> </a:t>
            </a:r>
            <a:r>
              <a:rPr lang="en-US" sz="3200" dirty="0" err="1" smtClean="0"/>
              <a:t>trong</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Có</a:t>
            </a:r>
            <a:r>
              <a:rPr lang="en-US" sz="3200" dirty="0" smtClean="0"/>
              <a:t> </a:t>
            </a:r>
            <a:r>
              <a:rPr lang="en-US" sz="3200" dirty="0" err="1" smtClean="0"/>
              <a:t>thể</a:t>
            </a:r>
            <a:r>
              <a:rPr lang="en-US" sz="3200" dirty="0" smtClean="0"/>
              <a:t> </a:t>
            </a:r>
            <a:r>
              <a:rPr lang="en-US" sz="3200" dirty="0" err="1" smtClean="0"/>
              <a:t>một</a:t>
            </a:r>
            <a:r>
              <a:rPr lang="en-US" sz="3200" dirty="0" smtClean="0"/>
              <a:t> </a:t>
            </a:r>
            <a:r>
              <a:rPr lang="en-US" sz="3200" dirty="0" err="1" smtClean="0"/>
              <a:t>người</a:t>
            </a:r>
            <a:r>
              <a:rPr lang="en-US" sz="3200" dirty="0" smtClean="0"/>
              <a:t> </a:t>
            </a:r>
            <a:r>
              <a:rPr lang="en-US" sz="3200" dirty="0" err="1" smtClean="0"/>
              <a:t>thì</a:t>
            </a:r>
            <a:r>
              <a:rPr lang="en-US" sz="3200" dirty="0" smtClean="0"/>
              <a:t> </a:t>
            </a:r>
            <a:r>
              <a:rPr lang="en-US" sz="3200" dirty="0" err="1" smtClean="0"/>
              <a:t>có</a:t>
            </a:r>
            <a:r>
              <a:rPr lang="en-US" sz="3200" dirty="0" smtClean="0"/>
              <a:t> </a:t>
            </a:r>
            <a:r>
              <a:rPr lang="en-US" sz="3200" dirty="0" err="1" smtClean="0"/>
              <a:t>nhiều</a:t>
            </a:r>
            <a:r>
              <a:rPr lang="en-US" sz="3200" dirty="0" smtClean="0"/>
              <a:t> </a:t>
            </a:r>
            <a:r>
              <a:rPr lang="en-US" sz="3200" dirty="0" err="1" smtClean="0"/>
              <a:t>cơ</a:t>
            </a:r>
            <a:r>
              <a:rPr lang="en-US" sz="3200" dirty="0" smtClean="0"/>
              <a:t> </a:t>
            </a:r>
            <a:r>
              <a:rPr lang="en-US" sz="3200" dirty="0" err="1" smtClean="0"/>
              <a:t>hội</a:t>
            </a:r>
            <a:r>
              <a:rPr lang="en-US" sz="3200" dirty="0" smtClean="0"/>
              <a:t> </a:t>
            </a:r>
            <a:r>
              <a:rPr lang="en-US" sz="3200" dirty="0" err="1" smtClean="0"/>
              <a:t>trong</a:t>
            </a:r>
            <a:r>
              <a:rPr lang="en-US" sz="3200" dirty="0" smtClean="0"/>
              <a:t> </a:t>
            </a:r>
            <a:r>
              <a:rPr lang="en-US" sz="3200" dirty="0" err="1" smtClean="0"/>
              <a:t>khi</a:t>
            </a:r>
            <a:r>
              <a:rPr lang="en-US" sz="3200" dirty="0" smtClean="0"/>
              <a:t> </a:t>
            </a:r>
            <a:r>
              <a:rPr lang="en-US" sz="3200" dirty="0" err="1" smtClean="0"/>
              <a:t>nhóm</a:t>
            </a:r>
            <a:r>
              <a:rPr lang="en-US" sz="3200" dirty="0" smtClean="0"/>
              <a:t> </a:t>
            </a:r>
            <a:r>
              <a:rPr lang="en-US" sz="3200" dirty="0" err="1" smtClean="0"/>
              <a:t>kia</a:t>
            </a:r>
            <a:r>
              <a:rPr lang="en-US" sz="3200" dirty="0" smtClean="0"/>
              <a:t> </a:t>
            </a:r>
            <a:r>
              <a:rPr lang="en-US" sz="3200" dirty="0" err="1" smtClean="0"/>
              <a:t>thì</a:t>
            </a:r>
            <a:r>
              <a:rPr lang="en-US" sz="3200" dirty="0" smtClean="0"/>
              <a:t> </a:t>
            </a:r>
            <a:r>
              <a:rPr lang="en-US" sz="3200" dirty="0" err="1" smtClean="0"/>
              <a:t>không</a:t>
            </a:r>
            <a:r>
              <a:rPr lang="en-US" sz="3200" dirty="0" smtClean="0"/>
              <a:t>. </a:t>
            </a:r>
            <a:r>
              <a:rPr lang="en-US" sz="3200" dirty="0" err="1" smtClean="0"/>
              <a:t>Đó</a:t>
            </a:r>
            <a:r>
              <a:rPr lang="en-US" sz="3200" dirty="0" smtClean="0"/>
              <a:t> </a:t>
            </a:r>
            <a:r>
              <a:rPr lang="en-US" sz="3200" dirty="0" err="1" smtClean="0"/>
              <a:t>cũng</a:t>
            </a:r>
            <a:r>
              <a:rPr lang="en-US" sz="3200" dirty="0" smtClean="0"/>
              <a:t> </a:t>
            </a:r>
            <a:r>
              <a:rPr lang="en-US" sz="3200" dirty="0" err="1" smtClean="0"/>
              <a:t>là</a:t>
            </a:r>
            <a:r>
              <a:rPr lang="en-US" sz="3200" dirty="0" smtClean="0"/>
              <a:t> </a:t>
            </a:r>
            <a:r>
              <a:rPr lang="en-US" sz="3200" dirty="0" err="1" smtClean="0"/>
              <a:t>cơ</a:t>
            </a:r>
            <a:r>
              <a:rPr lang="en-US" sz="3200" dirty="0" smtClean="0"/>
              <a:t> </a:t>
            </a:r>
            <a:r>
              <a:rPr lang="en-US" sz="3200" dirty="0" err="1" smtClean="0"/>
              <a:t>sở</a:t>
            </a:r>
            <a:r>
              <a:rPr lang="en-US" sz="3200" dirty="0" smtClean="0"/>
              <a:t> </a:t>
            </a:r>
            <a:r>
              <a:rPr lang="en-US" sz="3200" dirty="0" err="1" smtClean="0"/>
              <a:t>khách</a:t>
            </a:r>
            <a:r>
              <a:rPr lang="en-US" sz="3200" dirty="0" smtClean="0"/>
              <a:t> </a:t>
            </a:r>
            <a:r>
              <a:rPr lang="en-US" sz="3200" dirty="0" err="1" smtClean="0"/>
              <a:t>quan</a:t>
            </a:r>
            <a:r>
              <a:rPr lang="en-US" sz="3200" dirty="0" smtClean="0"/>
              <a:t> </a:t>
            </a:r>
            <a:r>
              <a:rPr lang="en-US" sz="3200" dirty="0" err="1" smtClean="0"/>
              <a:t>của</a:t>
            </a:r>
            <a:r>
              <a:rPr lang="en-US" sz="3200" dirty="0" smtClean="0"/>
              <a:t> </a:t>
            </a:r>
            <a:r>
              <a:rPr lang="en-US" sz="3200" dirty="0" err="1" smtClean="0"/>
              <a:t>sự</a:t>
            </a:r>
            <a:r>
              <a:rPr lang="en-US" sz="3200" dirty="0" smtClean="0"/>
              <a:t> </a:t>
            </a:r>
            <a:r>
              <a:rPr lang="en-US" sz="3200" dirty="0" err="1" smtClean="0"/>
              <a:t>bất</a:t>
            </a:r>
            <a:r>
              <a:rPr lang="en-US" sz="3200" dirty="0" smtClean="0"/>
              <a:t> </a:t>
            </a:r>
            <a:r>
              <a:rPr lang="en-US" sz="3200" dirty="0" err="1" smtClean="0"/>
              <a:t>bình</a:t>
            </a:r>
            <a:r>
              <a:rPr lang="en-US" sz="3200" dirty="0" smtClean="0"/>
              <a:t> </a:t>
            </a:r>
            <a:r>
              <a:rPr lang="en-US" sz="3200" dirty="0" err="1" smtClean="0"/>
              <a:t>đẳng</a:t>
            </a:r>
            <a:r>
              <a:rPr lang="en-US" sz="3200" dirty="0" smtClean="0"/>
              <a:t>.</a:t>
            </a:r>
          </a:p>
          <a:p>
            <a:endParaRPr lang="en-US" sz="3200" dirty="0" smtClean="0"/>
          </a:p>
          <a:p>
            <a:endParaRPr lang="en-US" sz="3200" dirty="0"/>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bg/>
                                          </p:spTgt>
                                        </p:tgtEl>
                                        <p:attrNameLst>
                                          <p:attrName>style.visibility</p:attrName>
                                        </p:attrNameLst>
                                      </p:cBhvr>
                                      <p:to>
                                        <p:strVal val="visible"/>
                                      </p:to>
                                    </p:set>
                                    <p:animEffect transition="in" filter="circle(in)">
                                      <p:cBhvr>
                                        <p:cTn id="12" dur="2000"/>
                                        <p:tgtEl>
                                          <p:spTgt spid="4">
                                            <p:bg/>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circle(in)">
                                      <p:cBhvr>
                                        <p:cTn id="1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3048000" cy="1447800"/>
          </a:xfrm>
        </p:spPr>
        <p:style>
          <a:lnRef idx="1">
            <a:schemeClr val="accent3"/>
          </a:lnRef>
          <a:fillRef idx="2">
            <a:schemeClr val="accent3"/>
          </a:fillRef>
          <a:effectRef idx="1">
            <a:schemeClr val="accent3"/>
          </a:effectRef>
          <a:fontRef idx="minor">
            <a:schemeClr val="dk1"/>
          </a:fontRef>
        </p:style>
        <p:txBody>
          <a:bodyPr>
            <a:noAutofit/>
          </a:bodyPr>
          <a:lstStyle/>
          <a:p>
            <a:pPr>
              <a:buFont typeface="Arial" pitchFamily="34" charset="0"/>
              <a:buChar char="•"/>
            </a:pPr>
            <a:r>
              <a:rPr lang="en-US" sz="3200" b="0" i="1" dirty="0" smtClean="0"/>
              <a:t> </a:t>
            </a:r>
            <a:r>
              <a:rPr lang="en-US" sz="3200" b="0" i="1" dirty="0" err="1" smtClean="0"/>
              <a:t>Sự</a:t>
            </a:r>
            <a:r>
              <a:rPr lang="en-US" sz="3200" b="0" i="1" dirty="0" smtClean="0"/>
              <a:t> </a:t>
            </a:r>
            <a:r>
              <a:rPr lang="en-US" sz="3200" b="0" i="1" dirty="0" err="1" smtClean="0"/>
              <a:t>khác</a:t>
            </a:r>
            <a:r>
              <a:rPr lang="en-US" sz="3200" b="0" i="1" dirty="0" smtClean="0"/>
              <a:t> </a:t>
            </a:r>
            <a:r>
              <a:rPr lang="en-US" sz="3200" b="0" i="1" dirty="0" err="1" smtClean="0"/>
              <a:t>nhau</a:t>
            </a:r>
            <a:r>
              <a:rPr lang="en-US" sz="3200" b="0" i="1" dirty="0" smtClean="0"/>
              <a:t> </a:t>
            </a:r>
            <a:r>
              <a:rPr lang="en-US" sz="3200" b="0" i="1" dirty="0" err="1" smtClean="0"/>
              <a:t>về</a:t>
            </a:r>
            <a:r>
              <a:rPr lang="en-US" sz="3200" b="0" i="1" dirty="0" smtClean="0"/>
              <a:t> </a:t>
            </a:r>
            <a:r>
              <a:rPr lang="en-US" sz="3200" b="0" i="1" dirty="0" err="1" smtClean="0"/>
              <a:t>ảnh</a:t>
            </a:r>
            <a:r>
              <a:rPr lang="en-US" sz="3200" b="0" i="1" dirty="0" smtClean="0"/>
              <a:t> </a:t>
            </a:r>
            <a:r>
              <a:rPr lang="en-US" sz="3200" b="0" i="1" dirty="0" err="1" smtClean="0"/>
              <a:t>hưởng</a:t>
            </a:r>
            <a:r>
              <a:rPr lang="en-US" sz="3200" b="0" i="1" dirty="0" smtClean="0"/>
              <a:t> </a:t>
            </a:r>
            <a:r>
              <a:rPr lang="en-US" sz="3200" b="0" i="1" dirty="0" err="1" smtClean="0"/>
              <a:t>chính</a:t>
            </a:r>
            <a:r>
              <a:rPr lang="en-US" sz="3200" b="0" i="1" dirty="0" smtClean="0"/>
              <a:t> </a:t>
            </a:r>
            <a:r>
              <a:rPr lang="en-US" sz="3200" b="0" i="1" dirty="0" err="1" smtClean="0"/>
              <a:t>trị</a:t>
            </a:r>
            <a:r>
              <a:rPr lang="en-US" sz="3200" b="0" i="1" dirty="0"/>
              <a:t>:</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343400" y="685800"/>
            <a:ext cx="4419600" cy="5257800"/>
          </a:xfrm>
        </p:spPr>
      </p:pic>
      <p:sp>
        <p:nvSpPr>
          <p:cNvPr id="4" name="Text Placeholder 3"/>
          <p:cNvSpPr>
            <a:spLocks noGrp="1"/>
          </p:cNvSpPr>
          <p:nvPr>
            <p:ph type="body" sz="half" idx="2"/>
          </p:nvPr>
        </p:nvSpPr>
        <p:spPr>
          <a:xfrm>
            <a:off x="533400" y="1752600"/>
            <a:ext cx="3008313" cy="4691063"/>
          </a:xfrm>
        </p:spPr>
        <p:style>
          <a:lnRef idx="1">
            <a:schemeClr val="accent3"/>
          </a:lnRef>
          <a:fillRef idx="2">
            <a:schemeClr val="accent3"/>
          </a:fillRef>
          <a:effectRef idx="1">
            <a:schemeClr val="accent3"/>
          </a:effectRef>
          <a:fontRef idx="minor">
            <a:schemeClr val="dk1"/>
          </a:fontRef>
        </p:style>
        <p:txBody>
          <a:bodyPr anchor="ctr">
            <a:normAutofit/>
          </a:bodyPr>
          <a:lstStyle/>
          <a:p>
            <a:r>
              <a:rPr lang="en-US" sz="3200" dirty="0" err="1" smtClean="0"/>
              <a:t>Là</a:t>
            </a:r>
            <a:r>
              <a:rPr lang="en-US" sz="3200" dirty="0" smtClean="0"/>
              <a:t> </a:t>
            </a:r>
            <a:r>
              <a:rPr lang="en-US" sz="3200" dirty="0" err="1" smtClean="0"/>
              <a:t>khả</a:t>
            </a:r>
            <a:r>
              <a:rPr lang="en-US" sz="3200" dirty="0" smtClean="0"/>
              <a:t> </a:t>
            </a:r>
            <a:r>
              <a:rPr lang="en-US" sz="3200" dirty="0" err="1" smtClean="0"/>
              <a:t>năng</a:t>
            </a:r>
            <a:r>
              <a:rPr lang="en-US" sz="3200" dirty="0" smtClean="0"/>
              <a:t> </a:t>
            </a:r>
            <a:r>
              <a:rPr lang="en-US" sz="3200" dirty="0" err="1" smtClean="0"/>
              <a:t>của</a:t>
            </a:r>
            <a:r>
              <a:rPr lang="en-US" sz="3200" dirty="0" smtClean="0"/>
              <a:t> </a:t>
            </a:r>
            <a:r>
              <a:rPr lang="en-US" sz="3200" dirty="0" err="1" smtClean="0"/>
              <a:t>một</a:t>
            </a:r>
            <a:r>
              <a:rPr lang="en-US" sz="3200" dirty="0" smtClean="0"/>
              <a:t> </a:t>
            </a:r>
            <a:r>
              <a:rPr lang="en-US" sz="3200" dirty="0" err="1" smtClean="0"/>
              <a:t>nhóm</a:t>
            </a:r>
            <a:r>
              <a:rPr lang="en-US" sz="3200" dirty="0" smtClean="0"/>
              <a:t> </a:t>
            </a:r>
            <a:r>
              <a:rPr lang="en-US" sz="3200" dirty="0" err="1" smtClean="0"/>
              <a:t>xã</a:t>
            </a:r>
            <a:r>
              <a:rPr lang="en-US" sz="3200" dirty="0" smtClean="0"/>
              <a:t> </a:t>
            </a:r>
            <a:r>
              <a:rPr lang="en-US" sz="3200" dirty="0" err="1" smtClean="0"/>
              <a:t>hội</a:t>
            </a:r>
            <a:r>
              <a:rPr lang="en-US" sz="3200" dirty="0" smtClean="0"/>
              <a:t> </a:t>
            </a:r>
            <a:r>
              <a:rPr lang="en-US" sz="3200" dirty="0" err="1" smtClean="0"/>
              <a:t>khác</a:t>
            </a:r>
            <a:r>
              <a:rPr lang="en-US" sz="3200" dirty="0" smtClean="0"/>
              <a:t> </a:t>
            </a:r>
            <a:r>
              <a:rPr lang="en-US" sz="3200" dirty="0" err="1" smtClean="0"/>
              <a:t>có</a:t>
            </a:r>
            <a:r>
              <a:rPr lang="en-US" sz="3200" dirty="0" smtClean="0"/>
              <a:t> </a:t>
            </a:r>
            <a:r>
              <a:rPr lang="en-US" sz="3200" dirty="0" err="1" smtClean="0"/>
              <a:t>ảnh</a:t>
            </a:r>
            <a:r>
              <a:rPr lang="en-US" sz="3200" dirty="0" smtClean="0"/>
              <a:t> </a:t>
            </a:r>
            <a:r>
              <a:rPr lang="en-US" sz="3200" dirty="0" err="1" smtClean="0"/>
              <a:t>hưởng</a:t>
            </a:r>
            <a:r>
              <a:rPr lang="en-US" sz="3200" dirty="0" smtClean="0"/>
              <a:t> </a:t>
            </a:r>
            <a:r>
              <a:rPr lang="en-US" sz="3200" dirty="0" err="1" smtClean="0"/>
              <a:t>mạnh</a:t>
            </a:r>
            <a:r>
              <a:rPr lang="en-US" sz="3200" dirty="0" smtClean="0"/>
              <a:t> </a:t>
            </a:r>
            <a:r>
              <a:rPr lang="en-US" sz="3200" dirty="0" err="1" smtClean="0"/>
              <a:t>mẽ</a:t>
            </a:r>
            <a:r>
              <a:rPr lang="en-US" sz="3200" dirty="0" smtClean="0"/>
              <a:t> </a:t>
            </a:r>
            <a:r>
              <a:rPr lang="en-US" sz="3200" dirty="0" err="1" smtClean="0"/>
              <a:t>trong</a:t>
            </a:r>
            <a:r>
              <a:rPr lang="en-US" sz="3200" dirty="0" smtClean="0"/>
              <a:t> </a:t>
            </a:r>
            <a:r>
              <a:rPr lang="en-US" sz="3200" dirty="0" err="1" smtClean="0"/>
              <a:t>việc</a:t>
            </a:r>
            <a:r>
              <a:rPr lang="en-US" sz="3200" dirty="0" smtClean="0"/>
              <a:t> </a:t>
            </a:r>
            <a:r>
              <a:rPr lang="en-US" sz="3200" dirty="0" err="1" smtClean="0"/>
              <a:t>ra</a:t>
            </a:r>
            <a:r>
              <a:rPr lang="en-US" sz="3200" dirty="0" smtClean="0"/>
              <a:t> </a:t>
            </a:r>
            <a:r>
              <a:rPr lang="en-US" sz="3200" dirty="0" err="1" smtClean="0"/>
              <a:t>quyết</a:t>
            </a:r>
            <a:r>
              <a:rPr lang="en-US" sz="3200" dirty="0" smtClean="0"/>
              <a:t> </a:t>
            </a:r>
            <a:r>
              <a:rPr lang="en-US" sz="3200" dirty="0" err="1" smtClean="0"/>
              <a:t>định</a:t>
            </a:r>
            <a:r>
              <a:rPr lang="en-US" sz="3200" dirty="0" smtClean="0"/>
              <a:t> </a:t>
            </a:r>
            <a:r>
              <a:rPr lang="en-US" sz="3200" dirty="0" err="1" smtClean="0"/>
              <a:t>và</a:t>
            </a:r>
            <a:r>
              <a:rPr lang="en-US" sz="3200" dirty="0" smtClean="0"/>
              <a:t> </a:t>
            </a:r>
            <a:r>
              <a:rPr lang="en-US" sz="3200" dirty="0" err="1" smtClean="0"/>
              <a:t>thu</a:t>
            </a:r>
            <a:r>
              <a:rPr lang="en-US" sz="3200" dirty="0" smtClean="0"/>
              <a:t> </a:t>
            </a:r>
            <a:r>
              <a:rPr lang="en-US" sz="3200" dirty="0" err="1" smtClean="0"/>
              <a:t>lợi</a:t>
            </a:r>
            <a:r>
              <a:rPr lang="en-US" sz="3200" dirty="0" smtClean="0"/>
              <a:t> </a:t>
            </a:r>
            <a:r>
              <a:rPr lang="en-US" sz="3200" dirty="0" err="1" smtClean="0"/>
              <a:t>từ</a:t>
            </a:r>
            <a:r>
              <a:rPr lang="en-US" sz="3200" dirty="0" smtClean="0"/>
              <a:t> </a:t>
            </a:r>
            <a:r>
              <a:rPr lang="en-US" sz="3200" dirty="0" err="1" smtClean="0"/>
              <a:t>quyết</a:t>
            </a:r>
            <a:r>
              <a:rPr lang="en-US" sz="3200" dirty="0" smtClean="0"/>
              <a:t> </a:t>
            </a:r>
            <a:r>
              <a:rPr lang="en-US" sz="3200" dirty="0" err="1" smtClean="0"/>
              <a:t>định</a:t>
            </a:r>
            <a:r>
              <a:rPr lang="en-US" sz="3200" dirty="0" smtClean="0"/>
              <a:t> </a:t>
            </a:r>
            <a:r>
              <a:rPr lang="en-US" sz="3200" dirty="0" err="1" smtClean="0"/>
              <a:t>đó</a:t>
            </a:r>
            <a:r>
              <a:rPr lang="en-US" sz="3200" dirty="0" smtClean="0"/>
              <a:t>.</a:t>
            </a:r>
            <a:endParaRPr lang="en-US" sz="3200" dirty="0"/>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bg/>
                                          </p:spTgt>
                                        </p:tgtEl>
                                        <p:attrNameLst>
                                          <p:attrName>style.visibility</p:attrName>
                                        </p:attrNameLst>
                                      </p:cBhvr>
                                      <p:to>
                                        <p:strVal val="visible"/>
                                      </p:to>
                                    </p:set>
                                    <p:animEffect transition="in" filter="wipe(down)">
                                      <p:cBhvr>
                                        <p:cTn id="12" dur="500"/>
                                        <p:tgtEl>
                                          <p:spTgt spid="4">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down)">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09600"/>
          </a:xfrm>
        </p:spPr>
        <p:txBody>
          <a:bodyPr>
            <a:normAutofit fontScale="90000"/>
          </a:bodyPr>
          <a:lstStyle/>
          <a:p>
            <a:r>
              <a:rPr lang="en-US" dirty="0" smtClean="0"/>
              <a:t> </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914400"/>
            <a:ext cx="4038600" cy="5486400"/>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914400"/>
            <a:ext cx="4038600" cy="5410200"/>
          </a:xfrm>
        </p:spPr>
      </p:pic>
      <p:sp>
        <p:nvSpPr>
          <p:cNvPr id="9" name="TextBox 8"/>
          <p:cNvSpPr txBox="1"/>
          <p:nvPr/>
        </p:nvSpPr>
        <p:spPr>
          <a:xfrm>
            <a:off x="1828800" y="284202"/>
            <a:ext cx="5562600" cy="553998"/>
          </a:xfrm>
          <a:prstGeom prst="rect">
            <a:avLst/>
          </a:prstGeom>
          <a:noFill/>
          <a:ln>
            <a:solidFill>
              <a:schemeClr val="accent1">
                <a:lumMod val="40000"/>
                <a:lumOff val="60000"/>
              </a:schemeClr>
            </a:solidFill>
          </a:ln>
        </p:spPr>
        <p:txBody>
          <a:bodyPr wrap="square" rtlCol="0">
            <a:spAutoFit/>
          </a:bodyPr>
          <a:lstStyle/>
          <a:p>
            <a:pPr algn="ctr"/>
            <a:r>
              <a:rPr lang="en-US" sz="3000" dirty="0" err="1" smtClean="0"/>
              <a:t>Hình</a:t>
            </a:r>
            <a:r>
              <a:rPr lang="en-US" sz="3000" dirty="0" smtClean="0"/>
              <a:t> </a:t>
            </a:r>
            <a:r>
              <a:rPr lang="en-US" sz="3000" dirty="0" err="1" smtClean="0"/>
              <a:t>ảnh</a:t>
            </a:r>
            <a:r>
              <a:rPr lang="en-US" sz="3000" dirty="0" smtClean="0"/>
              <a:t> </a:t>
            </a:r>
            <a:r>
              <a:rPr lang="en-US" sz="3000" dirty="0" err="1" smtClean="0"/>
              <a:t>nói</a:t>
            </a:r>
            <a:r>
              <a:rPr lang="en-US" sz="3000" dirty="0" smtClean="0"/>
              <a:t> </a:t>
            </a:r>
            <a:r>
              <a:rPr lang="en-US" sz="3000" dirty="0" err="1" smtClean="0"/>
              <a:t>lên</a:t>
            </a:r>
            <a:r>
              <a:rPr lang="en-US" sz="3000" dirty="0" smtClean="0"/>
              <a:t> </a:t>
            </a:r>
            <a:r>
              <a:rPr lang="en-US" sz="3000" dirty="0" err="1" smtClean="0"/>
              <a:t>được</a:t>
            </a:r>
            <a:r>
              <a:rPr lang="en-US" sz="3000" dirty="0" smtClean="0"/>
              <a:t> </a:t>
            </a:r>
            <a:r>
              <a:rPr lang="en-US" sz="3000" dirty="0" err="1" smtClean="0"/>
              <a:t>điều</a:t>
            </a:r>
            <a:r>
              <a:rPr lang="en-US" sz="3000" dirty="0" smtClean="0"/>
              <a:t> </a:t>
            </a:r>
            <a:r>
              <a:rPr lang="en-US" sz="3000" dirty="0" err="1" smtClean="0"/>
              <a:t>gì</a:t>
            </a:r>
            <a:r>
              <a:rPr lang="en-US" sz="3000" dirty="0" smtClean="0"/>
              <a:t> ???</a:t>
            </a:r>
            <a:endParaRPr lang="en-US" sz="3000" dirty="0"/>
          </a:p>
        </p:txBody>
      </p:sp>
    </p:spTree>
    <p:extLst>
      <p:ext uri="{BB962C8B-B14F-4D97-AF65-F5344CB8AC3E}">
        <p14:creationId xmlns:p14="http://schemas.microsoft.com/office/powerpoint/2010/main" val="61649096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948</TotalTime>
  <Words>1488</Words>
  <Application>Microsoft Office PowerPoint</Application>
  <PresentationFormat>On-screen Show (4:3)</PresentationFormat>
  <Paragraphs>137</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Trường ĐH Nông Lâm TP.HCM Bộ môn: Xã Hội Học                     Giáo Viên: Nguyễn Đức Thành</vt:lpstr>
      <vt:lpstr>Thành viên nhóm 6</vt:lpstr>
      <vt:lpstr>Nội dung bài thuyết trình.</vt:lpstr>
      <vt:lpstr>PowerPoint Presentation</vt:lpstr>
      <vt:lpstr>              I.Bất bình đẳng. 1) Khái niệm.        Bất bình đẳng là sự không công bằng, không bằng nhau về các cơ hội hoặc các lợi ích đối với những cá nhân khác nhau trong một nhóm xã hội hoặc trong nhiều nhóm xã hội.  </vt:lpstr>
      <vt:lpstr>2) Cơ sở hình thành</vt:lpstr>
      <vt:lpstr> Địa vị xã hội:</vt:lpstr>
      <vt:lpstr> Sự khác nhau về ảnh hưởng chính trị:</vt:lpstr>
      <vt:lpstr> </vt:lpstr>
      <vt:lpstr>3) Các lý thuyết giải thích  về sự bất    bình đẳng ở xã hội.</vt:lpstr>
      <vt:lpstr> Marx cho rằng:</vt:lpstr>
      <vt:lpstr> M.Weber  cho rằng:</vt:lpstr>
      <vt:lpstr>Với ý kiến của M.Weber ông lại nhận định rằng:</vt:lpstr>
      <vt:lpstr>Một số quan điểm cho rằng: </vt:lpstr>
      <vt:lpstr> Trình độ học vấn!!!</vt:lpstr>
      <vt:lpstr>Vận dụng các lý thuyết giải thích ở hiện tại: </vt:lpstr>
      <vt:lpstr>PowerPoint Presentation</vt:lpstr>
      <vt:lpstr>Việc mất cân bằng giới tính là do việc ưa thích con trai và tâm lý đánh giá thấp vị trí, vai trò của phụ nữ và trẻ em gái.???</vt:lpstr>
      <vt:lpstr> Mức chênh lệch ở VN hiện nay có thể nhìn thấy qua khía cạnh giai cấp, khu vực, giới tính và sắc tộc.</vt:lpstr>
      <vt:lpstr>4) Ý nghĩa:      Bất bình đẳng có ý nghĩa quyết định đối với sự phân tầng trong tổ chức xã hội, nó không phải là một hiện tượng tồn tại một cách ngẫu nhiên giữa các cá nhân trong xã hội. Với những hệ thống xã hội khác nhau, thì tồn tại hệ thống xã hội khác nhau. </vt:lpstr>
      <vt:lpstr>PowerPoint Presentation</vt:lpstr>
      <vt:lpstr>??? </vt:lpstr>
      <vt:lpstr>II. Phân tầng xã hội. 1) Khái niệm </vt:lpstr>
      <vt:lpstr>2) Các lý thuyết về sự phân tầng xã hội.</vt:lpstr>
      <vt:lpstr>Lý thuyết xung đột:</vt:lpstr>
      <vt:lpstr>Lý thuyết phụ thuộc:</vt:lpstr>
      <vt:lpstr>3) Các dạng phân tầng xã hội</vt:lpstr>
      <vt:lpstr>PowerPoint Presentation</vt:lpstr>
      <vt:lpstr>PowerPoint Presentation</vt:lpstr>
      <vt:lpstr>PowerPoint Presentation</vt:lpstr>
      <vt:lpstr>3) Nguyên nhân dẫn đến sự phân chia xã hội.</vt:lpstr>
      <vt:lpstr>Sự phân chia các tầng lớp !</vt:lpstr>
      <vt:lpstr>4) Mối quan hệ giữa bất bình đẳng và phân tầng xã hội.</vt:lpstr>
      <vt:lpstr>Phân tầng xã hội thường đề cập đến bất bình đẳng xã hội như là một yếu tố cơ bản cho việc cho việc hình thành nên sự phát triển xã hội.  Phân tầng xã hội liên quan đến những cách thức trong đó bất bình đẳng dường như là từ thế hệ này truyền sang thế hệ khác, tạo nên vị trí hoặc đẳng cấp xã hội.  </vt:lpstr>
      <vt:lpstr>Những bước phát triển về nền kinh tế …. Sẽ dẫn đến sự phân tầng xã hội ???</vt:lpstr>
      <vt:lpstr>Vận dụng các lý thuyết giải thích ở hiện tại</vt:lpstr>
      <vt:lpstr>Theo khảo sát mức sống hộ gia đình</vt:lpstr>
      <vt:lpstr>PowerPoint Presentation</vt:lpstr>
      <vt:lpstr>the End!!!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ĐH Nông Lâm TP.HCM Bộ môn: Xã Hội Học Giáo Viên: Nguyễn Đức Thành</dc:title>
  <dc:creator>lenovo</dc:creator>
  <cp:lastModifiedBy>Bich Tinh</cp:lastModifiedBy>
  <cp:revision>110</cp:revision>
  <dcterms:created xsi:type="dcterms:W3CDTF">2013-11-07T02:33:31Z</dcterms:created>
  <dcterms:modified xsi:type="dcterms:W3CDTF">2013-11-12T05:25:05Z</dcterms:modified>
</cp:coreProperties>
</file>