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7A78DE-6E2B-41B5-8377-A0BBF5C1C133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5096EA-577E-4F4D-B2DC-5FBD063C79C1}">
      <dgm:prSet phldrT="[Text]"/>
      <dgm:spPr/>
      <dgm:t>
        <a:bodyPr/>
        <a:lstStyle/>
        <a:p>
          <a:r>
            <a:rPr lang="en-US" dirty="0" err="1" smtClean="0"/>
            <a:t>Thế</a:t>
          </a:r>
          <a:r>
            <a:rPr lang="en-US" dirty="0" smtClean="0"/>
            <a:t> </a:t>
          </a:r>
          <a:r>
            <a:rPr lang="en-US" dirty="0" err="1" smtClean="0"/>
            <a:t>giới</a:t>
          </a:r>
          <a:endParaRPr lang="en-US" dirty="0"/>
        </a:p>
      </dgm:t>
    </dgm:pt>
    <dgm:pt modelId="{8447EC07-36DB-4660-B6B6-F655E85C4302}" type="parTrans" cxnId="{F1A71F6C-15C2-4D37-A6BD-318CA071EC30}">
      <dgm:prSet/>
      <dgm:spPr/>
      <dgm:t>
        <a:bodyPr/>
        <a:lstStyle/>
        <a:p>
          <a:endParaRPr lang="en-US"/>
        </a:p>
      </dgm:t>
    </dgm:pt>
    <dgm:pt modelId="{9319A67B-C072-4C54-A52B-6EBCBED99F44}" type="sibTrans" cxnId="{F1A71F6C-15C2-4D37-A6BD-318CA071EC30}">
      <dgm:prSet/>
      <dgm:spPr/>
      <dgm:t>
        <a:bodyPr/>
        <a:lstStyle/>
        <a:p>
          <a:endParaRPr lang="en-US"/>
        </a:p>
      </dgm:t>
    </dgm:pt>
    <dgm:pt modelId="{88B4BA5F-06ED-4D78-BCFC-FF49C4CA507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CN </a:t>
          </a:r>
          <a:r>
            <a:rPr lang="en-US" dirty="0" err="1" smtClean="0">
              <a:solidFill>
                <a:schemeClr val="tx1"/>
              </a:solidFill>
            </a:rPr>
            <a:t>phát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xít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xuất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hiện</a:t>
          </a:r>
          <a:r>
            <a:rPr lang="en-US" dirty="0" smtClean="0">
              <a:solidFill>
                <a:schemeClr val="tx1"/>
              </a:solidFill>
            </a:rPr>
            <a:t>, </a:t>
          </a:r>
          <a:r>
            <a:rPr lang="en-US" dirty="0" err="1" smtClean="0">
              <a:solidFill>
                <a:schemeClr val="tx1"/>
              </a:solidFill>
            </a:rPr>
            <a:t>đe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dọa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hòa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bình</a:t>
          </a:r>
          <a:r>
            <a:rPr lang="en-US" dirty="0" smtClean="0">
              <a:solidFill>
                <a:schemeClr val="tx1"/>
              </a:solidFill>
            </a:rPr>
            <a:t>  </a:t>
          </a:r>
          <a:r>
            <a:rPr lang="en-US" dirty="0" err="1" smtClean="0">
              <a:solidFill>
                <a:schemeClr val="tx1"/>
              </a:solidFill>
            </a:rPr>
            <a:t>thế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giới</a:t>
          </a:r>
          <a:endParaRPr lang="en-US" dirty="0">
            <a:solidFill>
              <a:schemeClr val="tx1"/>
            </a:solidFill>
          </a:endParaRPr>
        </a:p>
      </dgm:t>
    </dgm:pt>
    <dgm:pt modelId="{FFD2F88A-7888-4039-A842-7B4DD223DE09}" type="parTrans" cxnId="{597352BE-0DEA-4E3B-87FF-50E6D320D1B2}">
      <dgm:prSet/>
      <dgm:spPr/>
      <dgm:t>
        <a:bodyPr/>
        <a:lstStyle/>
        <a:p>
          <a:endParaRPr lang="en-US"/>
        </a:p>
      </dgm:t>
    </dgm:pt>
    <dgm:pt modelId="{9858B039-BF02-406A-8B72-6E62FEA1729C}" type="sibTrans" cxnId="{597352BE-0DEA-4E3B-87FF-50E6D320D1B2}">
      <dgm:prSet/>
      <dgm:spPr/>
      <dgm:t>
        <a:bodyPr/>
        <a:lstStyle/>
        <a:p>
          <a:endParaRPr lang="en-US"/>
        </a:p>
      </dgm:t>
    </dgm:pt>
    <dgm:pt modelId="{F3C957A7-EC97-4375-98BB-9F662B164530}">
      <dgm:prSet phldrT="[Text]"/>
      <dgm:spPr/>
      <dgm:t>
        <a:bodyPr/>
        <a:lstStyle/>
        <a:p>
          <a:r>
            <a:rPr lang="en-US" dirty="0" err="1" smtClean="0"/>
            <a:t>Trong</a:t>
          </a:r>
          <a:r>
            <a:rPr lang="en-US" dirty="0" smtClean="0"/>
            <a:t> </a:t>
          </a:r>
          <a:r>
            <a:rPr lang="en-US" dirty="0" err="1" smtClean="0"/>
            <a:t>nước</a:t>
          </a:r>
          <a:endParaRPr lang="en-US" dirty="0"/>
        </a:p>
      </dgm:t>
    </dgm:pt>
    <dgm:pt modelId="{7CB263BD-CEA3-4E39-9538-29E895946BD2}" type="parTrans" cxnId="{1DD659A4-87F0-42BA-BD6D-13A16DAA5DA1}">
      <dgm:prSet/>
      <dgm:spPr/>
      <dgm:t>
        <a:bodyPr/>
        <a:lstStyle/>
        <a:p>
          <a:endParaRPr lang="en-US"/>
        </a:p>
      </dgm:t>
    </dgm:pt>
    <dgm:pt modelId="{0F6EFCF4-9AE4-4ABB-95F3-1063D9F398B8}" type="sibTrans" cxnId="{1DD659A4-87F0-42BA-BD6D-13A16DAA5DA1}">
      <dgm:prSet/>
      <dgm:spPr/>
      <dgm:t>
        <a:bodyPr/>
        <a:lstStyle/>
        <a:p>
          <a:endParaRPr lang="en-US"/>
        </a:p>
      </dgm:t>
    </dgm:pt>
    <dgm:pt modelId="{8DC975D2-D0D3-4132-95A0-47348B7924DC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Đời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sống</a:t>
          </a:r>
          <a:r>
            <a:rPr lang="en-US" dirty="0" smtClean="0">
              <a:solidFill>
                <a:schemeClr val="tx1"/>
              </a:solidFill>
            </a:rPr>
            <a:t>  ND </a:t>
          </a:r>
          <a:r>
            <a:rPr lang="en-US" dirty="0" err="1" smtClean="0">
              <a:solidFill>
                <a:schemeClr val="tx1"/>
              </a:solidFill>
            </a:rPr>
            <a:t>khổ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cực</a:t>
          </a:r>
          <a:endParaRPr lang="en-US" dirty="0">
            <a:solidFill>
              <a:schemeClr val="tx1"/>
            </a:solidFill>
          </a:endParaRPr>
        </a:p>
      </dgm:t>
    </dgm:pt>
    <dgm:pt modelId="{E92C09F0-0F97-4909-A0ED-2BE801B1D4B9}" type="parTrans" cxnId="{F2B2D97B-2FA6-4BF0-8434-554027F0EDC6}">
      <dgm:prSet/>
      <dgm:spPr/>
      <dgm:t>
        <a:bodyPr/>
        <a:lstStyle/>
        <a:p>
          <a:endParaRPr lang="en-US"/>
        </a:p>
      </dgm:t>
    </dgm:pt>
    <dgm:pt modelId="{85C8CB5C-AFFE-40BC-938D-0E3A1C1699A3}" type="sibTrans" cxnId="{F2B2D97B-2FA6-4BF0-8434-554027F0EDC6}">
      <dgm:prSet/>
      <dgm:spPr/>
      <dgm:t>
        <a:bodyPr/>
        <a:lstStyle/>
        <a:p>
          <a:endParaRPr lang="en-US"/>
        </a:p>
      </dgm:t>
    </dgm:pt>
    <dgm:pt modelId="{FA2D11D5-E0E3-42AE-BFD4-C5863D572231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Đảng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khôi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phục</a:t>
          </a:r>
          <a:r>
            <a:rPr lang="en-US" dirty="0" smtClean="0">
              <a:solidFill>
                <a:schemeClr val="tx1"/>
              </a:solidFill>
            </a:rPr>
            <a:t>, </a:t>
          </a:r>
          <a:r>
            <a:rPr lang="en-US" dirty="0" err="1" smtClean="0">
              <a:solidFill>
                <a:schemeClr val="tx1"/>
              </a:solidFill>
            </a:rPr>
            <a:t>phát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triển</a:t>
          </a:r>
          <a:endParaRPr lang="en-US" dirty="0">
            <a:solidFill>
              <a:schemeClr val="tx1"/>
            </a:solidFill>
          </a:endParaRPr>
        </a:p>
      </dgm:t>
    </dgm:pt>
    <dgm:pt modelId="{F3D0597D-E4B1-41F2-946F-45B939E85CF2}" type="parTrans" cxnId="{8FE81218-97C6-4A14-8B5B-246C1FF1B93C}">
      <dgm:prSet/>
      <dgm:spPr/>
      <dgm:t>
        <a:bodyPr/>
        <a:lstStyle/>
        <a:p>
          <a:endParaRPr lang="en-US"/>
        </a:p>
      </dgm:t>
    </dgm:pt>
    <dgm:pt modelId="{B479AC8E-81D6-4DF9-A01A-0C8EF6941516}" type="sibTrans" cxnId="{8FE81218-97C6-4A14-8B5B-246C1FF1B93C}">
      <dgm:prSet/>
      <dgm:spPr/>
      <dgm:t>
        <a:bodyPr/>
        <a:lstStyle/>
        <a:p>
          <a:endParaRPr lang="en-US"/>
        </a:p>
      </dgm:t>
    </dgm:pt>
    <dgm:pt modelId="{EE79FA0A-80A8-4A8D-8BA6-3B13EBDE3177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Đại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hội</a:t>
          </a:r>
          <a:r>
            <a:rPr lang="en-US" dirty="0" smtClean="0">
              <a:solidFill>
                <a:schemeClr val="tx1"/>
              </a:solidFill>
            </a:rPr>
            <a:t> VII QTCS</a:t>
          </a:r>
          <a:endParaRPr lang="en-US" dirty="0">
            <a:solidFill>
              <a:schemeClr val="tx1"/>
            </a:solidFill>
          </a:endParaRPr>
        </a:p>
      </dgm:t>
    </dgm:pt>
    <dgm:pt modelId="{BAA52959-48F3-448E-8071-3B2618CB0270}" type="parTrans" cxnId="{B05CBA1A-369C-4765-9B1C-69B23CED8254}">
      <dgm:prSet/>
      <dgm:spPr/>
      <dgm:t>
        <a:bodyPr/>
        <a:lstStyle/>
        <a:p>
          <a:endParaRPr lang="en-US"/>
        </a:p>
      </dgm:t>
    </dgm:pt>
    <dgm:pt modelId="{1239947A-3513-4F68-A089-A4951707E678}" type="sibTrans" cxnId="{B05CBA1A-369C-4765-9B1C-69B23CED8254}">
      <dgm:prSet/>
      <dgm:spPr/>
      <dgm:t>
        <a:bodyPr/>
        <a:lstStyle/>
        <a:p>
          <a:endParaRPr lang="en-US"/>
        </a:p>
      </dgm:t>
    </dgm:pt>
    <dgm:pt modelId="{2561CBCC-6C15-45DB-BE99-86712794B74D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</a:rPr>
            <a:t>Phong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trào</a:t>
          </a:r>
          <a:r>
            <a:rPr lang="en-US" dirty="0" smtClean="0">
              <a:solidFill>
                <a:schemeClr val="tx1"/>
              </a:solidFill>
            </a:rPr>
            <a:t> CM  </a:t>
          </a:r>
          <a:r>
            <a:rPr lang="en-US" dirty="0" err="1" smtClean="0">
              <a:solidFill>
                <a:schemeClr val="tx1"/>
              </a:solidFill>
            </a:rPr>
            <a:t>phục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hồi</a:t>
          </a:r>
          <a:endParaRPr lang="en-US" dirty="0">
            <a:solidFill>
              <a:schemeClr val="tx1"/>
            </a:solidFill>
          </a:endParaRPr>
        </a:p>
      </dgm:t>
    </dgm:pt>
    <dgm:pt modelId="{B6162849-D544-4581-BCD7-84A2A3D501E1}" type="parTrans" cxnId="{4510368E-92DF-4F1E-A68D-7AFE512A0517}">
      <dgm:prSet/>
      <dgm:spPr/>
      <dgm:t>
        <a:bodyPr/>
        <a:lstStyle/>
        <a:p>
          <a:endParaRPr lang="en-US"/>
        </a:p>
      </dgm:t>
    </dgm:pt>
    <dgm:pt modelId="{9C91A98D-66AD-4D4E-8C88-9BF5F4FE6EDD}" type="sibTrans" cxnId="{4510368E-92DF-4F1E-A68D-7AFE512A0517}">
      <dgm:prSet/>
      <dgm:spPr/>
      <dgm:t>
        <a:bodyPr/>
        <a:lstStyle/>
        <a:p>
          <a:endParaRPr lang="en-US"/>
        </a:p>
      </dgm:t>
    </dgm:pt>
    <dgm:pt modelId="{4574F7F1-476E-4BFA-B45A-884ABFF1103F}" type="pres">
      <dgm:prSet presAssocID="{577A78DE-6E2B-41B5-8377-A0BBF5C1C13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0532CBE-6FA0-4D71-9022-60AF3FF2A8D7}" type="pres">
      <dgm:prSet presAssocID="{AA5096EA-577E-4F4D-B2DC-5FBD063C79C1}" presName="linNode" presStyleCnt="0"/>
      <dgm:spPr/>
      <dgm:t>
        <a:bodyPr/>
        <a:lstStyle/>
        <a:p>
          <a:endParaRPr lang="en-US"/>
        </a:p>
      </dgm:t>
    </dgm:pt>
    <dgm:pt modelId="{AA4DD925-5439-4C02-89AE-781D0010C6A8}" type="pres">
      <dgm:prSet presAssocID="{AA5096EA-577E-4F4D-B2DC-5FBD063C79C1}" presName="parentShp" presStyleLbl="node1" presStyleIdx="0" presStyleCnt="2" custScaleX="62310" custLinFactNeighborY="-51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D257AD-F6BE-484B-B3F2-BE81969F99DC}" type="pres">
      <dgm:prSet presAssocID="{AA5096EA-577E-4F4D-B2DC-5FBD063C79C1}" presName="childShp" presStyleLbl="bgAccFollowNode1" presStyleIdx="0" presStyleCnt="2" custScaleX="148118" custScaleY="819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2E29A-4504-4E2B-9917-1692418CEC51}" type="pres">
      <dgm:prSet presAssocID="{9319A67B-C072-4C54-A52B-6EBCBED99F44}" presName="spacing" presStyleCnt="0"/>
      <dgm:spPr/>
      <dgm:t>
        <a:bodyPr/>
        <a:lstStyle/>
        <a:p>
          <a:endParaRPr lang="en-US"/>
        </a:p>
      </dgm:t>
    </dgm:pt>
    <dgm:pt modelId="{9165BE6C-EF34-4FEC-A50E-E66C1C16CFD9}" type="pres">
      <dgm:prSet presAssocID="{F3C957A7-EC97-4375-98BB-9F662B164530}" presName="linNode" presStyleCnt="0"/>
      <dgm:spPr/>
      <dgm:t>
        <a:bodyPr/>
        <a:lstStyle/>
        <a:p>
          <a:endParaRPr lang="en-US"/>
        </a:p>
      </dgm:t>
    </dgm:pt>
    <dgm:pt modelId="{D2D55591-CD95-4B1D-A7A3-A247052FEDBB}" type="pres">
      <dgm:prSet presAssocID="{F3C957A7-EC97-4375-98BB-9F662B164530}" presName="parentShp" presStyleLbl="node1" presStyleIdx="1" presStyleCnt="2" custScaleX="543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43AD6-8B53-4B0A-83D7-282597AC538E}" type="pres">
      <dgm:prSet presAssocID="{F3C957A7-EC97-4375-98BB-9F662B164530}" presName="childShp" presStyleLbl="bgAccFollowNode1" presStyleIdx="1" presStyleCnt="2" custScaleX="1311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54D8D6-E855-4FA4-8AB7-C4E18CBEBE12}" type="presOf" srcId="{F3C957A7-EC97-4375-98BB-9F662B164530}" destId="{D2D55591-CD95-4B1D-A7A3-A247052FEDBB}" srcOrd="0" destOrd="0" presId="urn:microsoft.com/office/officeart/2005/8/layout/vList6"/>
    <dgm:cxn modelId="{1DD659A4-87F0-42BA-BD6D-13A16DAA5DA1}" srcId="{577A78DE-6E2B-41B5-8377-A0BBF5C1C133}" destId="{F3C957A7-EC97-4375-98BB-9F662B164530}" srcOrd="1" destOrd="0" parTransId="{7CB263BD-CEA3-4E39-9538-29E895946BD2}" sibTransId="{0F6EFCF4-9AE4-4ABB-95F3-1063D9F398B8}"/>
    <dgm:cxn modelId="{F3405D4D-E744-4A60-AA91-1A759CAAF10D}" type="presOf" srcId="{8DC975D2-D0D3-4132-95A0-47348B7924DC}" destId="{B6043AD6-8B53-4B0A-83D7-282597AC538E}" srcOrd="0" destOrd="0" presId="urn:microsoft.com/office/officeart/2005/8/layout/vList6"/>
    <dgm:cxn modelId="{47F91A6D-DB13-4BEB-9ACF-0CF14794789E}" type="presOf" srcId="{AA5096EA-577E-4F4D-B2DC-5FBD063C79C1}" destId="{AA4DD925-5439-4C02-89AE-781D0010C6A8}" srcOrd="0" destOrd="0" presId="urn:microsoft.com/office/officeart/2005/8/layout/vList6"/>
    <dgm:cxn modelId="{F2B2D97B-2FA6-4BF0-8434-554027F0EDC6}" srcId="{F3C957A7-EC97-4375-98BB-9F662B164530}" destId="{8DC975D2-D0D3-4132-95A0-47348B7924DC}" srcOrd="0" destOrd="0" parTransId="{E92C09F0-0F97-4909-A0ED-2BE801B1D4B9}" sibTransId="{85C8CB5C-AFFE-40BC-938D-0E3A1C1699A3}"/>
    <dgm:cxn modelId="{0FECAC8B-6907-4425-98D6-D4187D7359CD}" type="presOf" srcId="{577A78DE-6E2B-41B5-8377-A0BBF5C1C133}" destId="{4574F7F1-476E-4BFA-B45A-884ABFF1103F}" srcOrd="0" destOrd="0" presId="urn:microsoft.com/office/officeart/2005/8/layout/vList6"/>
    <dgm:cxn modelId="{4510368E-92DF-4F1E-A68D-7AFE512A0517}" srcId="{F3C957A7-EC97-4375-98BB-9F662B164530}" destId="{2561CBCC-6C15-45DB-BE99-86712794B74D}" srcOrd="2" destOrd="0" parTransId="{B6162849-D544-4581-BCD7-84A2A3D501E1}" sibTransId="{9C91A98D-66AD-4D4E-8C88-9BF5F4FE6EDD}"/>
    <dgm:cxn modelId="{17BA0A81-1F9C-4F0F-B318-22D7E66B4B09}" type="presOf" srcId="{FA2D11D5-E0E3-42AE-BFD4-C5863D572231}" destId="{B6043AD6-8B53-4B0A-83D7-282597AC538E}" srcOrd="0" destOrd="1" presId="urn:microsoft.com/office/officeart/2005/8/layout/vList6"/>
    <dgm:cxn modelId="{B73082B5-D4B3-4992-93A3-5FE53C9694DD}" type="presOf" srcId="{2561CBCC-6C15-45DB-BE99-86712794B74D}" destId="{B6043AD6-8B53-4B0A-83D7-282597AC538E}" srcOrd="0" destOrd="2" presId="urn:microsoft.com/office/officeart/2005/8/layout/vList6"/>
    <dgm:cxn modelId="{FEC267C9-33C2-4F36-BEE5-DB80506C059A}" type="presOf" srcId="{EE79FA0A-80A8-4A8D-8BA6-3B13EBDE3177}" destId="{82D257AD-F6BE-484B-B3F2-BE81969F99DC}" srcOrd="0" destOrd="1" presId="urn:microsoft.com/office/officeart/2005/8/layout/vList6"/>
    <dgm:cxn modelId="{8FE81218-97C6-4A14-8B5B-246C1FF1B93C}" srcId="{F3C957A7-EC97-4375-98BB-9F662B164530}" destId="{FA2D11D5-E0E3-42AE-BFD4-C5863D572231}" srcOrd="1" destOrd="0" parTransId="{F3D0597D-E4B1-41F2-946F-45B939E85CF2}" sibTransId="{B479AC8E-81D6-4DF9-A01A-0C8EF6941516}"/>
    <dgm:cxn modelId="{597352BE-0DEA-4E3B-87FF-50E6D320D1B2}" srcId="{AA5096EA-577E-4F4D-B2DC-5FBD063C79C1}" destId="{88B4BA5F-06ED-4D78-BCFC-FF49C4CA5073}" srcOrd="0" destOrd="0" parTransId="{FFD2F88A-7888-4039-A842-7B4DD223DE09}" sibTransId="{9858B039-BF02-406A-8B72-6E62FEA1729C}"/>
    <dgm:cxn modelId="{B05CBA1A-369C-4765-9B1C-69B23CED8254}" srcId="{AA5096EA-577E-4F4D-B2DC-5FBD063C79C1}" destId="{EE79FA0A-80A8-4A8D-8BA6-3B13EBDE3177}" srcOrd="1" destOrd="0" parTransId="{BAA52959-48F3-448E-8071-3B2618CB0270}" sibTransId="{1239947A-3513-4F68-A089-A4951707E678}"/>
    <dgm:cxn modelId="{F1A71F6C-15C2-4D37-A6BD-318CA071EC30}" srcId="{577A78DE-6E2B-41B5-8377-A0BBF5C1C133}" destId="{AA5096EA-577E-4F4D-B2DC-5FBD063C79C1}" srcOrd="0" destOrd="0" parTransId="{8447EC07-36DB-4660-B6B6-F655E85C4302}" sibTransId="{9319A67B-C072-4C54-A52B-6EBCBED99F44}"/>
    <dgm:cxn modelId="{97A151FB-40D6-482D-B1A6-9FB4DF3A6177}" type="presOf" srcId="{88B4BA5F-06ED-4D78-BCFC-FF49C4CA5073}" destId="{82D257AD-F6BE-484B-B3F2-BE81969F99DC}" srcOrd="0" destOrd="0" presId="urn:microsoft.com/office/officeart/2005/8/layout/vList6"/>
    <dgm:cxn modelId="{B742D26B-7E2E-447C-9EDC-9DA70772E526}" type="presParOf" srcId="{4574F7F1-476E-4BFA-B45A-884ABFF1103F}" destId="{F0532CBE-6FA0-4D71-9022-60AF3FF2A8D7}" srcOrd="0" destOrd="0" presId="urn:microsoft.com/office/officeart/2005/8/layout/vList6"/>
    <dgm:cxn modelId="{C48CEAA3-358C-4150-9472-A698F690B936}" type="presParOf" srcId="{F0532CBE-6FA0-4D71-9022-60AF3FF2A8D7}" destId="{AA4DD925-5439-4C02-89AE-781D0010C6A8}" srcOrd="0" destOrd="0" presId="urn:microsoft.com/office/officeart/2005/8/layout/vList6"/>
    <dgm:cxn modelId="{C6A4300A-6A66-4350-9984-EA12A1766F9F}" type="presParOf" srcId="{F0532CBE-6FA0-4D71-9022-60AF3FF2A8D7}" destId="{82D257AD-F6BE-484B-B3F2-BE81969F99DC}" srcOrd="1" destOrd="0" presId="urn:microsoft.com/office/officeart/2005/8/layout/vList6"/>
    <dgm:cxn modelId="{0DC19158-09E0-4017-8E5F-E77C01EC001F}" type="presParOf" srcId="{4574F7F1-476E-4BFA-B45A-884ABFF1103F}" destId="{61A2E29A-4504-4E2B-9917-1692418CEC51}" srcOrd="1" destOrd="0" presId="urn:microsoft.com/office/officeart/2005/8/layout/vList6"/>
    <dgm:cxn modelId="{39DAC343-10A6-4209-8039-E50D2765BAA9}" type="presParOf" srcId="{4574F7F1-476E-4BFA-B45A-884ABFF1103F}" destId="{9165BE6C-EF34-4FEC-A50E-E66C1C16CFD9}" srcOrd="2" destOrd="0" presId="urn:microsoft.com/office/officeart/2005/8/layout/vList6"/>
    <dgm:cxn modelId="{CF8A7ECF-5A7A-40AC-A5FF-F9334A256F25}" type="presParOf" srcId="{9165BE6C-EF34-4FEC-A50E-E66C1C16CFD9}" destId="{D2D55591-CD95-4B1D-A7A3-A247052FEDBB}" srcOrd="0" destOrd="0" presId="urn:microsoft.com/office/officeart/2005/8/layout/vList6"/>
    <dgm:cxn modelId="{2ED5858C-BA95-4D73-BD3D-AF7BB937565E}" type="presParOf" srcId="{9165BE6C-EF34-4FEC-A50E-E66C1C16CFD9}" destId="{B6043AD6-8B53-4B0A-83D7-282597AC538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DF8827-7A85-4CD4-B915-8917B6D78E38}" type="doc">
      <dgm:prSet loTypeId="urn:microsoft.com/office/officeart/2005/8/layout/arrow4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9D55DB9-583E-4517-8CA7-3810E9F2CFC8}">
      <dgm:prSet phldrT="[Text]" custT="1"/>
      <dgm:spPr/>
      <dgm:t>
        <a:bodyPr/>
        <a:lstStyle/>
        <a:p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Ñaïi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hoäi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I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ñaùnh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daáu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böôùc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thaéng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lôïi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cuoäc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ñaáu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tranh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khoâi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phuïc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phong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traøo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,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xaây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döïng</a:t>
          </a:r>
          <a:r>
            <a:rPr lang="en-US" sz="28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Ñaûng</a:t>
          </a:r>
          <a:endParaRPr lang="en-US" sz="2800" dirty="0" smtClean="0">
            <a:ln w="9525">
              <a:solidFill>
                <a:srgbClr val="993366"/>
              </a:solidFill>
              <a:round/>
              <a:headEnd/>
              <a:tailEnd/>
            </a:ln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NI-Times"/>
          </a:endParaRPr>
        </a:p>
        <a:p>
          <a:r>
            <a:rPr lang="en-US" sz="2800" b="1" dirty="0" smtClean="0"/>
            <a:t>- </a:t>
          </a:r>
          <a:r>
            <a:rPr lang="en-US" sz="2800" b="1" dirty="0" err="1" smtClean="0"/>
            <a:t>Đánh</a:t>
          </a:r>
          <a:r>
            <a:rPr lang="en-US" sz="2800" b="1" dirty="0" smtClean="0"/>
            <a:t> </a:t>
          </a:r>
          <a:r>
            <a:rPr lang="en-US" sz="2800" b="1" dirty="0" err="1" smtClean="0"/>
            <a:t>dấu</a:t>
          </a:r>
          <a:r>
            <a:rPr lang="en-US" sz="2800" b="1" dirty="0" smtClean="0"/>
            <a:t> </a:t>
          </a:r>
          <a:r>
            <a:rPr lang="en-US" sz="2800" b="1" dirty="0" err="1" smtClean="0"/>
            <a:t>sự</a:t>
          </a:r>
          <a:r>
            <a:rPr lang="en-US" sz="2800" b="1" dirty="0" smtClean="0"/>
            <a:t> </a:t>
          </a:r>
          <a:r>
            <a:rPr lang="en-US" sz="2800" b="1" dirty="0" err="1" smtClean="0"/>
            <a:t>khôi</a:t>
          </a:r>
          <a:r>
            <a:rPr lang="en-US" sz="2800" b="1" dirty="0" smtClean="0"/>
            <a:t> </a:t>
          </a:r>
          <a:r>
            <a:rPr lang="en-US" sz="2800" b="1" dirty="0" err="1" smtClean="0"/>
            <a:t>phục</a:t>
          </a:r>
          <a:r>
            <a:rPr lang="en-US" sz="2800" b="1" dirty="0" smtClean="0"/>
            <a:t>  </a:t>
          </a:r>
          <a:r>
            <a:rPr lang="en-US" sz="2800" b="1" dirty="0" err="1" smtClean="0"/>
            <a:t>hệ</a:t>
          </a:r>
          <a:r>
            <a:rPr lang="en-US" sz="2800" b="1" dirty="0" smtClean="0"/>
            <a:t> </a:t>
          </a:r>
          <a:r>
            <a:rPr lang="en-US" sz="2800" b="1" dirty="0" err="1" smtClean="0"/>
            <a:t>thống</a:t>
          </a:r>
          <a:r>
            <a:rPr lang="en-US" sz="2800" b="1" dirty="0" smtClean="0"/>
            <a:t> </a:t>
          </a:r>
          <a:r>
            <a:rPr lang="en-US" sz="2800" b="1" dirty="0" err="1" smtClean="0"/>
            <a:t>tổ</a:t>
          </a:r>
          <a:r>
            <a:rPr lang="en-US" sz="2800" b="1" dirty="0" smtClean="0"/>
            <a:t> </a:t>
          </a:r>
          <a:r>
            <a:rPr lang="en-US" sz="2800" b="1" dirty="0" err="1" smtClean="0"/>
            <a:t>chức</a:t>
          </a:r>
          <a:r>
            <a:rPr lang="en-US" sz="2800" b="1" dirty="0" smtClean="0"/>
            <a:t> </a:t>
          </a:r>
          <a:r>
            <a:rPr lang="en-US" sz="2800" b="1" dirty="0" err="1" smtClean="0"/>
            <a:t>của</a:t>
          </a:r>
          <a:r>
            <a:rPr lang="en-US" sz="2800" b="1" dirty="0" smtClean="0"/>
            <a:t> </a:t>
          </a:r>
          <a:r>
            <a:rPr lang="en-US" sz="2800" b="1" dirty="0" err="1" smtClean="0"/>
            <a:t>Đảng</a:t>
          </a:r>
          <a:r>
            <a:rPr lang="en-US" sz="2800" b="1" dirty="0" smtClean="0"/>
            <a:t> </a:t>
          </a:r>
          <a:r>
            <a:rPr lang="en-US" sz="2800" b="1" dirty="0" err="1" smtClean="0"/>
            <a:t>từ</a:t>
          </a:r>
          <a:r>
            <a:rPr lang="en-US" sz="2800" b="1" dirty="0" smtClean="0"/>
            <a:t> </a:t>
          </a:r>
          <a:r>
            <a:rPr lang="en-US" sz="2800" b="1" dirty="0" err="1" smtClean="0"/>
            <a:t>Trung</a:t>
          </a:r>
          <a:r>
            <a:rPr lang="en-US" sz="2800" b="1" dirty="0" smtClean="0"/>
            <a:t> </a:t>
          </a:r>
          <a:r>
            <a:rPr lang="en-US" sz="2800" b="1" dirty="0" err="1" smtClean="0"/>
            <a:t>ương</a:t>
          </a:r>
          <a:r>
            <a:rPr lang="en-US" sz="2800" b="1" dirty="0" smtClean="0"/>
            <a:t> </a:t>
          </a:r>
          <a:r>
            <a:rPr lang="en-US" sz="2800" b="1" dirty="0" err="1" smtClean="0"/>
            <a:t>đến</a:t>
          </a:r>
          <a:r>
            <a:rPr lang="en-US" sz="2800" b="1" dirty="0" smtClean="0"/>
            <a:t> </a:t>
          </a:r>
          <a:r>
            <a:rPr lang="en-US" sz="2800" b="1" dirty="0" err="1" smtClean="0"/>
            <a:t>địa</a:t>
          </a:r>
          <a:r>
            <a:rPr lang="en-US" sz="2800" b="1" dirty="0" smtClean="0"/>
            <a:t> </a:t>
          </a:r>
          <a:r>
            <a:rPr lang="en-US" sz="2800" b="1" dirty="0" err="1" smtClean="0"/>
            <a:t>phương</a:t>
          </a:r>
          <a:endParaRPr lang="en-US" sz="2800" b="1" dirty="0" smtClean="0"/>
        </a:p>
        <a:p>
          <a:r>
            <a:rPr lang="en-US" sz="2800" b="1" dirty="0" smtClean="0"/>
            <a:t>- </a:t>
          </a:r>
          <a:r>
            <a:rPr lang="en-US" sz="2800" b="1" dirty="0" err="1" smtClean="0"/>
            <a:t>Quy</a:t>
          </a:r>
          <a:r>
            <a:rPr lang="en-US" sz="2800" b="1" dirty="0" smtClean="0"/>
            <a:t> </a:t>
          </a:r>
          <a:r>
            <a:rPr lang="en-US" sz="2800" b="1" dirty="0" err="1" smtClean="0"/>
            <a:t>tụ</a:t>
          </a:r>
          <a:r>
            <a:rPr lang="en-US" sz="2800" b="1" dirty="0" smtClean="0"/>
            <a:t>, </a:t>
          </a:r>
          <a:r>
            <a:rPr lang="en-US" sz="2800" b="1" dirty="0" err="1" smtClean="0"/>
            <a:t>thống</a:t>
          </a:r>
          <a:r>
            <a:rPr lang="en-US" sz="2800" b="1" dirty="0" smtClean="0"/>
            <a:t> </a:t>
          </a:r>
          <a:r>
            <a:rPr lang="en-US" sz="2800" b="1" dirty="0" err="1" smtClean="0"/>
            <a:t>nhất</a:t>
          </a:r>
          <a:r>
            <a:rPr lang="en-US" sz="2800" b="1" dirty="0" smtClean="0"/>
            <a:t> </a:t>
          </a:r>
          <a:r>
            <a:rPr lang="en-US" sz="2800" b="1" dirty="0" err="1" smtClean="0"/>
            <a:t>phong</a:t>
          </a:r>
          <a:r>
            <a:rPr lang="en-US" sz="2800" b="1" dirty="0" smtClean="0"/>
            <a:t> </a:t>
          </a:r>
          <a:r>
            <a:rPr lang="en-US" sz="2800" b="1" dirty="0" err="1" smtClean="0"/>
            <a:t>trào</a:t>
          </a:r>
          <a:r>
            <a:rPr lang="en-US" sz="2800" b="1" dirty="0" smtClean="0"/>
            <a:t> </a:t>
          </a:r>
          <a:r>
            <a:rPr lang="en-US" sz="2800" b="1" dirty="0" err="1" smtClean="0"/>
            <a:t>đấu</a:t>
          </a:r>
          <a:r>
            <a:rPr lang="en-US" sz="2800" b="1" dirty="0" smtClean="0"/>
            <a:t> </a:t>
          </a:r>
          <a:r>
            <a:rPr lang="en-US" sz="2800" b="1" dirty="0" err="1" smtClean="0"/>
            <a:t>tranh</a:t>
          </a:r>
          <a:r>
            <a:rPr lang="en-US" sz="2800" b="1" dirty="0" smtClean="0"/>
            <a:t> </a:t>
          </a:r>
          <a:r>
            <a:rPr lang="en-US" sz="2800" b="1" dirty="0" err="1" smtClean="0"/>
            <a:t>cách</a:t>
          </a:r>
          <a:r>
            <a:rPr lang="en-US" sz="2800" b="1" dirty="0" smtClean="0"/>
            <a:t> </a:t>
          </a:r>
          <a:r>
            <a:rPr lang="en-US" sz="2800" b="1" dirty="0" err="1" smtClean="0"/>
            <a:t>mạng</a:t>
          </a:r>
          <a:r>
            <a:rPr lang="en-US" sz="2800" b="1" dirty="0" smtClean="0"/>
            <a:t> </a:t>
          </a:r>
          <a:r>
            <a:rPr lang="en-US" sz="2800" b="1" dirty="0" err="1" smtClean="0"/>
            <a:t>của</a:t>
          </a:r>
          <a:r>
            <a:rPr lang="en-US" sz="2800" b="1" dirty="0" smtClean="0"/>
            <a:t> </a:t>
          </a:r>
          <a:r>
            <a:rPr lang="en-US" sz="2800" b="1" dirty="0" err="1" smtClean="0"/>
            <a:t>quần</a:t>
          </a:r>
          <a:r>
            <a:rPr lang="en-US" sz="2800" b="1" dirty="0" smtClean="0"/>
            <a:t> </a:t>
          </a:r>
          <a:r>
            <a:rPr lang="en-US" sz="2800" b="1" dirty="0" err="1" smtClean="0"/>
            <a:t>chúng</a:t>
          </a:r>
          <a:r>
            <a:rPr lang="en-US" sz="2800" b="1" dirty="0" smtClean="0"/>
            <a:t> </a:t>
          </a:r>
          <a:r>
            <a:rPr lang="en-US" sz="2800" b="1" dirty="0" err="1" smtClean="0"/>
            <a:t>dưới</a:t>
          </a:r>
          <a:r>
            <a:rPr lang="en-US" sz="2800" b="1" dirty="0" smtClean="0"/>
            <a:t> </a:t>
          </a:r>
          <a:r>
            <a:rPr lang="en-US" sz="2800" b="1" dirty="0" err="1" smtClean="0"/>
            <a:t>sự</a:t>
          </a:r>
          <a:r>
            <a:rPr lang="en-US" sz="2800" b="1" dirty="0" smtClean="0"/>
            <a:t> </a:t>
          </a:r>
          <a:r>
            <a:rPr lang="en-US" sz="2800" b="1" dirty="0" err="1" smtClean="0"/>
            <a:t>lãnh</a:t>
          </a:r>
          <a:r>
            <a:rPr lang="en-US" sz="2800" b="1" dirty="0" smtClean="0"/>
            <a:t> </a:t>
          </a:r>
          <a:r>
            <a:rPr lang="en-US" sz="2800" b="1" dirty="0" err="1" smtClean="0"/>
            <a:t>đạo</a:t>
          </a:r>
          <a:r>
            <a:rPr lang="en-US" sz="2800" b="1" dirty="0" smtClean="0"/>
            <a:t> </a:t>
          </a:r>
          <a:r>
            <a:rPr lang="en-US" sz="2800" b="1" dirty="0" err="1" smtClean="0"/>
            <a:t>của</a:t>
          </a:r>
          <a:r>
            <a:rPr lang="en-US" sz="2800" b="1" dirty="0" smtClean="0"/>
            <a:t> </a:t>
          </a:r>
          <a:r>
            <a:rPr lang="en-US" sz="2800" b="1" dirty="0" err="1" smtClean="0"/>
            <a:t>Đảng</a:t>
          </a:r>
          <a:endParaRPr lang="en-US" sz="2800" b="1" dirty="0" smtClean="0"/>
        </a:p>
        <a:p>
          <a:r>
            <a:rPr lang="en-US" sz="2800" b="1" dirty="0" smtClean="0"/>
            <a:t>- </a:t>
          </a:r>
          <a:r>
            <a:rPr lang="en-US" sz="2800" b="1" dirty="0" err="1" smtClean="0"/>
            <a:t>Đem</a:t>
          </a:r>
          <a:r>
            <a:rPr lang="en-US" sz="2800" b="1" dirty="0" smtClean="0"/>
            <a:t> </a:t>
          </a:r>
          <a:r>
            <a:rPr lang="en-US" sz="2800" b="1" dirty="0" err="1" smtClean="0"/>
            <a:t>lại</a:t>
          </a:r>
          <a:r>
            <a:rPr lang="en-US" sz="2800" b="1" dirty="0" smtClean="0"/>
            <a:t> </a:t>
          </a:r>
          <a:r>
            <a:rPr lang="en-US" sz="2800" b="1" dirty="0" err="1" smtClean="0"/>
            <a:t>cho</a:t>
          </a:r>
          <a:r>
            <a:rPr lang="en-US" sz="2800" b="1" dirty="0" smtClean="0"/>
            <a:t> </a:t>
          </a:r>
          <a:r>
            <a:rPr lang="en-US" sz="2800" b="1" dirty="0" err="1" smtClean="0"/>
            <a:t>toàn</a:t>
          </a:r>
          <a:r>
            <a:rPr lang="en-US" sz="2800" b="1" dirty="0" smtClean="0"/>
            <a:t> </a:t>
          </a:r>
          <a:r>
            <a:rPr lang="en-US" sz="2800" b="1" dirty="0" err="1" smtClean="0"/>
            <a:t>thể</a:t>
          </a:r>
          <a:r>
            <a:rPr lang="en-US" sz="2800" b="1" dirty="0" smtClean="0"/>
            <a:t> </a:t>
          </a:r>
          <a:r>
            <a:rPr lang="en-US" sz="2800" b="1" dirty="0" err="1" smtClean="0"/>
            <a:t>đảng</a:t>
          </a:r>
          <a:r>
            <a:rPr lang="en-US" sz="2800" b="1" dirty="0" smtClean="0"/>
            <a:t> </a:t>
          </a:r>
          <a:r>
            <a:rPr lang="en-US" sz="2800" b="1" dirty="0" err="1" smtClean="0"/>
            <a:t>viên</a:t>
          </a:r>
          <a:r>
            <a:rPr lang="en-US" sz="2800" b="1" dirty="0" smtClean="0"/>
            <a:t> </a:t>
          </a:r>
          <a:r>
            <a:rPr lang="en-US" sz="2800" b="1" dirty="0" err="1" smtClean="0"/>
            <a:t>và</a:t>
          </a:r>
          <a:r>
            <a:rPr lang="en-US" sz="2800" b="1" dirty="0" smtClean="0"/>
            <a:t> </a:t>
          </a:r>
          <a:r>
            <a:rPr lang="en-US" sz="2800" b="1" dirty="0" err="1" smtClean="0"/>
            <a:t>quần</a:t>
          </a:r>
          <a:r>
            <a:rPr lang="en-US" sz="2800" b="1" dirty="0" smtClean="0"/>
            <a:t> </a:t>
          </a:r>
          <a:r>
            <a:rPr lang="en-US" sz="2800" b="1" dirty="0" err="1" smtClean="0"/>
            <a:t>chúng</a:t>
          </a:r>
          <a:r>
            <a:rPr lang="en-US" sz="2800" b="1" dirty="0" smtClean="0"/>
            <a:t> </a:t>
          </a:r>
          <a:r>
            <a:rPr lang="en-US" sz="2800" b="1" dirty="0" err="1" smtClean="0"/>
            <a:t>niềm</a:t>
          </a:r>
          <a:r>
            <a:rPr lang="en-US" sz="2800" b="1" dirty="0" smtClean="0"/>
            <a:t> tin </a:t>
          </a:r>
          <a:r>
            <a:rPr lang="en-US" sz="2800" b="1" dirty="0" err="1" smtClean="0"/>
            <a:t>vào</a:t>
          </a:r>
          <a:r>
            <a:rPr lang="en-US" sz="2800" b="1" dirty="0" smtClean="0"/>
            <a:t> </a:t>
          </a:r>
          <a:r>
            <a:rPr lang="en-US" sz="2800" b="1" dirty="0" err="1" smtClean="0"/>
            <a:t>Đảng</a:t>
          </a:r>
          <a:r>
            <a:rPr lang="en-US" sz="2800" b="1" dirty="0" smtClean="0"/>
            <a:t>, </a:t>
          </a:r>
          <a:r>
            <a:rPr lang="en-US" sz="2800" b="1" dirty="0" err="1" smtClean="0"/>
            <a:t>vào</a:t>
          </a:r>
          <a:r>
            <a:rPr lang="en-US" sz="2800" b="1" dirty="0" smtClean="0"/>
            <a:t> </a:t>
          </a:r>
          <a:r>
            <a:rPr lang="en-US" sz="2800" b="1" dirty="0" err="1" smtClean="0"/>
            <a:t>cách</a:t>
          </a:r>
          <a:r>
            <a:rPr lang="en-US" sz="2800" b="1" dirty="0" smtClean="0"/>
            <a:t> </a:t>
          </a:r>
          <a:r>
            <a:rPr lang="en-US" sz="2800" b="1" dirty="0" err="1" smtClean="0"/>
            <a:t>mạng</a:t>
          </a:r>
          <a:r>
            <a:rPr lang="en-US" sz="2800" dirty="0" smtClean="0"/>
            <a:t>. </a:t>
          </a:r>
          <a:endParaRPr lang="en-US" sz="2800" dirty="0"/>
        </a:p>
      </dgm:t>
    </dgm:pt>
    <dgm:pt modelId="{09A1786C-14B7-4975-9AB7-2C073044A318}" type="parTrans" cxnId="{6F04F537-B651-4CDD-BDB2-7F03E1A0B330}">
      <dgm:prSet/>
      <dgm:spPr/>
      <dgm:t>
        <a:bodyPr/>
        <a:lstStyle/>
        <a:p>
          <a:endParaRPr lang="en-US"/>
        </a:p>
      </dgm:t>
    </dgm:pt>
    <dgm:pt modelId="{65A6FE4E-7FDE-4E63-89CD-89FFA65C4772}" type="sibTrans" cxnId="{6F04F537-B651-4CDD-BDB2-7F03E1A0B330}">
      <dgm:prSet/>
      <dgm:spPr/>
      <dgm:t>
        <a:bodyPr/>
        <a:lstStyle/>
        <a:p>
          <a:endParaRPr lang="en-US"/>
        </a:p>
      </dgm:t>
    </dgm:pt>
    <dgm:pt modelId="{AD6C9460-25B8-44CA-BAA6-F83645D854F6}">
      <dgm:prSet phldrT="[Text]" custT="1"/>
      <dgm:spPr/>
      <dgm:t>
        <a:bodyPr/>
        <a:lstStyle/>
        <a:p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Tö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töôûng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vaø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ñöôøng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loái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cuûa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Ñaïi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hoäi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I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chöa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vöôït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qua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nhöõng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haïn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cheá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cuûa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Luaän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cöông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chính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trò</a:t>
          </a:r>
          <a:r>
            <a:rPr lang="en-US" sz="2800" b="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10/1930</a:t>
          </a:r>
          <a:endParaRPr lang="en-US" sz="2800" b="0" dirty="0">
            <a:solidFill>
              <a:srgbClr val="00B0F0"/>
            </a:solidFill>
          </a:endParaRPr>
        </a:p>
      </dgm:t>
    </dgm:pt>
    <dgm:pt modelId="{D3B80CE1-24E0-45B8-B99F-39CBC76D23DE}" type="parTrans" cxnId="{25F0F75C-28C0-42D5-9026-7164AD79927F}">
      <dgm:prSet/>
      <dgm:spPr/>
      <dgm:t>
        <a:bodyPr/>
        <a:lstStyle/>
        <a:p>
          <a:endParaRPr lang="en-US"/>
        </a:p>
      </dgm:t>
    </dgm:pt>
    <dgm:pt modelId="{A259AA7B-3125-498B-866B-AFDA57EEBAFC}" type="sibTrans" cxnId="{25F0F75C-28C0-42D5-9026-7164AD79927F}">
      <dgm:prSet/>
      <dgm:spPr/>
      <dgm:t>
        <a:bodyPr/>
        <a:lstStyle/>
        <a:p>
          <a:endParaRPr lang="en-US"/>
        </a:p>
      </dgm:t>
    </dgm:pt>
    <dgm:pt modelId="{7830B358-367C-4897-A0F8-ABB54F0C27BD}" type="pres">
      <dgm:prSet presAssocID="{ECDF8827-7A85-4CD4-B915-8917B6D78E38}" presName="compositeShape" presStyleCnt="0">
        <dgm:presLayoutVars>
          <dgm:chMax val="2"/>
          <dgm:dir/>
          <dgm:resizeHandles val="exact"/>
        </dgm:presLayoutVars>
      </dgm:prSet>
      <dgm:spPr/>
    </dgm:pt>
    <dgm:pt modelId="{C4E1C7F4-8008-4923-B9EF-EFAFA7544DF1}" type="pres">
      <dgm:prSet presAssocID="{99D55DB9-583E-4517-8CA7-3810E9F2CFC8}" presName="upArrow" presStyleLbl="node1" presStyleIdx="0" presStyleCnt="2" custScaleX="54153" custScaleY="123881" custLinFactNeighborY="14365"/>
      <dgm:spPr/>
      <dgm:t>
        <a:bodyPr/>
        <a:lstStyle/>
        <a:p>
          <a:endParaRPr lang="en-US"/>
        </a:p>
      </dgm:t>
    </dgm:pt>
    <dgm:pt modelId="{85F623DB-026C-407A-AA02-8BC402A05658}" type="pres">
      <dgm:prSet presAssocID="{99D55DB9-583E-4517-8CA7-3810E9F2CFC8}" presName="upArrowText" presStyleLbl="revTx" presStyleIdx="0" presStyleCnt="2" custScaleX="160777" custLinFactNeighborX="4658" custLinFactNeighborY="671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4E0FC4-84FB-47BC-9E0D-EADFA59FE903}" type="pres">
      <dgm:prSet presAssocID="{AD6C9460-25B8-44CA-BAA6-F83645D854F6}" presName="downArrow" presStyleLbl="node1" presStyleIdx="1" presStyleCnt="2" custScaleX="45161" custScaleY="55473" custLinFactNeighborX="-4905" custLinFactNeighborY="10074"/>
      <dgm:spPr/>
    </dgm:pt>
    <dgm:pt modelId="{1661491D-4AF2-4896-BD12-5E7AED261A84}" type="pres">
      <dgm:prSet presAssocID="{AD6C9460-25B8-44CA-BAA6-F83645D854F6}" presName="downArrowText" presStyleLbl="revTx" presStyleIdx="1" presStyleCnt="2" custScaleX="142063" custScaleY="56965" custLinFactNeighborY="33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F0F75C-28C0-42D5-9026-7164AD79927F}" srcId="{ECDF8827-7A85-4CD4-B915-8917B6D78E38}" destId="{AD6C9460-25B8-44CA-BAA6-F83645D854F6}" srcOrd="1" destOrd="0" parTransId="{D3B80CE1-24E0-45B8-B99F-39CBC76D23DE}" sibTransId="{A259AA7B-3125-498B-866B-AFDA57EEBAFC}"/>
    <dgm:cxn modelId="{16403AB5-A01E-4E9A-8B24-A3178520FFEF}" type="presOf" srcId="{AD6C9460-25B8-44CA-BAA6-F83645D854F6}" destId="{1661491D-4AF2-4896-BD12-5E7AED261A84}" srcOrd="0" destOrd="0" presId="urn:microsoft.com/office/officeart/2005/8/layout/arrow4"/>
    <dgm:cxn modelId="{B26471BD-548A-41C5-B416-AC0209257C96}" type="presOf" srcId="{ECDF8827-7A85-4CD4-B915-8917B6D78E38}" destId="{7830B358-367C-4897-A0F8-ABB54F0C27BD}" srcOrd="0" destOrd="0" presId="urn:microsoft.com/office/officeart/2005/8/layout/arrow4"/>
    <dgm:cxn modelId="{73DBBD0C-5D5A-4E82-BE64-70B5C01BAFBD}" type="presOf" srcId="{99D55DB9-583E-4517-8CA7-3810E9F2CFC8}" destId="{85F623DB-026C-407A-AA02-8BC402A05658}" srcOrd="0" destOrd="0" presId="urn:microsoft.com/office/officeart/2005/8/layout/arrow4"/>
    <dgm:cxn modelId="{6F04F537-B651-4CDD-BDB2-7F03E1A0B330}" srcId="{ECDF8827-7A85-4CD4-B915-8917B6D78E38}" destId="{99D55DB9-583E-4517-8CA7-3810E9F2CFC8}" srcOrd="0" destOrd="0" parTransId="{09A1786C-14B7-4975-9AB7-2C073044A318}" sibTransId="{65A6FE4E-7FDE-4E63-89CD-89FFA65C4772}"/>
    <dgm:cxn modelId="{CABF7BE5-8DEE-40EE-81FF-EE1986136A06}" type="presParOf" srcId="{7830B358-367C-4897-A0F8-ABB54F0C27BD}" destId="{C4E1C7F4-8008-4923-B9EF-EFAFA7544DF1}" srcOrd="0" destOrd="0" presId="urn:microsoft.com/office/officeart/2005/8/layout/arrow4"/>
    <dgm:cxn modelId="{B4B1F6CD-A1F1-4EEC-BF50-6F99E3D01413}" type="presParOf" srcId="{7830B358-367C-4897-A0F8-ABB54F0C27BD}" destId="{85F623DB-026C-407A-AA02-8BC402A05658}" srcOrd="1" destOrd="0" presId="urn:microsoft.com/office/officeart/2005/8/layout/arrow4"/>
    <dgm:cxn modelId="{FB17E979-A43B-4C26-8651-144840E676A4}" type="presParOf" srcId="{7830B358-367C-4897-A0F8-ABB54F0C27BD}" destId="{484E0FC4-84FB-47BC-9E0D-EADFA59FE903}" srcOrd="2" destOrd="0" presId="urn:microsoft.com/office/officeart/2005/8/layout/arrow4"/>
    <dgm:cxn modelId="{C1F30E64-0001-4785-8707-E0CEDFD2CBDE}" type="presParOf" srcId="{7830B358-367C-4897-A0F8-ABB54F0C27BD}" destId="{1661491D-4AF2-4896-BD12-5E7AED261A8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D257AD-F6BE-484B-B3F2-BE81969F99DC}">
      <dsp:nvSpPr>
        <dsp:cNvPr id="0" name=""/>
        <dsp:cNvSpPr/>
      </dsp:nvSpPr>
      <dsp:spPr>
        <a:xfrm>
          <a:off x="1724996" y="216984"/>
          <a:ext cx="6137283" cy="1961531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solidFill>
                <a:schemeClr val="tx1"/>
              </a:solidFill>
            </a:rPr>
            <a:t>CN </a:t>
          </a:r>
          <a:r>
            <a:rPr lang="en-US" sz="3200" kern="1200" dirty="0" err="1" smtClean="0">
              <a:solidFill>
                <a:schemeClr val="tx1"/>
              </a:solidFill>
            </a:rPr>
            <a:t>phát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xít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xuất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hiện</a:t>
          </a:r>
          <a:r>
            <a:rPr lang="en-US" sz="3200" kern="1200" dirty="0" smtClean="0">
              <a:solidFill>
                <a:schemeClr val="tx1"/>
              </a:solidFill>
            </a:rPr>
            <a:t>, </a:t>
          </a:r>
          <a:r>
            <a:rPr lang="en-US" sz="3200" kern="1200" dirty="0" err="1" smtClean="0">
              <a:solidFill>
                <a:schemeClr val="tx1"/>
              </a:solidFill>
            </a:rPr>
            <a:t>đe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dọa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hòa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bình</a:t>
          </a:r>
          <a:r>
            <a:rPr lang="en-US" sz="3200" kern="1200" dirty="0" smtClean="0">
              <a:solidFill>
                <a:schemeClr val="tx1"/>
              </a:solidFill>
            </a:rPr>
            <a:t>  </a:t>
          </a:r>
          <a:r>
            <a:rPr lang="en-US" sz="3200" kern="1200" dirty="0" err="1" smtClean="0">
              <a:solidFill>
                <a:schemeClr val="tx1"/>
              </a:solidFill>
            </a:rPr>
            <a:t>thế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giới</a:t>
          </a:r>
          <a:endParaRPr lang="en-US" sz="3200" kern="1200" dirty="0">
            <a:solidFill>
              <a:schemeClr val="tx1"/>
            </a:solidFill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err="1" smtClean="0">
              <a:solidFill>
                <a:schemeClr val="tx1"/>
              </a:solidFill>
            </a:rPr>
            <a:t>Đại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hội</a:t>
          </a:r>
          <a:r>
            <a:rPr lang="en-US" sz="3200" kern="1200" dirty="0" smtClean="0">
              <a:solidFill>
                <a:schemeClr val="tx1"/>
              </a:solidFill>
            </a:rPr>
            <a:t> VII QTCS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1724996" y="462175"/>
        <a:ext cx="5401709" cy="1471149"/>
      </dsp:txXfrm>
    </dsp:sp>
    <dsp:sp modelId="{AA4DD925-5439-4C02-89AE-781D0010C6A8}">
      <dsp:nvSpPr>
        <dsp:cNvPr id="0" name=""/>
        <dsp:cNvSpPr/>
      </dsp:nvSpPr>
      <dsp:spPr>
        <a:xfrm>
          <a:off x="3782" y="0"/>
          <a:ext cx="1721213" cy="239427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err="1" smtClean="0"/>
            <a:t>Thế</a:t>
          </a:r>
          <a:r>
            <a:rPr lang="en-US" sz="4100" kern="1200" dirty="0" smtClean="0"/>
            <a:t> </a:t>
          </a:r>
          <a:r>
            <a:rPr lang="en-US" sz="4100" kern="1200" dirty="0" err="1" smtClean="0"/>
            <a:t>giới</a:t>
          </a:r>
          <a:endParaRPr lang="en-US" sz="4100" kern="1200" dirty="0"/>
        </a:p>
      </dsp:txBody>
      <dsp:txXfrm>
        <a:off x="87805" y="84023"/>
        <a:ext cx="1553167" cy="2226226"/>
      </dsp:txXfrm>
    </dsp:sp>
    <dsp:sp modelId="{B6043AD6-8B53-4B0A-83D7-282597AC538E}">
      <dsp:nvSpPr>
        <dsp:cNvPr id="0" name=""/>
        <dsp:cNvSpPr/>
      </dsp:nvSpPr>
      <dsp:spPr>
        <a:xfrm>
          <a:off x="1702196" y="2634313"/>
          <a:ext cx="6161834" cy="23942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err="1" smtClean="0">
              <a:solidFill>
                <a:schemeClr val="tx1"/>
              </a:solidFill>
            </a:rPr>
            <a:t>Đời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sống</a:t>
          </a:r>
          <a:r>
            <a:rPr lang="en-US" sz="3200" kern="1200" dirty="0" smtClean="0">
              <a:solidFill>
                <a:schemeClr val="tx1"/>
              </a:solidFill>
            </a:rPr>
            <a:t>  ND </a:t>
          </a:r>
          <a:r>
            <a:rPr lang="en-US" sz="3200" kern="1200" dirty="0" err="1" smtClean="0">
              <a:solidFill>
                <a:schemeClr val="tx1"/>
              </a:solidFill>
            </a:rPr>
            <a:t>khổ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cực</a:t>
          </a:r>
          <a:endParaRPr lang="en-US" sz="3200" kern="1200" dirty="0">
            <a:solidFill>
              <a:schemeClr val="tx1"/>
            </a:solidFill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err="1" smtClean="0">
              <a:solidFill>
                <a:schemeClr val="tx1"/>
              </a:solidFill>
            </a:rPr>
            <a:t>Đảng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khôi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phục</a:t>
          </a:r>
          <a:r>
            <a:rPr lang="en-US" sz="3200" kern="1200" dirty="0" smtClean="0">
              <a:solidFill>
                <a:schemeClr val="tx1"/>
              </a:solidFill>
            </a:rPr>
            <a:t>, </a:t>
          </a:r>
          <a:r>
            <a:rPr lang="en-US" sz="3200" kern="1200" dirty="0" err="1" smtClean="0">
              <a:solidFill>
                <a:schemeClr val="tx1"/>
              </a:solidFill>
            </a:rPr>
            <a:t>phát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triển</a:t>
          </a:r>
          <a:endParaRPr lang="en-US" sz="3200" kern="1200" dirty="0">
            <a:solidFill>
              <a:schemeClr val="tx1"/>
            </a:solidFill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err="1" smtClean="0">
              <a:solidFill>
                <a:schemeClr val="tx1"/>
              </a:solidFill>
            </a:rPr>
            <a:t>Phong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trào</a:t>
          </a:r>
          <a:r>
            <a:rPr lang="en-US" sz="3200" kern="1200" dirty="0" smtClean="0">
              <a:solidFill>
                <a:schemeClr val="tx1"/>
              </a:solidFill>
            </a:rPr>
            <a:t> CM  </a:t>
          </a:r>
          <a:r>
            <a:rPr lang="en-US" sz="3200" kern="1200" dirty="0" err="1" smtClean="0">
              <a:solidFill>
                <a:schemeClr val="tx1"/>
              </a:solidFill>
            </a:rPr>
            <a:t>phục</a:t>
          </a:r>
          <a:r>
            <a:rPr lang="en-US" sz="3200" kern="1200" dirty="0" smtClean="0">
              <a:solidFill>
                <a:schemeClr val="tx1"/>
              </a:solidFill>
            </a:rPr>
            <a:t> </a:t>
          </a:r>
          <a:r>
            <a:rPr lang="en-US" sz="3200" kern="1200" dirty="0" err="1" smtClean="0">
              <a:solidFill>
                <a:schemeClr val="tx1"/>
              </a:solidFill>
            </a:rPr>
            <a:t>hồi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1702196" y="2933597"/>
        <a:ext cx="5263982" cy="1795704"/>
      </dsp:txXfrm>
    </dsp:sp>
    <dsp:sp modelId="{D2D55591-CD95-4B1D-A7A3-A247052FEDBB}">
      <dsp:nvSpPr>
        <dsp:cNvPr id="0" name=""/>
        <dsp:cNvSpPr/>
      </dsp:nvSpPr>
      <dsp:spPr>
        <a:xfrm>
          <a:off x="2030" y="2634313"/>
          <a:ext cx="1700166" cy="239427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err="1" smtClean="0"/>
            <a:t>Trong</a:t>
          </a:r>
          <a:r>
            <a:rPr lang="en-US" sz="4100" kern="1200" dirty="0" smtClean="0"/>
            <a:t> </a:t>
          </a:r>
          <a:r>
            <a:rPr lang="en-US" sz="4100" kern="1200" dirty="0" err="1" smtClean="0"/>
            <a:t>nước</a:t>
          </a:r>
          <a:endParaRPr lang="en-US" sz="4100" kern="1200" dirty="0"/>
        </a:p>
      </dsp:txBody>
      <dsp:txXfrm>
        <a:off x="85025" y="2717308"/>
        <a:ext cx="1534176" cy="22282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1C7F4-8008-4923-B9EF-EFAFA7544DF1}">
      <dsp:nvSpPr>
        <dsp:cNvPr id="0" name=""/>
        <dsp:cNvSpPr/>
      </dsp:nvSpPr>
      <dsp:spPr>
        <a:xfrm>
          <a:off x="-179767" y="469374"/>
          <a:ext cx="1565991" cy="3035817"/>
        </a:xfrm>
        <a:prstGeom prst="up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5F623DB-026C-407A-AA02-8BC402A05658}">
      <dsp:nvSpPr>
        <dsp:cNvPr id="0" name=""/>
        <dsp:cNvSpPr/>
      </dsp:nvSpPr>
      <dsp:spPr>
        <a:xfrm>
          <a:off x="873208" y="574541"/>
          <a:ext cx="7889777" cy="2450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Ñaïi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hoäi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I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ñaùnh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daáu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böôùc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thaéng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lôïi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cuoäc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ñaáu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tranh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khoâi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phuïc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phong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traøo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,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xaây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döïng</a:t>
          </a:r>
          <a:r>
            <a:rPr lang="en-US" sz="280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 </a:t>
          </a:r>
          <a:r>
            <a:rPr lang="en-US" sz="280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NI-Times"/>
            </a:rPr>
            <a:t>Ñaûng</a:t>
          </a:r>
          <a:endParaRPr lang="en-US" sz="2800" kern="1200" dirty="0" smtClean="0">
            <a:ln w="9525">
              <a:solidFill>
                <a:srgbClr val="993366"/>
              </a:solidFill>
              <a:round/>
              <a:headEnd/>
              <a:tailEnd/>
            </a:ln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NI-Times"/>
          </a:endParaRP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- </a:t>
          </a:r>
          <a:r>
            <a:rPr lang="en-US" sz="2800" b="1" kern="1200" dirty="0" err="1" smtClean="0"/>
            <a:t>Đánh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dấu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sự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khôi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phục</a:t>
          </a:r>
          <a:r>
            <a:rPr lang="en-US" sz="2800" b="1" kern="1200" dirty="0" smtClean="0"/>
            <a:t>  </a:t>
          </a:r>
          <a:r>
            <a:rPr lang="en-US" sz="2800" b="1" kern="1200" dirty="0" err="1" smtClean="0"/>
            <a:t>hệ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thống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tổ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chức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của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Đảng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từ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Trung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ương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đến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địa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phương</a:t>
          </a:r>
          <a:endParaRPr lang="en-US" sz="2800" b="1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- </a:t>
          </a:r>
          <a:r>
            <a:rPr lang="en-US" sz="2800" b="1" kern="1200" dirty="0" err="1" smtClean="0"/>
            <a:t>Quy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tụ</a:t>
          </a:r>
          <a:r>
            <a:rPr lang="en-US" sz="2800" b="1" kern="1200" dirty="0" smtClean="0"/>
            <a:t>, </a:t>
          </a:r>
          <a:r>
            <a:rPr lang="en-US" sz="2800" b="1" kern="1200" dirty="0" err="1" smtClean="0"/>
            <a:t>thống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nhất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phong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trào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đấu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tranh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cách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mạng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của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quần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chúng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dưới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sự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lãnh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đạo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của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Đảng</a:t>
          </a:r>
          <a:endParaRPr lang="en-US" sz="2800" b="1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- </a:t>
          </a:r>
          <a:r>
            <a:rPr lang="en-US" sz="2800" b="1" kern="1200" dirty="0" err="1" smtClean="0"/>
            <a:t>Đem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lại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cho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toàn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thể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đảng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viên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và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quần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chúng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niềm</a:t>
          </a:r>
          <a:r>
            <a:rPr lang="en-US" sz="2800" b="1" kern="1200" dirty="0" smtClean="0"/>
            <a:t> tin </a:t>
          </a:r>
          <a:r>
            <a:rPr lang="en-US" sz="2800" b="1" kern="1200" dirty="0" err="1" smtClean="0"/>
            <a:t>vào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Đảng</a:t>
          </a:r>
          <a:r>
            <a:rPr lang="en-US" sz="2800" b="1" kern="1200" dirty="0" smtClean="0"/>
            <a:t>, </a:t>
          </a:r>
          <a:r>
            <a:rPr lang="en-US" sz="2800" b="1" kern="1200" dirty="0" err="1" smtClean="0"/>
            <a:t>vào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cách</a:t>
          </a:r>
          <a:r>
            <a:rPr lang="en-US" sz="2800" b="1" kern="1200" dirty="0" smtClean="0"/>
            <a:t> </a:t>
          </a:r>
          <a:r>
            <a:rPr lang="en-US" sz="2800" b="1" kern="1200" dirty="0" err="1" smtClean="0"/>
            <a:t>mạng</a:t>
          </a:r>
          <a:r>
            <a:rPr lang="en-US" sz="2800" kern="1200" dirty="0" smtClean="0"/>
            <a:t>. </a:t>
          </a:r>
          <a:endParaRPr lang="en-US" sz="2800" kern="1200" dirty="0"/>
        </a:p>
      </dsp:txBody>
      <dsp:txXfrm>
        <a:off x="873208" y="574541"/>
        <a:ext cx="7889777" cy="2450592"/>
      </dsp:txXfrm>
    </dsp:sp>
    <dsp:sp modelId="{484E0FC4-84FB-47BC-9E0D-EADFA59FE903}">
      <dsp:nvSpPr>
        <dsp:cNvPr id="0" name=""/>
        <dsp:cNvSpPr/>
      </dsp:nvSpPr>
      <dsp:spPr>
        <a:xfrm>
          <a:off x="675941" y="3745983"/>
          <a:ext cx="1305961" cy="1359416"/>
        </a:xfrm>
        <a:prstGeom prst="downArrow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61491D-4AF2-4896-BD12-5E7AED261A84}">
      <dsp:nvSpPr>
        <dsp:cNvPr id="0" name=""/>
        <dsp:cNvSpPr/>
      </dsp:nvSpPr>
      <dsp:spPr>
        <a:xfrm>
          <a:off x="1971338" y="3674364"/>
          <a:ext cx="6971429" cy="13959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0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Tö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töôûng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vaø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ñöôøng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loái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cuûa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Ñaïi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hoäi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I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chöa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vöôït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qua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nhöõng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haïn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cheá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cuûa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Luaän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cöông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chính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</a:t>
          </a:r>
          <a:r>
            <a:rPr lang="en-US" sz="2800" b="0" kern="1200" dirty="0" err="1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trò</a:t>
          </a:r>
          <a:r>
            <a:rPr lang="en-US" sz="2800" b="0" kern="1200" dirty="0" smtClean="0">
              <a:ln w="9525">
                <a:solidFill>
                  <a:srgbClr val="993366"/>
                </a:solidFill>
                <a:round/>
                <a:headEnd/>
                <a:tailEnd/>
              </a:ln>
              <a:solidFill>
                <a:srgbClr val="00B0F0"/>
              </a:solidFill>
              <a:latin typeface="VNI-Times"/>
            </a:rPr>
            <a:t> 10/1930</a:t>
          </a:r>
          <a:endParaRPr lang="en-US" sz="2800" b="0" kern="1200" dirty="0">
            <a:solidFill>
              <a:srgbClr val="00B0F0"/>
            </a:solidFill>
          </a:endParaRPr>
        </a:p>
      </dsp:txBody>
      <dsp:txXfrm>
        <a:off x="1971338" y="3674364"/>
        <a:ext cx="6971429" cy="1395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52652-0A55-4DA0-9B06-F863F213BB05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2A100-AA25-40F3-9C96-02CDEBA8A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52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392237A1-992F-44A0-9063-66B242348944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2A100-AA25-40F3-9C96-02CDEBA8A7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49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53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63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78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BD155-1E47-47B9-9E06-A4C56E7C9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4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13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7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6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6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23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3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9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2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A0EA5-A2DE-486E-B505-2FFD2F03594C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AE18B-BE56-447D-AFB0-6A383F7D62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3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i="1" u="sng" dirty="0" smtClean="0"/>
              <a:t>a. </a:t>
            </a:r>
            <a:r>
              <a:rPr lang="en-US" sz="4000" i="1" u="sng" dirty="0" err="1" smtClean="0"/>
              <a:t>Hoàn</a:t>
            </a:r>
            <a:r>
              <a:rPr lang="en-US" sz="4000" i="1" u="sng" dirty="0" smtClean="0"/>
              <a:t> </a:t>
            </a:r>
            <a:r>
              <a:rPr lang="en-US" sz="4000" i="1" u="sng" dirty="0" err="1" smtClean="0"/>
              <a:t>cảnh</a:t>
            </a:r>
            <a:r>
              <a:rPr lang="en-US" sz="4000" i="1" u="sng" dirty="0" smtClean="0"/>
              <a:t> </a:t>
            </a:r>
            <a:r>
              <a:rPr lang="en-US" sz="4000" i="1" u="sng" dirty="0" err="1" smtClean="0"/>
              <a:t>lịch</a:t>
            </a:r>
            <a:r>
              <a:rPr lang="en-US" sz="4000" i="1" u="sng" dirty="0" smtClean="0"/>
              <a:t> </a:t>
            </a:r>
            <a:r>
              <a:rPr lang="en-US" sz="4000" i="1" u="sng" dirty="0" err="1" smtClean="0"/>
              <a:t>sử</a:t>
            </a:r>
            <a:endParaRPr lang="en-US" sz="4000" i="1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903554"/>
              </p:ext>
            </p:extLst>
          </p:nvPr>
        </p:nvGraphicFramePr>
        <p:xfrm>
          <a:off x="668338" y="1447800"/>
          <a:ext cx="7866062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own Arrow 4"/>
          <p:cNvSpPr/>
          <p:nvPr/>
        </p:nvSpPr>
        <p:spPr>
          <a:xfrm>
            <a:off x="1295400" y="3733800"/>
            <a:ext cx="457200" cy="457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Rectangle 38"/>
          <p:cNvSpPr txBox="1">
            <a:spLocks noChangeArrowheads="1"/>
          </p:cNvSpPr>
          <p:nvPr/>
        </p:nvSpPr>
        <p:spPr>
          <a:xfrm>
            <a:off x="0" y="76200"/>
            <a:ext cx="9144000" cy="762000"/>
          </a:xfrm>
          <a:prstGeom prst="rect">
            <a:avLst/>
          </a:prstGeom>
          <a:solidFill>
            <a:srgbClr val="F6CABE"/>
          </a:solidFill>
          <a:ln>
            <a:solidFill>
              <a:srgbClr val="EC2712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>
                <a:solidFill>
                  <a:srgbClr val="50AE0A"/>
                </a:solidFill>
              </a:rPr>
              <a:t>2. Đại hội Đảng lần thứ nhất (3-1935)</a:t>
            </a:r>
            <a:endParaRPr lang="en-US" sz="3200" b="1" dirty="0" smtClean="0">
              <a:solidFill>
                <a:srgbClr val="50AE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80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4DD925-5439-4C02-89AE-781D0010C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AA4DD925-5439-4C02-89AE-781D0010C6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257AD-F6BE-484B-B3F2-BE81969F99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82D257AD-F6BE-484B-B3F2-BE81969F99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D55591-CD95-4B1D-A7A3-A247052FED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D2D55591-CD95-4B1D-A7A3-A247052FED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043AD6-8B53-4B0A-83D7-282597AC5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B6043AD6-8B53-4B0A-83D7-282597AC53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Sub>
          <a:bldDgm bld="one"/>
        </p:bldSub>
      </p:bldGraphic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498764" y="2057400"/>
            <a:ext cx="1981200" cy="1756064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Kiểm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điểm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pPr algn="ctr"/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đánh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giá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ctr"/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tình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hình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874" name="AutoShape 10"/>
          <p:cNvSpPr>
            <a:spLocks noChangeArrowheads="1"/>
          </p:cNvSpPr>
          <p:nvPr/>
        </p:nvSpPr>
        <p:spPr bwMode="auto">
          <a:xfrm>
            <a:off x="2957945" y="1600200"/>
            <a:ext cx="3048000" cy="2495459"/>
          </a:xfrm>
          <a:prstGeom prst="star8">
            <a:avLst>
              <a:gd name="adj" fmla="val 38250"/>
            </a:avLst>
          </a:prstGeom>
          <a:solidFill>
            <a:srgbClr val="ACFD83"/>
          </a:solidFill>
          <a:ln w="9525">
            <a:solidFill>
              <a:srgbClr val="FA65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err="1">
                <a:solidFill>
                  <a:srgbClr val="002060"/>
                </a:solidFill>
              </a:rPr>
              <a:t>Xác</a:t>
            </a: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 err="1">
                <a:solidFill>
                  <a:srgbClr val="002060"/>
                </a:solidFill>
              </a:rPr>
              <a:t>định</a:t>
            </a:r>
            <a:endParaRPr lang="en-US" sz="3200" b="1" dirty="0">
              <a:solidFill>
                <a:srgbClr val="002060"/>
              </a:solidFill>
            </a:endParaRPr>
          </a:p>
          <a:p>
            <a:pPr algn="ctr"/>
            <a:r>
              <a:rPr lang="en-US" sz="3200" b="1" dirty="0" err="1">
                <a:solidFill>
                  <a:srgbClr val="002060"/>
                </a:solidFill>
              </a:rPr>
              <a:t>nhiệm</a:t>
            </a:r>
            <a:r>
              <a:rPr lang="en-US" sz="3200" b="1" dirty="0">
                <a:solidFill>
                  <a:srgbClr val="002060"/>
                </a:solidFill>
              </a:rPr>
              <a:t> </a:t>
            </a:r>
            <a:r>
              <a:rPr lang="en-US" sz="3200" b="1" dirty="0" err="1">
                <a:solidFill>
                  <a:srgbClr val="002060"/>
                </a:solidFill>
              </a:rPr>
              <a:t>vụ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6553200" y="2063997"/>
            <a:ext cx="2057400" cy="167326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Bầu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BCHTW</a:t>
            </a:r>
          </a:p>
        </p:txBody>
      </p:sp>
      <p:sp>
        <p:nvSpPr>
          <p:cNvPr id="36892" name="AutoShape 28"/>
          <p:cNvSpPr>
            <a:spLocks noChangeArrowheads="1"/>
          </p:cNvSpPr>
          <p:nvPr/>
        </p:nvSpPr>
        <p:spPr bwMode="auto">
          <a:xfrm>
            <a:off x="270164" y="4589683"/>
            <a:ext cx="2743200" cy="1201517"/>
          </a:xfrm>
          <a:prstGeom prst="flowChartProcess">
            <a:avLst/>
          </a:prstGeom>
          <a:solidFill>
            <a:srgbClr val="E7FCE6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Phát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triển</a:t>
            </a:r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Đảng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893" name="AutoShape 29"/>
          <p:cNvSpPr>
            <a:spLocks noChangeArrowheads="1"/>
          </p:cNvSpPr>
          <p:nvPr/>
        </p:nvSpPr>
        <p:spPr bwMode="auto">
          <a:xfrm>
            <a:off x="3429000" y="4589683"/>
            <a:ext cx="2286000" cy="1201517"/>
          </a:xfrm>
          <a:prstGeom prst="flowChartProcess">
            <a:avLst/>
          </a:prstGeom>
          <a:solidFill>
            <a:srgbClr val="E7FCE6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Thu phục </a:t>
            </a:r>
          </a:p>
          <a:p>
            <a:pPr algn="ctr"/>
            <a:r>
              <a:rPr lang="en-US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quần chúng</a:t>
            </a:r>
          </a:p>
        </p:txBody>
      </p:sp>
      <p:sp>
        <p:nvSpPr>
          <p:cNvPr id="36894" name="AutoShape 30"/>
          <p:cNvSpPr>
            <a:spLocks noChangeArrowheads="1"/>
          </p:cNvSpPr>
          <p:nvPr/>
        </p:nvSpPr>
        <p:spPr bwMode="auto">
          <a:xfrm>
            <a:off x="6324600" y="4589683"/>
            <a:ext cx="2286000" cy="1201517"/>
          </a:xfrm>
          <a:prstGeom prst="flowChartProcess">
            <a:avLst/>
          </a:prstGeom>
          <a:solidFill>
            <a:srgbClr val="E7FCE6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Chống </a:t>
            </a:r>
          </a:p>
          <a:p>
            <a:pPr algn="ctr"/>
            <a:r>
              <a:rPr lang="en-US" sz="3200" b="1">
                <a:solidFill>
                  <a:schemeClr val="tx1">
                    <a:lumMod val="95000"/>
                    <a:lumOff val="5000"/>
                  </a:schemeClr>
                </a:solidFill>
              </a:rPr>
              <a:t>chiến tranh</a:t>
            </a: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>
            <a:off x="1524000" y="4114800"/>
            <a:ext cx="5943600" cy="0"/>
          </a:xfrm>
          <a:prstGeom prst="line">
            <a:avLst/>
          </a:prstGeom>
          <a:noFill/>
          <a:ln w="9525">
            <a:solidFill>
              <a:srgbClr val="4832E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lnSpc>
                <a:spcPct val="300000"/>
              </a:lnSpc>
            </a:pPr>
            <a:endParaRPr lang="en-US"/>
          </a:p>
        </p:txBody>
      </p:sp>
      <p:sp>
        <p:nvSpPr>
          <p:cNvPr id="36912" name="Line 48"/>
          <p:cNvSpPr>
            <a:spLocks noChangeShapeType="1"/>
          </p:cNvSpPr>
          <p:nvPr/>
        </p:nvSpPr>
        <p:spPr bwMode="auto">
          <a:xfrm>
            <a:off x="1524000" y="4097117"/>
            <a:ext cx="0" cy="474883"/>
          </a:xfrm>
          <a:prstGeom prst="line">
            <a:avLst/>
          </a:prstGeom>
          <a:noFill/>
          <a:ln w="9525">
            <a:solidFill>
              <a:srgbClr val="4832E8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lnSpc>
                <a:spcPct val="300000"/>
              </a:lnSpc>
            </a:pPr>
            <a:endParaRPr lang="en-US"/>
          </a:p>
        </p:txBody>
      </p:sp>
      <p:sp>
        <p:nvSpPr>
          <p:cNvPr id="36913" name="Line 49"/>
          <p:cNvSpPr>
            <a:spLocks noChangeShapeType="1"/>
          </p:cNvSpPr>
          <p:nvPr/>
        </p:nvSpPr>
        <p:spPr bwMode="auto">
          <a:xfrm>
            <a:off x="7467600" y="4097117"/>
            <a:ext cx="0" cy="474883"/>
          </a:xfrm>
          <a:prstGeom prst="line">
            <a:avLst/>
          </a:prstGeom>
          <a:noFill/>
          <a:ln w="9525">
            <a:solidFill>
              <a:srgbClr val="4832E8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36914" name="Line 50"/>
          <p:cNvSpPr>
            <a:spLocks noChangeShapeType="1"/>
          </p:cNvSpPr>
          <p:nvPr/>
        </p:nvSpPr>
        <p:spPr bwMode="auto">
          <a:xfrm>
            <a:off x="4481944" y="4097117"/>
            <a:ext cx="13855" cy="474883"/>
          </a:xfrm>
          <a:prstGeom prst="line">
            <a:avLst/>
          </a:prstGeom>
          <a:noFill/>
          <a:ln w="9525">
            <a:solidFill>
              <a:srgbClr val="4832E8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pPr>
              <a:lnSpc>
                <a:spcPct val="300000"/>
              </a:lnSpc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5000" y="609600"/>
            <a:ext cx="54864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i="1" u="sng" dirty="0" err="1" smtClean="0">
                <a:solidFill>
                  <a:srgbClr val="0070C0"/>
                </a:solidFill>
              </a:rPr>
              <a:t>Nội</a:t>
            </a:r>
            <a:r>
              <a:rPr lang="en-US" sz="3600" b="1" i="1" u="sng" dirty="0" smtClean="0">
                <a:solidFill>
                  <a:srgbClr val="0070C0"/>
                </a:solidFill>
              </a:rPr>
              <a:t> dung </a:t>
            </a:r>
            <a:r>
              <a:rPr lang="en-US" sz="3600" b="1" i="1" u="sng" dirty="0" err="1" smtClean="0">
                <a:solidFill>
                  <a:srgbClr val="0070C0"/>
                </a:solidFill>
              </a:rPr>
              <a:t>Đại</a:t>
            </a:r>
            <a:r>
              <a:rPr lang="en-US" sz="3600" b="1" i="1" u="sng" dirty="0" smtClean="0">
                <a:solidFill>
                  <a:srgbClr val="0070C0"/>
                </a:solidFill>
              </a:rPr>
              <a:t> </a:t>
            </a:r>
            <a:r>
              <a:rPr lang="en-US" sz="3600" b="1" i="1" u="sng" dirty="0" err="1" smtClean="0">
                <a:solidFill>
                  <a:srgbClr val="0070C0"/>
                </a:solidFill>
              </a:rPr>
              <a:t>Hội</a:t>
            </a:r>
            <a:r>
              <a:rPr lang="en-US" sz="3600" b="1" i="1" u="sng" dirty="0" smtClean="0">
                <a:solidFill>
                  <a:srgbClr val="0070C0"/>
                </a:solidFill>
              </a:rPr>
              <a:t> I (3/1935)</a:t>
            </a:r>
            <a:endParaRPr lang="en-US" sz="3600" b="1" i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89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89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8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 animBg="1"/>
      <p:bldP spid="36874" grpId="0" animBg="1"/>
      <p:bldP spid="36874" grpId="1" animBg="1"/>
      <p:bldP spid="36875" grpId="0" animBg="1"/>
      <p:bldP spid="36892" grpId="0" uiExpand="1" build="p" animBg="1"/>
      <p:bldP spid="36893" grpId="0" build="p" animBg="1"/>
      <p:bldP spid="36894" grpId="0" build="p" animBg="1"/>
      <p:bldP spid="36911" grpId="0" animBg="1"/>
      <p:bldP spid="36912" grpId="0" animBg="1"/>
      <p:bldP spid="36913" grpId="0" animBg="1"/>
      <p:bldP spid="369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7772400" cy="1143000"/>
          </a:xfrm>
        </p:spPr>
        <p:txBody>
          <a:bodyPr/>
          <a:lstStyle/>
          <a:p>
            <a:r>
              <a:rPr lang="en-US" i="1" u="sng" dirty="0" err="1" smtClean="0"/>
              <a:t>Nhận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xét</a:t>
            </a:r>
            <a:endParaRPr lang="en-US" i="1" u="sng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324180484"/>
              </p:ext>
            </p:extLst>
          </p:nvPr>
        </p:nvGraphicFramePr>
        <p:xfrm>
          <a:off x="228600" y="1066800"/>
          <a:ext cx="8763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0413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E1C7F4-8008-4923-B9EF-EFAFA7544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dgm id="{C4E1C7F4-8008-4923-B9EF-EFAFA7544D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F623DB-026C-407A-AA02-8BC402A05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85F623DB-026C-407A-AA02-8BC402A056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4E0FC4-84FB-47BC-9E0D-EADFA59FE9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484E0FC4-84FB-47BC-9E0D-EADFA59FE9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61491D-4AF2-4896-BD12-5E7AED261A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1661491D-4AF2-4896-BD12-5E7AED261A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188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a. Hoàn cảnh lịch sử</vt:lpstr>
      <vt:lpstr>PowerPoint Presentation</vt:lpstr>
      <vt:lpstr>Nhận xét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Hoàn cảnh lịch sử diễn ra ĐHI ĐCSVN</dc:title>
  <dc:creator>Tina Dang</dc:creator>
  <cp:lastModifiedBy>MINH NGUYET</cp:lastModifiedBy>
  <cp:revision>22</cp:revision>
  <dcterms:created xsi:type="dcterms:W3CDTF">2010-11-20T02:44:09Z</dcterms:created>
  <dcterms:modified xsi:type="dcterms:W3CDTF">2012-09-05T02:39:50Z</dcterms:modified>
</cp:coreProperties>
</file>