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3"/>
    <p:sldId id="257" r:id="rId4"/>
    <p:sldId id="261" r:id="rId5"/>
    <p:sldId id="258" r:id="rId6"/>
    <p:sldId id="288" r:id="rId7"/>
    <p:sldId id="316" r:id="rId8"/>
    <p:sldId id="317" r:id="rId9"/>
    <p:sldId id="318" r:id="rId10"/>
    <p:sldId id="319" r:id="rId11"/>
    <p:sldId id="324" r:id="rId12"/>
    <p:sldId id="320" r:id="rId13"/>
    <p:sldId id="321" r:id="rId14"/>
    <p:sldId id="322" r:id="rId15"/>
    <p:sldId id="290" r:id="rId16"/>
    <p:sldId id="291" r:id="rId17"/>
    <p:sldId id="289" r:id="rId18"/>
    <p:sldId id="292" r:id="rId19"/>
    <p:sldId id="293" r:id="rId20"/>
    <p:sldId id="267" r:id="rId21"/>
    <p:sldId id="325" r:id="rId22"/>
    <p:sldId id="327" r:id="rId23"/>
    <p:sldId id="326" r:id="rId24"/>
    <p:sldId id="295" r:id="rId25"/>
    <p:sldId id="296" r:id="rId26"/>
    <p:sldId id="298" r:id="rId27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ảo Kutizz" initials="B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C9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>
      <p:cViewPr varScale="1">
        <p:scale>
          <a:sx n="90" d="100"/>
          <a:sy n="90" d="100"/>
        </p:scale>
        <p:origin x="129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90A909-3C94-46EB-B64A-E3A17B6EFA4C}" type="doc">
      <dgm:prSet loTypeId="urn:microsoft.com/office/officeart/2005/8/layout/chevron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2CAE64C-5F69-4733-9D54-A26AC7E2A328}">
      <dgm:prSet phldrT="[Text]" custT="1"/>
      <dgm:spPr/>
      <dgm:t>
        <a:bodyPr/>
        <a:lstStyle/>
        <a:p>
          <a:r>
            <a:rPr lang="en-US" sz="4000" b="0" dirty="0">
              <a:latin typeface="Arial" panose="020B0604020202020204" pitchFamily="34" charset="0"/>
              <a:cs typeface="Arial" panose="020B0604020202020204" pitchFamily="34" charset="0"/>
            </a:rPr>
            <a:t>I</a:t>
          </a:r>
        </a:p>
      </dgm:t>
    </dgm:pt>
    <dgm:pt modelId="{312D3171-E0D6-44C2-AB20-5BDEAB58A0A7}" cxnId="{47F5F4A0-0219-432E-8BEB-EF0CCE831241}" type="parTrans">
      <dgm:prSet/>
      <dgm:spPr/>
      <dgm:t>
        <a:bodyPr/>
        <a:lstStyle/>
        <a:p>
          <a:endParaRPr lang="en-US"/>
        </a:p>
      </dgm:t>
    </dgm:pt>
    <dgm:pt modelId="{A200B9A1-710D-4ED5-9140-482554FA3BA6}" cxnId="{47F5F4A0-0219-432E-8BEB-EF0CCE831241}" type="sibTrans">
      <dgm:prSet/>
      <dgm:spPr/>
      <dgm:t>
        <a:bodyPr/>
        <a:lstStyle/>
        <a:p>
          <a:endParaRPr lang="en-US"/>
        </a:p>
      </dgm:t>
    </dgm:pt>
    <dgm:pt modelId="{2C48F9FE-A5C2-4F4F-A6B6-B28D2DD34778}">
      <dgm:prSet phldrT="[Text]" custT="1"/>
      <dgm:spPr/>
      <dgm:t>
        <a:bodyPr/>
        <a:lstStyle/>
        <a:p>
          <a:pPr>
            <a:buNone/>
          </a:pPr>
          <a:r>
            <a:rPr lang="en-US" sz="3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Nước</a:t>
          </a:r>
          <a:r>
            <a:rPr lang="en-US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vai</a:t>
          </a:r>
          <a:r>
            <a:rPr lang="en-US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trò</a:t>
          </a:r>
          <a:r>
            <a:rPr lang="en-US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nước</a:t>
          </a:r>
          <a:r>
            <a:rPr lang="en-US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đối</a:t>
          </a:r>
          <a:r>
            <a:rPr lang="en-US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với</a:t>
          </a:r>
          <a:r>
            <a:rPr lang="en-US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cây</a:t>
          </a:r>
          <a:r>
            <a:rPr lang="en-US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</dgm:t>
    </dgm:pt>
    <dgm:pt modelId="{1726D37B-938B-4CC7-9D8E-B5A89078090E}" cxnId="{176C2510-05BA-4F9F-A76B-A57FBED79733}" type="parTrans">
      <dgm:prSet/>
      <dgm:spPr/>
      <dgm:t>
        <a:bodyPr/>
        <a:lstStyle/>
        <a:p>
          <a:endParaRPr lang="en-US"/>
        </a:p>
      </dgm:t>
    </dgm:pt>
    <dgm:pt modelId="{11B35603-C1C2-4B3F-B452-0DD90BCE306E}" cxnId="{176C2510-05BA-4F9F-A76B-A57FBED79733}" type="sibTrans">
      <dgm:prSet/>
      <dgm:spPr/>
      <dgm:t>
        <a:bodyPr/>
        <a:lstStyle/>
        <a:p>
          <a:endParaRPr lang="en-US"/>
        </a:p>
      </dgm:t>
    </dgm:pt>
    <dgm:pt modelId="{BA701B3C-DDC2-480A-9EAC-E16306DF29CB}">
      <dgm:prSet phldrT="[Text]" custT="1"/>
      <dgm:spPr/>
      <dgm:t>
        <a:bodyPr/>
        <a:lstStyle/>
        <a:p>
          <a:r>
            <a:rPr lang="en-US" sz="4000" dirty="0">
              <a:latin typeface="Arial" panose="020B0604020202020204" pitchFamily="34" charset="0"/>
              <a:cs typeface="Arial" panose="020B0604020202020204" pitchFamily="34" charset="0"/>
            </a:rPr>
            <a:t>II</a:t>
          </a:r>
        </a:p>
      </dgm:t>
    </dgm:pt>
    <dgm:pt modelId="{0778394F-6CB1-4DE7-85FD-91C8F978A37B}" cxnId="{042AA228-539D-441F-B3FE-F8D0D6A693FA}" type="parTrans">
      <dgm:prSet/>
      <dgm:spPr/>
      <dgm:t>
        <a:bodyPr/>
        <a:lstStyle/>
        <a:p>
          <a:endParaRPr lang="en-US"/>
        </a:p>
      </dgm:t>
    </dgm:pt>
    <dgm:pt modelId="{7070321B-5AD0-448E-8877-3F5401CF771F}" cxnId="{042AA228-539D-441F-B3FE-F8D0D6A693FA}" type="sibTrans">
      <dgm:prSet/>
      <dgm:spPr/>
      <dgm:t>
        <a:bodyPr/>
        <a:lstStyle/>
        <a:p>
          <a:endParaRPr lang="en-US"/>
        </a:p>
      </dgm:t>
    </dgm:pt>
    <dgm:pt modelId="{CF941424-C62E-4AC5-8DFA-8C6FBA451946}">
      <dgm:prSet phldrT="[Text]" custT="1"/>
      <dgm:spPr/>
      <dgm:t>
        <a:bodyPr/>
        <a:lstStyle/>
        <a:p>
          <a:r>
            <a:rPr lang="en-US" sz="4000" dirty="0">
              <a:latin typeface="Arial" panose="020B0604020202020204" pitchFamily="34" charset="0"/>
              <a:cs typeface="Arial" panose="020B0604020202020204" pitchFamily="34" charset="0"/>
            </a:rPr>
            <a:t>III</a:t>
          </a:r>
        </a:p>
      </dgm:t>
    </dgm:pt>
    <dgm:pt modelId="{1BE3AFE6-A448-476D-B819-FDEED00C5761}" cxnId="{17791C1C-3A60-482B-AF9B-AA8E33AE5C09}" type="parTrans">
      <dgm:prSet/>
      <dgm:spPr/>
      <dgm:t>
        <a:bodyPr/>
        <a:lstStyle/>
        <a:p>
          <a:endParaRPr lang="en-US"/>
        </a:p>
      </dgm:t>
    </dgm:pt>
    <dgm:pt modelId="{D593E089-90B3-4F59-AE47-3F210E0C8EFB}" cxnId="{17791C1C-3A60-482B-AF9B-AA8E33AE5C09}" type="sibTrans">
      <dgm:prSet/>
      <dgm:spPr/>
      <dgm:t>
        <a:bodyPr/>
        <a:lstStyle/>
        <a:p>
          <a:endParaRPr lang="en-US"/>
        </a:p>
      </dgm:t>
    </dgm:pt>
    <dgm:pt modelId="{847402F2-5E63-459B-BD2A-592FB0D3788A}">
      <dgm:prSet phldrT="[Text]" custT="1"/>
      <dgm:spPr/>
      <dgm:t>
        <a:bodyPr/>
        <a:lstStyle/>
        <a:p>
          <a:pPr>
            <a:buNone/>
          </a:pPr>
          <a:r>
            <a:rPr lang="en-US" sz="3200" dirty="0" err="1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3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con </a:t>
          </a:r>
          <a:r>
            <a:rPr lang="en-US" sz="3200" dirty="0" err="1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đường</a:t>
          </a:r>
          <a:r>
            <a:rPr lang="en-US" sz="3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vận</a:t>
          </a:r>
          <a:r>
            <a:rPr lang="en-US" sz="3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chuyển</a:t>
          </a:r>
          <a:r>
            <a:rPr lang="en-US" sz="3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nước</a:t>
          </a:r>
          <a:r>
            <a:rPr lang="en-US" sz="3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ở </a:t>
          </a:r>
          <a:r>
            <a:rPr lang="en-US" sz="3200" dirty="0" err="1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cây</a:t>
          </a:r>
          <a:endParaRPr lang="en-US" sz="32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94725A2-3FB2-4EE0-BAFF-DBD7552D6950}" cxnId="{97D762FF-D8E3-4C9B-B6FB-9A4A3F48E427}" type="parTrans">
      <dgm:prSet/>
      <dgm:spPr/>
      <dgm:t>
        <a:bodyPr/>
        <a:lstStyle/>
        <a:p>
          <a:endParaRPr lang="en-US"/>
        </a:p>
      </dgm:t>
    </dgm:pt>
    <dgm:pt modelId="{5B4CA16B-CA59-454A-95E9-5AF477BC705A}" cxnId="{97D762FF-D8E3-4C9B-B6FB-9A4A3F48E427}" type="sibTrans">
      <dgm:prSet/>
      <dgm:spPr/>
      <dgm:t>
        <a:bodyPr/>
        <a:lstStyle/>
        <a:p>
          <a:endParaRPr lang="en-US"/>
        </a:p>
      </dgm:t>
    </dgm:pt>
    <dgm:pt modelId="{D807606B-A255-4BCF-AB82-0692F66D0C93}">
      <dgm:prSet custT="1"/>
      <dgm:spPr/>
      <dgm:t>
        <a:bodyPr/>
        <a:lstStyle/>
        <a:p>
          <a:pPr algn="ctr">
            <a:buNone/>
          </a:pPr>
          <a:r>
            <a:rPr lang="en-US" sz="3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Sự</a:t>
          </a:r>
          <a:r>
            <a:rPr lang="en-US" sz="3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hút</a:t>
          </a:r>
          <a:r>
            <a:rPr lang="en-US" sz="3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nước</a:t>
          </a:r>
          <a:r>
            <a:rPr lang="en-US" sz="3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3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sự</a:t>
          </a:r>
          <a:r>
            <a:rPr lang="en-US" sz="3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vận</a:t>
          </a:r>
          <a:r>
            <a:rPr lang="en-US" sz="3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động</a:t>
          </a:r>
          <a:endParaRPr lang="en-US" sz="3200" dirty="0">
            <a:solidFill>
              <a:srgbClr val="1BC993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72D01FF-8789-4D67-8E92-C3B63B42EC88}" cxnId="{5D9D65E7-903D-410F-8E06-ED8530BCD351}" type="parTrans">
      <dgm:prSet/>
      <dgm:spPr/>
      <dgm:t>
        <a:bodyPr/>
        <a:lstStyle/>
        <a:p>
          <a:endParaRPr lang="en-US"/>
        </a:p>
      </dgm:t>
    </dgm:pt>
    <dgm:pt modelId="{51BF2D2D-8428-42A7-B66F-662154330573}" cxnId="{5D9D65E7-903D-410F-8E06-ED8530BCD351}" type="sibTrans">
      <dgm:prSet/>
      <dgm:spPr/>
      <dgm:t>
        <a:bodyPr/>
        <a:lstStyle/>
        <a:p>
          <a:endParaRPr lang="en-US"/>
        </a:p>
      </dgm:t>
    </dgm:pt>
    <dgm:pt modelId="{3A54E241-379E-4F6C-A306-5DA534247FA4}">
      <dgm:prSet custT="1"/>
      <dgm:spPr/>
      <dgm:t>
        <a:bodyPr/>
        <a:lstStyle/>
        <a:p>
          <a:pPr algn="ctr">
            <a:buNone/>
          </a:pPr>
          <a:r>
            <a:rPr lang="en-US" sz="3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3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nước</a:t>
          </a:r>
          <a:r>
            <a:rPr lang="en-US" sz="3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3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đất</a:t>
          </a:r>
          <a:r>
            <a:rPr lang="en-US" sz="3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vào</a:t>
          </a:r>
          <a:r>
            <a:rPr lang="en-US" sz="3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rễ</a:t>
          </a:r>
          <a:endParaRPr lang="en-US" sz="3200" dirty="0">
            <a:solidFill>
              <a:srgbClr val="1BC993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D05511D-0097-431F-AB68-AFD0AD8B1E48}" cxnId="{A43EB8EB-EFA9-4D0A-911F-14FA8C302DF0}" type="parTrans">
      <dgm:prSet/>
      <dgm:spPr/>
      <dgm:t>
        <a:bodyPr/>
        <a:lstStyle/>
        <a:p>
          <a:endParaRPr lang="en-US"/>
        </a:p>
      </dgm:t>
    </dgm:pt>
    <dgm:pt modelId="{271A456C-923A-485F-AD54-53C1307CB7C0}" cxnId="{A43EB8EB-EFA9-4D0A-911F-14FA8C302DF0}" type="sibTrans">
      <dgm:prSet/>
      <dgm:spPr/>
      <dgm:t>
        <a:bodyPr/>
        <a:lstStyle/>
        <a:p>
          <a:endParaRPr lang="en-US"/>
        </a:p>
      </dgm:t>
    </dgm:pt>
    <dgm:pt modelId="{F4640CC9-8149-4673-B28E-CE5875D2612E}" type="pres">
      <dgm:prSet presAssocID="{B390A909-3C94-46EB-B64A-E3A17B6EFA4C}" presName="linearFlow" presStyleCnt="0">
        <dgm:presLayoutVars>
          <dgm:dir/>
          <dgm:animLvl val="lvl"/>
          <dgm:resizeHandles val="exact"/>
        </dgm:presLayoutVars>
      </dgm:prSet>
      <dgm:spPr/>
    </dgm:pt>
    <dgm:pt modelId="{8DD8C1FD-BE54-408F-A1D1-E1EA480FF8E1}" type="pres">
      <dgm:prSet presAssocID="{E2CAE64C-5F69-4733-9D54-A26AC7E2A328}" presName="composite" presStyleCnt="0"/>
      <dgm:spPr/>
    </dgm:pt>
    <dgm:pt modelId="{4ABA5036-5607-4930-8376-FEF4A373C0DA}" type="pres">
      <dgm:prSet presAssocID="{E2CAE64C-5F69-4733-9D54-A26AC7E2A328}" presName="parentText" presStyleLbl="alignNode1" presStyleIdx="0" presStyleCnt="3" custLinFactNeighborY="-48378">
        <dgm:presLayoutVars>
          <dgm:chMax val="1"/>
          <dgm:bulletEnabled val="1"/>
        </dgm:presLayoutVars>
      </dgm:prSet>
      <dgm:spPr/>
    </dgm:pt>
    <dgm:pt modelId="{DA106B9E-E2A1-4354-99B0-D6E916341DA6}" type="pres">
      <dgm:prSet presAssocID="{E2CAE64C-5F69-4733-9D54-A26AC7E2A328}" presName="descendantText" presStyleLbl="alignAcc1" presStyleIdx="0" presStyleCnt="3" custLinFactNeighborY="648">
        <dgm:presLayoutVars>
          <dgm:bulletEnabled val="1"/>
        </dgm:presLayoutVars>
      </dgm:prSet>
      <dgm:spPr/>
    </dgm:pt>
    <dgm:pt modelId="{4D5BC70A-F5AE-4E88-B531-D5BDADCA6959}" type="pres">
      <dgm:prSet presAssocID="{A200B9A1-710D-4ED5-9140-482554FA3BA6}" presName="sp" presStyleCnt="0"/>
      <dgm:spPr/>
    </dgm:pt>
    <dgm:pt modelId="{DB1F1332-EC31-4511-BE6A-0E5A58EC039B}" type="pres">
      <dgm:prSet presAssocID="{BA701B3C-DDC2-480A-9EAC-E16306DF29CB}" presName="composite" presStyleCnt="0"/>
      <dgm:spPr/>
    </dgm:pt>
    <dgm:pt modelId="{D0B8FA23-3EF6-4D89-94FC-3F823B1A370D}" type="pres">
      <dgm:prSet presAssocID="{BA701B3C-DDC2-480A-9EAC-E16306DF29CB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9A7EBFC1-FEBE-4F81-A87A-EF9C821A5456}" type="pres">
      <dgm:prSet presAssocID="{BA701B3C-DDC2-480A-9EAC-E16306DF29CB}" presName="descendantText" presStyleLbl="alignAcc1" presStyleIdx="1" presStyleCnt="3" custScaleY="99470" custLinFactNeighborY="-10">
        <dgm:presLayoutVars>
          <dgm:bulletEnabled val="1"/>
        </dgm:presLayoutVars>
      </dgm:prSet>
      <dgm:spPr/>
    </dgm:pt>
    <dgm:pt modelId="{B8B7ACB8-D5CB-4E89-B4B4-954DC80123ED}" type="pres">
      <dgm:prSet presAssocID="{7070321B-5AD0-448E-8877-3F5401CF771F}" presName="sp" presStyleCnt="0"/>
      <dgm:spPr/>
    </dgm:pt>
    <dgm:pt modelId="{3E422D33-AD6D-42E9-8C5A-D7630A3B0BFD}" type="pres">
      <dgm:prSet presAssocID="{CF941424-C62E-4AC5-8DFA-8C6FBA451946}" presName="composite" presStyleCnt="0"/>
      <dgm:spPr/>
    </dgm:pt>
    <dgm:pt modelId="{0F1F93ED-AECD-432D-BA7C-2C6D8734F54E}" type="pres">
      <dgm:prSet presAssocID="{CF941424-C62E-4AC5-8DFA-8C6FBA451946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1B4300DB-4CFF-4787-92CF-748B50BC9F00}" type="pres">
      <dgm:prSet presAssocID="{CF941424-C62E-4AC5-8DFA-8C6FBA451946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176C2510-05BA-4F9F-A76B-A57FBED79733}" srcId="{E2CAE64C-5F69-4733-9D54-A26AC7E2A328}" destId="{2C48F9FE-A5C2-4F4F-A6B6-B28D2DD34778}" srcOrd="0" destOrd="0" parTransId="{1726D37B-938B-4CC7-9D8E-B5A89078090E}" sibTransId="{11B35603-C1C2-4B3F-B452-0DD90BCE306E}"/>
    <dgm:cxn modelId="{17791C1C-3A60-482B-AF9B-AA8E33AE5C09}" srcId="{B390A909-3C94-46EB-B64A-E3A17B6EFA4C}" destId="{CF941424-C62E-4AC5-8DFA-8C6FBA451946}" srcOrd="2" destOrd="0" parTransId="{1BE3AFE6-A448-476D-B819-FDEED00C5761}" sibTransId="{D593E089-90B3-4F59-AE47-3F210E0C8EFB}"/>
    <dgm:cxn modelId="{ECF23A1F-8A2A-414D-AED3-A2656F0248C8}" type="presOf" srcId="{CF941424-C62E-4AC5-8DFA-8C6FBA451946}" destId="{0F1F93ED-AECD-432D-BA7C-2C6D8734F54E}" srcOrd="0" destOrd="0" presId="urn:microsoft.com/office/officeart/2005/8/layout/chevron2"/>
    <dgm:cxn modelId="{042AA228-539D-441F-B3FE-F8D0D6A693FA}" srcId="{B390A909-3C94-46EB-B64A-E3A17B6EFA4C}" destId="{BA701B3C-DDC2-480A-9EAC-E16306DF29CB}" srcOrd="1" destOrd="0" parTransId="{0778394F-6CB1-4DE7-85FD-91C8F978A37B}" sibTransId="{7070321B-5AD0-448E-8877-3F5401CF771F}"/>
    <dgm:cxn modelId="{8A3AAD74-096B-462A-A71C-45AB5560034C}" type="presOf" srcId="{E2CAE64C-5F69-4733-9D54-A26AC7E2A328}" destId="{4ABA5036-5607-4930-8376-FEF4A373C0DA}" srcOrd="0" destOrd="0" presId="urn:microsoft.com/office/officeart/2005/8/layout/chevron2"/>
    <dgm:cxn modelId="{47F5F4A0-0219-432E-8BEB-EF0CCE831241}" srcId="{B390A909-3C94-46EB-B64A-E3A17B6EFA4C}" destId="{E2CAE64C-5F69-4733-9D54-A26AC7E2A328}" srcOrd="0" destOrd="0" parTransId="{312D3171-E0D6-44C2-AB20-5BDEAB58A0A7}" sibTransId="{A200B9A1-710D-4ED5-9140-482554FA3BA6}"/>
    <dgm:cxn modelId="{49D062A1-62DE-499F-9C6F-DA8FA34D0E82}" type="presOf" srcId="{BA701B3C-DDC2-480A-9EAC-E16306DF29CB}" destId="{D0B8FA23-3EF6-4D89-94FC-3F823B1A370D}" srcOrd="0" destOrd="0" presId="urn:microsoft.com/office/officeart/2005/8/layout/chevron2"/>
    <dgm:cxn modelId="{85440CBB-E391-4F29-88AE-5DDC9C80FA6B}" type="presOf" srcId="{B390A909-3C94-46EB-B64A-E3A17B6EFA4C}" destId="{F4640CC9-8149-4673-B28E-CE5875D2612E}" srcOrd="0" destOrd="0" presId="urn:microsoft.com/office/officeart/2005/8/layout/chevron2"/>
    <dgm:cxn modelId="{32DD32BD-C381-4E9D-A5AD-DBC988960B20}" type="presOf" srcId="{D807606B-A255-4BCF-AB82-0692F66D0C93}" destId="{9A7EBFC1-FEBE-4F81-A87A-EF9C821A5456}" srcOrd="0" destOrd="0" presId="urn:microsoft.com/office/officeart/2005/8/layout/chevron2"/>
    <dgm:cxn modelId="{272175BE-C4C9-4A8C-9501-388326300B13}" type="presOf" srcId="{3A54E241-379E-4F6C-A306-5DA534247FA4}" destId="{9A7EBFC1-FEBE-4F81-A87A-EF9C821A5456}" srcOrd="0" destOrd="1" presId="urn:microsoft.com/office/officeart/2005/8/layout/chevron2"/>
    <dgm:cxn modelId="{4343C0D4-B7A9-4C45-B370-A4A857A58E52}" type="presOf" srcId="{847402F2-5E63-459B-BD2A-592FB0D3788A}" destId="{1B4300DB-4CFF-4787-92CF-748B50BC9F00}" srcOrd="0" destOrd="0" presId="urn:microsoft.com/office/officeart/2005/8/layout/chevron2"/>
    <dgm:cxn modelId="{7C902FD9-B3C4-442B-8413-393089B2C03D}" type="presOf" srcId="{2C48F9FE-A5C2-4F4F-A6B6-B28D2DD34778}" destId="{DA106B9E-E2A1-4354-99B0-D6E916341DA6}" srcOrd="0" destOrd="0" presId="urn:microsoft.com/office/officeart/2005/8/layout/chevron2"/>
    <dgm:cxn modelId="{5D9D65E7-903D-410F-8E06-ED8530BCD351}" srcId="{BA701B3C-DDC2-480A-9EAC-E16306DF29CB}" destId="{D807606B-A255-4BCF-AB82-0692F66D0C93}" srcOrd="0" destOrd="0" parTransId="{A72D01FF-8789-4D67-8E92-C3B63B42EC88}" sibTransId="{51BF2D2D-8428-42A7-B66F-662154330573}"/>
    <dgm:cxn modelId="{A43EB8EB-EFA9-4D0A-911F-14FA8C302DF0}" srcId="{BA701B3C-DDC2-480A-9EAC-E16306DF29CB}" destId="{3A54E241-379E-4F6C-A306-5DA534247FA4}" srcOrd="1" destOrd="0" parTransId="{4D05511D-0097-431F-AB68-AFD0AD8B1E48}" sibTransId="{271A456C-923A-485F-AD54-53C1307CB7C0}"/>
    <dgm:cxn modelId="{97D762FF-D8E3-4C9B-B6FB-9A4A3F48E427}" srcId="{CF941424-C62E-4AC5-8DFA-8C6FBA451946}" destId="{847402F2-5E63-459B-BD2A-592FB0D3788A}" srcOrd="0" destOrd="0" parTransId="{194725A2-3FB2-4EE0-BAFF-DBD7552D6950}" sibTransId="{5B4CA16B-CA59-454A-95E9-5AF477BC705A}"/>
    <dgm:cxn modelId="{D9FC7E10-2E8D-4642-A7DB-88EBABB8756A}" type="presParOf" srcId="{F4640CC9-8149-4673-B28E-CE5875D2612E}" destId="{8DD8C1FD-BE54-408F-A1D1-E1EA480FF8E1}" srcOrd="0" destOrd="0" presId="urn:microsoft.com/office/officeart/2005/8/layout/chevron2"/>
    <dgm:cxn modelId="{B998F274-E8E0-4DED-B19D-9AA25BE144C5}" type="presParOf" srcId="{8DD8C1FD-BE54-408F-A1D1-E1EA480FF8E1}" destId="{4ABA5036-5607-4930-8376-FEF4A373C0DA}" srcOrd="0" destOrd="0" presId="urn:microsoft.com/office/officeart/2005/8/layout/chevron2"/>
    <dgm:cxn modelId="{F05CD5F3-0D93-4606-AF97-A4331331C593}" type="presParOf" srcId="{8DD8C1FD-BE54-408F-A1D1-E1EA480FF8E1}" destId="{DA106B9E-E2A1-4354-99B0-D6E916341DA6}" srcOrd="1" destOrd="0" presId="urn:microsoft.com/office/officeart/2005/8/layout/chevron2"/>
    <dgm:cxn modelId="{48489CB3-3772-4191-AB5B-8B3288962763}" type="presParOf" srcId="{F4640CC9-8149-4673-B28E-CE5875D2612E}" destId="{4D5BC70A-F5AE-4E88-B531-D5BDADCA6959}" srcOrd="1" destOrd="0" presId="urn:microsoft.com/office/officeart/2005/8/layout/chevron2"/>
    <dgm:cxn modelId="{F7E23D38-9CBD-4C22-ACF1-6078E04E164C}" type="presParOf" srcId="{F4640CC9-8149-4673-B28E-CE5875D2612E}" destId="{DB1F1332-EC31-4511-BE6A-0E5A58EC039B}" srcOrd="2" destOrd="0" presId="urn:microsoft.com/office/officeart/2005/8/layout/chevron2"/>
    <dgm:cxn modelId="{B4DBD1D3-5CA3-45C3-996C-8AF7D1205534}" type="presParOf" srcId="{DB1F1332-EC31-4511-BE6A-0E5A58EC039B}" destId="{D0B8FA23-3EF6-4D89-94FC-3F823B1A370D}" srcOrd="0" destOrd="0" presId="urn:microsoft.com/office/officeart/2005/8/layout/chevron2"/>
    <dgm:cxn modelId="{8064350E-5E90-4427-B9D9-81FE7DC76F28}" type="presParOf" srcId="{DB1F1332-EC31-4511-BE6A-0E5A58EC039B}" destId="{9A7EBFC1-FEBE-4F81-A87A-EF9C821A5456}" srcOrd="1" destOrd="0" presId="urn:microsoft.com/office/officeart/2005/8/layout/chevron2"/>
    <dgm:cxn modelId="{ABF66522-83FE-46C4-8356-6D4644EBBA21}" type="presParOf" srcId="{F4640CC9-8149-4673-B28E-CE5875D2612E}" destId="{B8B7ACB8-D5CB-4E89-B4B4-954DC80123ED}" srcOrd="3" destOrd="0" presId="urn:microsoft.com/office/officeart/2005/8/layout/chevron2"/>
    <dgm:cxn modelId="{1DA8854C-C0B7-428D-8B3A-4598765F3E86}" type="presParOf" srcId="{F4640CC9-8149-4673-B28E-CE5875D2612E}" destId="{3E422D33-AD6D-42E9-8C5A-D7630A3B0BFD}" srcOrd="4" destOrd="0" presId="urn:microsoft.com/office/officeart/2005/8/layout/chevron2"/>
    <dgm:cxn modelId="{230EF673-578C-43EC-9F86-F3DE17FE820F}" type="presParOf" srcId="{3E422D33-AD6D-42E9-8C5A-D7630A3B0BFD}" destId="{0F1F93ED-AECD-432D-BA7C-2C6D8734F54E}" srcOrd="0" destOrd="0" presId="urn:microsoft.com/office/officeart/2005/8/layout/chevron2"/>
    <dgm:cxn modelId="{7FA13CC4-FDBF-4CCB-9B20-480A35AB97E1}" type="presParOf" srcId="{3E422D33-AD6D-42E9-8C5A-D7630A3B0BFD}" destId="{1B4300DB-4CFF-4787-92CF-748B50BC9F0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BA5036-5607-4930-8376-FEF4A373C0DA}">
      <dsp:nvSpPr>
        <dsp:cNvPr id="0" name=""/>
        <dsp:cNvSpPr/>
      </dsp:nvSpPr>
      <dsp:spPr>
        <a:xfrm rot="5400000">
          <a:off x="-227179" y="227179"/>
          <a:ext cx="1514528" cy="1060169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0" kern="1200" dirty="0">
              <a:latin typeface="Arial" panose="020B0604020202020204" pitchFamily="34" charset="0"/>
              <a:cs typeface="Arial" panose="020B0604020202020204" pitchFamily="34" charset="0"/>
            </a:rPr>
            <a:t>I</a:t>
          </a:r>
        </a:p>
      </dsp:txBody>
      <dsp:txXfrm rot="-5400000">
        <a:off x="1" y="530085"/>
        <a:ext cx="1060169" cy="454359"/>
      </dsp:txXfrm>
    </dsp:sp>
    <dsp:sp modelId="{DA106B9E-E2A1-4354-99B0-D6E916341DA6}">
      <dsp:nvSpPr>
        <dsp:cNvPr id="0" name=""/>
        <dsp:cNvSpPr/>
      </dsp:nvSpPr>
      <dsp:spPr>
        <a:xfrm rot="5400000">
          <a:off x="4335072" y="-3264421"/>
          <a:ext cx="984961" cy="75347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200" kern="1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Nước</a:t>
          </a:r>
          <a:r>
            <a:rPr lang="en-US" sz="3200" kern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3200" kern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vai</a:t>
          </a:r>
          <a:r>
            <a:rPr lang="en-US" sz="3200" kern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trò</a:t>
          </a:r>
          <a:r>
            <a:rPr lang="en-US" sz="3200" kern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3200" kern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nước</a:t>
          </a:r>
          <a:r>
            <a:rPr lang="en-US" sz="3200" kern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đối</a:t>
          </a:r>
          <a:r>
            <a:rPr lang="en-US" sz="3200" kern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với</a:t>
          </a:r>
          <a:r>
            <a:rPr lang="en-US" sz="3200" kern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cây</a:t>
          </a:r>
          <a:r>
            <a:rPr lang="en-US" sz="3200" kern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</dsp:txBody>
      <dsp:txXfrm rot="-5400000">
        <a:off x="1060170" y="58563"/>
        <a:ext cx="7486684" cy="888797"/>
      </dsp:txXfrm>
    </dsp:sp>
    <dsp:sp modelId="{D0B8FA23-3EF6-4D89-94FC-3F823B1A370D}">
      <dsp:nvSpPr>
        <dsp:cNvPr id="0" name=""/>
        <dsp:cNvSpPr/>
      </dsp:nvSpPr>
      <dsp:spPr>
        <a:xfrm rot="5400000">
          <a:off x="-227179" y="1550871"/>
          <a:ext cx="1514528" cy="1060169"/>
        </a:xfrm>
        <a:prstGeom prst="chevron">
          <a:avLst/>
        </a:prstGeom>
        <a:gradFill rotWithShape="0">
          <a:gsLst>
            <a:gs pos="0">
              <a:schemeClr val="accent5">
                <a:hueOff val="-3676672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2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2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>
              <a:latin typeface="Arial" panose="020B0604020202020204" pitchFamily="34" charset="0"/>
              <a:cs typeface="Arial" panose="020B0604020202020204" pitchFamily="34" charset="0"/>
            </a:rPr>
            <a:t>II</a:t>
          </a:r>
        </a:p>
      </dsp:txBody>
      <dsp:txXfrm rot="-5400000">
        <a:off x="1" y="1853777"/>
        <a:ext cx="1060169" cy="454359"/>
      </dsp:txXfrm>
    </dsp:sp>
    <dsp:sp modelId="{9A7EBFC1-FEBE-4F81-A87A-EF9C821A5456}">
      <dsp:nvSpPr>
        <dsp:cNvPr id="0" name=""/>
        <dsp:cNvSpPr/>
      </dsp:nvSpPr>
      <dsp:spPr>
        <a:xfrm rot="5400000">
          <a:off x="4337939" y="-1951567"/>
          <a:ext cx="979225" cy="75347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ctr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200" kern="1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Sự</a:t>
          </a:r>
          <a:r>
            <a:rPr lang="en-US" sz="3200" kern="1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hút</a:t>
          </a:r>
          <a:r>
            <a:rPr lang="en-US" sz="3200" kern="1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nước</a:t>
          </a:r>
          <a:r>
            <a:rPr lang="en-US" sz="3200" kern="1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3200" kern="1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sự</a:t>
          </a:r>
          <a:r>
            <a:rPr lang="en-US" sz="3200" kern="1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vận</a:t>
          </a:r>
          <a:r>
            <a:rPr lang="en-US" sz="3200" kern="1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động</a:t>
          </a:r>
          <a:endParaRPr lang="en-US" sz="3200" kern="1200" dirty="0">
            <a:solidFill>
              <a:srgbClr val="1BC993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285750" lvl="1" indent="-285750" algn="ctr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200" kern="1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của</a:t>
          </a:r>
          <a:r>
            <a:rPr lang="en-US" sz="3200" kern="1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nước</a:t>
          </a:r>
          <a:r>
            <a:rPr lang="en-US" sz="3200" kern="1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từ</a:t>
          </a:r>
          <a:r>
            <a:rPr lang="en-US" sz="3200" kern="1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đất</a:t>
          </a:r>
          <a:r>
            <a:rPr lang="en-US" sz="3200" kern="1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vào</a:t>
          </a:r>
          <a:r>
            <a:rPr lang="en-US" sz="3200" kern="1200" dirty="0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rgbClr val="1BC993"/>
              </a:solidFill>
              <a:latin typeface="Arial" panose="020B0604020202020204" pitchFamily="34" charset="0"/>
              <a:cs typeface="Arial" panose="020B0604020202020204" pitchFamily="34" charset="0"/>
            </a:rPr>
            <a:t>rễ</a:t>
          </a:r>
          <a:endParaRPr lang="en-US" sz="3200" kern="1200" dirty="0">
            <a:solidFill>
              <a:srgbClr val="1BC993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060169" y="1374005"/>
        <a:ext cx="7486964" cy="883621"/>
      </dsp:txXfrm>
    </dsp:sp>
    <dsp:sp modelId="{0F1F93ED-AECD-432D-BA7C-2C6D8734F54E}">
      <dsp:nvSpPr>
        <dsp:cNvPr id="0" name=""/>
        <dsp:cNvSpPr/>
      </dsp:nvSpPr>
      <dsp:spPr>
        <a:xfrm rot="5400000">
          <a:off x="-227179" y="2870464"/>
          <a:ext cx="1514528" cy="1060169"/>
        </a:xfrm>
        <a:prstGeom prst="chevron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>
              <a:latin typeface="Arial" panose="020B0604020202020204" pitchFamily="34" charset="0"/>
              <a:cs typeface="Arial" panose="020B0604020202020204" pitchFamily="34" charset="0"/>
            </a:rPr>
            <a:t>III</a:t>
          </a:r>
        </a:p>
      </dsp:txBody>
      <dsp:txXfrm rot="-5400000">
        <a:off x="1" y="3173370"/>
        <a:ext cx="1060169" cy="454359"/>
      </dsp:txXfrm>
    </dsp:sp>
    <dsp:sp modelId="{1B4300DB-4CFF-4787-92CF-748B50BC9F00}">
      <dsp:nvSpPr>
        <dsp:cNvPr id="0" name=""/>
        <dsp:cNvSpPr/>
      </dsp:nvSpPr>
      <dsp:spPr>
        <a:xfrm rot="5400000">
          <a:off x="4335331" y="-631876"/>
          <a:ext cx="984443" cy="75347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3200" kern="1200" dirty="0" err="1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3200" kern="1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con </a:t>
          </a:r>
          <a:r>
            <a:rPr lang="en-US" sz="3200" kern="1200" dirty="0" err="1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đường</a:t>
          </a:r>
          <a:r>
            <a:rPr lang="en-US" sz="3200" kern="1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vận</a:t>
          </a:r>
          <a:r>
            <a:rPr lang="en-US" sz="3200" kern="1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chuyển</a:t>
          </a:r>
          <a:r>
            <a:rPr lang="en-US" sz="3200" kern="1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3200" kern="1200" dirty="0" err="1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nước</a:t>
          </a:r>
          <a:r>
            <a:rPr lang="en-US" sz="3200" kern="1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ở </a:t>
          </a:r>
          <a:r>
            <a:rPr lang="en-US" sz="3200" kern="1200" dirty="0" err="1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cây</a:t>
          </a:r>
          <a:endParaRPr lang="en-US" sz="3200" kern="12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060170" y="2691342"/>
        <a:ext cx="7486709" cy="8883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E7F469-00AA-4BC2-A3E1-7213DF32813A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E319F-BCD0-481B-BEF0-C183F2A97A73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05433-E61C-4709-B0B3-088C6D69F43F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9DCDB0-3D62-4BB6-880C-4CFDEDEDD0EA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7AC8-BF00-488B-B668-5873DA5F9A37}" type="datetime1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234D4-5C74-47C6-8A41-49FB86D31DF3}" type="datetime1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AF652-72E5-4888-99BD-986AB460DAEF}" type="datetime1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E06F3-E53E-4CEA-9FB1-2198D8B7A686}" type="datetime1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BDFFA-C1AB-436C-9F9F-DA7E60B9B666}" type="datetime1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52DA8-48F4-4077-831A-0A240CDC1E58}" type="datetime1">
              <a:rPr lang="vi-VN" smtClean="0"/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A401A-BBC5-4E48-9E8C-B7624E4B2BE8}" type="datetime1">
              <a:rPr lang="vi-VN" smtClean="0"/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7478-DC2F-4C8A-A187-7D1D8A7EA0C7}" type="datetime1">
              <a:rPr lang="vi-VN" smtClean="0"/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7638F-A773-47AA-9B79-8B5A35AD2E89}" type="datetime1">
              <a:rPr lang="vi-VN" smtClean="0"/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B722A-50B8-4A7E-8D1C-2B8120458D9D}" type="datetime1">
              <a:rPr lang="vi-VN" smtClean="0"/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B2565-C88F-4EA7-9255-2E9E4C61E5F4}" type="datetime1">
              <a:rPr lang="vi-VN" smtClean="0"/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66C43-EE74-4B2E-BD0D-787461B0D6C6}" type="datetime1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50" y="913072"/>
            <a:ext cx="7999672" cy="972878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ƯỜNG ĐẠI HỌC NÔNG LÂM TPHCM</a:t>
            </a:r>
            <a:b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KHOA NÔNG HỌC 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6033" y="2201073"/>
            <a:ext cx="8431934" cy="441237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vi-VN" sz="2400" dirty="0"/>
          </a:p>
          <a:p>
            <a:pPr marL="0" indent="0" algn="ctr">
              <a:buNone/>
            </a:pPr>
            <a:r>
              <a:rPr lang="vi-VN" sz="3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 LÝ THỰC VẬT</a:t>
            </a:r>
            <a:endParaRPr lang="vi-VN" sz="30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vi-VN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vi-VN" sz="33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SỰ TRAO ĐỔI NƯỚC </a:t>
            </a:r>
            <a:r>
              <a:rPr lang="en-US" sz="33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THỰC VẬT</a:t>
            </a:r>
            <a:endParaRPr lang="vi-VN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endParaRPr lang="en-US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endParaRPr lang="en-US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r>
              <a:rPr lang="vi-VN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GV</a:t>
            </a:r>
            <a:r>
              <a:rPr lang="en-US" altLang="vi-VN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MH</a:t>
            </a:r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 PGS.TS Phạm Văn Hiền 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vi-VN" sz="2400" dirty="0"/>
              <a:t> </a:t>
            </a:r>
            <a:endParaRPr lang="vi-VN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88433"/>
            <a:ext cx="8686799" cy="984102"/>
          </a:xfrm>
        </p:spPr>
        <p:txBody>
          <a:bodyPr>
            <a:noAutofit/>
          </a:bodyPr>
          <a:lstStyle/>
          <a:p>
            <a:pPr lvl="0"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72535"/>
            <a:ext cx="8686800" cy="485140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606" y="1712211"/>
            <a:ext cx="6467586" cy="43117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00670" y="6207902"/>
            <a:ext cx="4848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Lông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079" y="89786"/>
            <a:ext cx="8686799" cy="984102"/>
          </a:xfrm>
        </p:spPr>
        <p:txBody>
          <a:bodyPr>
            <a:noAutofit/>
          </a:bodyPr>
          <a:lstStyle/>
          <a:p>
            <a:pPr lvl="0"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73888"/>
            <a:ext cx="8686800" cy="485140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chịu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ảnh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h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ởng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kiện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oxy,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biệt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ỡng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Nh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ợc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thuộc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ơng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tức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khả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giữ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khả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9747" y="3664576"/>
            <a:ext cx="5064643" cy="3103638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0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40661"/>
            <a:ext cx="8686799" cy="984102"/>
          </a:xfrm>
        </p:spPr>
        <p:txBody>
          <a:bodyPr>
            <a:noAutofit/>
          </a:bodyPr>
          <a:lstStyle/>
          <a:p>
            <a:pPr lvl="0"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79" y="1818167"/>
            <a:ext cx="8686800" cy="4851400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xúc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chênh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lệch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nhập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luật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thẩm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thấu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 đ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ờng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mạch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loạt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tr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phẩu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0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799" cy="984102"/>
          </a:xfrm>
        </p:spPr>
        <p:txBody>
          <a:bodyPr>
            <a:noAutofit/>
          </a:bodyPr>
          <a:lstStyle/>
          <a:p>
            <a:pPr lvl="0"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84520"/>
            <a:ext cx="8915400" cy="5773480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bì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vỏ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bì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vỏ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hóa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bần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bốn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vòng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đai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caspar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ngăn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cản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vách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trụ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bì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ruột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xylem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521" y="87423"/>
            <a:ext cx="7549116" cy="719395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93" y="902510"/>
            <a:ext cx="8963247" cy="5955489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3 con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này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sang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xuyên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bì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vỏ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bì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ruột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mạch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Nhờ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sức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dần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mạch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4744" y="3700880"/>
            <a:ext cx="5279284" cy="30063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3174" y="4613002"/>
            <a:ext cx="24460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a) Con đ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ờng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Arrow: Right 8"/>
          <p:cNvSpPr/>
          <p:nvPr/>
        </p:nvSpPr>
        <p:spPr>
          <a:xfrm>
            <a:off x="2599223" y="5090056"/>
            <a:ext cx="590544" cy="2049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521" y="87423"/>
            <a:ext cx="7549116" cy="719395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93" y="902510"/>
            <a:ext cx="8963247" cy="595548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qua con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Symplast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Tuy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khăn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chịu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cản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Nhờ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lực hút tr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ơng của hệ thống keo nguyên sinh chất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4744" y="3700880"/>
            <a:ext cx="5279284" cy="30063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5925" y="4088273"/>
            <a:ext cx="24959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b) Con đ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ờng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Symplast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rrow: Right 6"/>
          <p:cNvSpPr/>
          <p:nvPr/>
        </p:nvSpPr>
        <p:spPr>
          <a:xfrm>
            <a:off x="2849527" y="4565327"/>
            <a:ext cx="547576" cy="2512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521" y="87423"/>
            <a:ext cx="7549116" cy="719395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93" y="902510"/>
            <a:ext cx="8963247" cy="5955489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qua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bì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vỏ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bì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ruột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mạch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mạch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mạch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bì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khổng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thoát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ngoài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3184" y="3658027"/>
            <a:ext cx="5828071" cy="3199972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0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7442" y="417033"/>
            <a:ext cx="7549116" cy="719395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753" y="1329070"/>
            <a:ext cx="8963247" cy="4976036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Apoplast: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 thống thành tế bào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nhờ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mao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quản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suốt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vi-VN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vòng đai caspar, n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vi-VN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ớc bị chặn lại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vi-VN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 xuyên hệ thống chất nguyên sinh (symplast) ở hai mặt vách ch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vi-VN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hóa bần 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vi-VN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 tế bào của tế bào nhu mô ruột để vào mạch dẫn.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vi-VN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Nhờ lực hút của các mao quản, lực tr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vi-VN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ơng của keo trong thành tế bào.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405" y="1593186"/>
            <a:ext cx="2594344" cy="1421144"/>
          </a:xfrm>
        </p:spPr>
        <p:txBody>
          <a:bodyPr>
            <a:noAutofit/>
          </a:bodyPr>
          <a:lstStyle/>
          <a:p>
            <a:pPr algn="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c) 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Apoplast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6670" y="0"/>
            <a:ext cx="5451925" cy="3104707"/>
          </a:xfrm>
          <a:prstGeom prst="rect">
            <a:avLst/>
          </a:prstGeom>
        </p:spPr>
      </p:pic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29397" y="3104707"/>
            <a:ext cx="4866470" cy="3673843"/>
          </a:xfrm>
          <a:prstGeom prst="rect">
            <a:avLst/>
          </a:prstGeom>
        </p:spPr>
      </p:pic>
      <p:sp>
        <p:nvSpPr>
          <p:cNvPr id="6" name="Arrow: Right 5"/>
          <p:cNvSpPr/>
          <p:nvPr/>
        </p:nvSpPr>
        <p:spPr>
          <a:xfrm>
            <a:off x="3043942" y="2213382"/>
            <a:ext cx="585455" cy="1807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4200" y="130835"/>
            <a:ext cx="5735600" cy="719395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IV.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 Sự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thoát hơi nước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endParaRPr lang="vi-V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3697" y="1083453"/>
            <a:ext cx="8396606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Ý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thoát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h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Quá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thoát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h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quá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bay h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thuộc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chặt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chẽ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yếu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ngoại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cảnh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ợc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chỉnh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quá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chặt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chẽ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137" y="3291887"/>
            <a:ext cx="6333793" cy="343527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1721" y="688487"/>
            <a:ext cx="4440555" cy="811184"/>
          </a:xfrm>
        </p:spPr>
        <p:txBody>
          <a:bodyPr>
            <a:normAutofit fontScale="90000"/>
          </a:bodyPr>
          <a:lstStyle/>
          <a:p>
            <a:pPr algn="ctr"/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Danh sách nhóm</a:t>
            </a:r>
            <a:br>
              <a:rPr lang="vi-VN" b="1" dirty="0"/>
            </a:br>
            <a:endParaRPr lang="vi-VN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530" y="1726422"/>
            <a:ext cx="4057651" cy="47594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1. Phan Thị Thúy An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2. Đặng Phước Bảo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3. Nguyễn Trọng Dũng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4. Võ Thị Thùy Dương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5. Nguyễn Văn Lợi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6. Võ Lê Ngưu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7. Nguyễn Thị Hồng Nhung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8. Trần Nguyễn Lệ Quyên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9. Chu Đức Tài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10. Lê Văn Thành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1181" y="1726422"/>
            <a:ext cx="3468470" cy="47594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MSSV: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17113002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MSSV: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17113027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MSSV: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171130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MSSV: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17113026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MSSV: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17113101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MSSV: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17113134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MSSV: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17113144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MSSV: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17113158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MSSV: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17113172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MSSV: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17113189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4200" y="130835"/>
            <a:ext cx="5735600" cy="719395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IV.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 Sự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thoát hơi nước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endParaRPr lang="vi-V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3697" y="1083453"/>
            <a:ext cx="839660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2. C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chế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quá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thoát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h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2.1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Thoát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h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cutin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khuếch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khoảng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cutin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ngoài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h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cutin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khuếch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môi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tr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ờng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kỵ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00" y="3726371"/>
            <a:ext cx="6326372" cy="3000794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0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4200" y="130835"/>
            <a:ext cx="5735600" cy="719395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IV.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 Sự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thoát hơi nước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endParaRPr lang="vi-V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3697" y="1083453"/>
            <a:ext cx="839660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2. C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chế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quá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thoát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h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2.1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Thoát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h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cutin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cutin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càng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dày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thoát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h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cutin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càng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giảm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Ở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non, do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cutin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mỏng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bay h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dày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đáng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kể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khổng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đóng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         h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ợc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thoát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cutin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3" name="Arrow: Right 2"/>
          <p:cNvSpPr/>
          <p:nvPr/>
        </p:nvSpPr>
        <p:spPr>
          <a:xfrm>
            <a:off x="3062176" y="3785191"/>
            <a:ext cx="723013" cy="2932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0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4200" y="130835"/>
            <a:ext cx="5735600" cy="719395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IV.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 Sự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thoát hơi nước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endParaRPr lang="vi-V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0120" y="1083453"/>
            <a:ext cx="8973879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2. C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chế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quá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thoát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h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2.1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Thoát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h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khổng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giai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Giai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lỏng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h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khuếch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khoảng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thuộc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diện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khoảng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Giai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vi-VN" sz="2800" dirty="0">
                <a:cs typeface="Arial" panose="020B0604020202020204" pitchFamily="34" charset="0"/>
              </a:rPr>
              <a:t>ơ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dirty="0">
                <a:cs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khoảng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khuếch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khổng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ngoài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Giai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này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quyết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quá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thoát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h</a:t>
            </a:r>
            <a:r>
              <a:rPr lang="vi-VN" sz="2800" dirty="0">
                <a:cs typeface="Arial" panose="020B0604020202020204" pitchFamily="34" charset="0"/>
              </a:rPr>
              <a:t>ơ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dirty="0">
                <a:cs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3231" y="5656520"/>
            <a:ext cx="6491185" cy="863388"/>
          </a:xfrm>
        </p:spPr>
        <p:txBody>
          <a:bodyPr>
            <a:normAutofit/>
          </a:bodyPr>
          <a:lstStyle/>
          <a:p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9: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Thoát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h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khổng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07" y="250817"/>
            <a:ext cx="6491186" cy="540570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543" y="5363215"/>
            <a:ext cx="4910913" cy="704552"/>
          </a:xfrm>
        </p:spPr>
        <p:txBody>
          <a:bodyPr>
            <a:normAutofit fontScale="90000"/>
          </a:bodyPr>
          <a:lstStyle/>
          <a:p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10: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đóng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khẩu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Káº¿t quáº£ hÃ¬nh áº£nh cho ÄÃ³ng má» khÃ­ kháº©u thoÃ¡t hÆ¡i nÆ°á»c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790233"/>
            <a:ext cx="9144000" cy="4306973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557" y="386389"/>
            <a:ext cx="8036885" cy="2048465"/>
          </a:xfrm>
        </p:spPr>
        <p:txBody>
          <a:bodyPr>
            <a:normAutofit/>
          </a:bodyPr>
          <a:lstStyle/>
          <a:p>
            <a:pPr marL="0" indent="0" algn="ctr"/>
            <a:r>
              <a:rPr lang="en-US" b="1" cap="all" dirty="0"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CẢM ƠN </a:t>
            </a:r>
            <a:r>
              <a:rPr lang="en-US" b="1" cap="all" dirty="0" err="1"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b="1" cap="all" dirty="0"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VÀ CÁC BẠN </a:t>
            </a:r>
            <a:br>
              <a:rPr lang="en-US" b="1" cap="all" dirty="0"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cap="all" dirty="0"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ĐÃ CHÚ Ý LẮNG NGHE </a:t>
            </a:r>
            <a:br>
              <a:rPr lang="en-US" b="1" cap="all" dirty="0"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880190" y="255090"/>
            <a:ext cx="5383619" cy="484976"/>
          </a:xfrm>
        </p:spPr>
        <p:txBody>
          <a:bodyPr>
            <a:noAutofit/>
          </a:bodyPr>
          <a:lstStyle/>
          <a:p>
            <a:pPr algn="ctr"/>
            <a:r>
              <a:rPr lang="en-US" sz="4000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4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4000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endParaRPr lang="vi-VN" sz="40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Diagram 1"/>
          <p:cNvGraphicFramePr/>
          <p:nvPr/>
        </p:nvGraphicFramePr>
        <p:xfrm>
          <a:off x="232057" y="868551"/>
          <a:ext cx="8594936" cy="4161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232057" y="4948233"/>
            <a:ext cx="1039018" cy="1484312"/>
            <a:chOff x="-205826" y="2587488"/>
            <a:chExt cx="1039018" cy="1484312"/>
          </a:xfrm>
          <a:scene3d>
            <a:camera prst="orthographicFront"/>
            <a:lightRig rig="flat" dir="t"/>
          </a:scene3d>
        </p:grpSpPr>
        <p:sp>
          <p:nvSpPr>
            <p:cNvPr id="8" name="Arrow: Chevron 7"/>
            <p:cNvSpPr/>
            <p:nvPr/>
          </p:nvSpPr>
          <p:spPr>
            <a:xfrm rot="5400000">
              <a:off x="-428473" y="2810135"/>
              <a:ext cx="1484312" cy="1039018"/>
            </a:xfrm>
            <a:prstGeom prst="chevron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5">
                <a:hueOff val="-7353344"/>
                <a:satOff val="-10226"/>
                <a:lumOff val="-3920"/>
                <a:alphaOff val="0"/>
              </a:schemeClr>
            </a:lnRef>
            <a:fillRef idx="3">
              <a:schemeClr val="accent5">
                <a:hueOff val="-7353344"/>
                <a:satOff val="-10226"/>
                <a:lumOff val="-3920"/>
                <a:alphaOff val="0"/>
              </a:schemeClr>
            </a:fillRef>
            <a:effectRef idx="2">
              <a:schemeClr val="accent5">
                <a:hueOff val="-7353344"/>
                <a:satOff val="-10226"/>
                <a:lumOff val="-392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Arrow: Chevron 4"/>
            <p:cNvSpPr txBox="1"/>
            <p:nvPr/>
          </p:nvSpPr>
          <p:spPr>
            <a:xfrm>
              <a:off x="-82923" y="3122668"/>
              <a:ext cx="856427" cy="44529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0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IV</a:t>
              </a:r>
              <a:endParaRPr lang="en-US" sz="4000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271075" y="4930855"/>
            <a:ext cx="7456307" cy="964804"/>
            <a:chOff x="1021622" y="2578507"/>
            <a:chExt cx="5074377" cy="964804"/>
          </a:xfrm>
          <a:scene3d>
            <a:camera prst="orthographicFront"/>
            <a:lightRig rig="flat" dir="t"/>
          </a:scene3d>
        </p:grpSpPr>
        <p:sp>
          <p:nvSpPr>
            <p:cNvPr id="17" name="Rectangle: Top Corners Rounded 16"/>
            <p:cNvSpPr/>
            <p:nvPr/>
          </p:nvSpPr>
          <p:spPr>
            <a:xfrm rot="5400000">
              <a:off x="3085107" y="532418"/>
              <a:ext cx="964803" cy="5056981"/>
            </a:xfrm>
            <a:prstGeom prst="round2SameRect">
              <a:avLst/>
            </a:prstGeom>
            <a:sp3d extrusionH="12700" prstMaterial="plastic">
              <a:bevelT w="50800" h="50800"/>
            </a:sp3d>
          </p:spPr>
          <p:style>
            <a:lnRef idx="1">
              <a:schemeClr val="accent5">
                <a:hueOff val="-7353344"/>
                <a:satOff val="-10226"/>
                <a:lumOff val="-392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Rectangle: Top Corners Rounded 4"/>
            <p:cNvSpPr txBox="1"/>
            <p:nvPr/>
          </p:nvSpPr>
          <p:spPr>
            <a:xfrm>
              <a:off x="1021622" y="2672704"/>
              <a:ext cx="5009883" cy="87060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024" tIns="17145" rIns="17145" bIns="17145" numCol="1" spcCol="1270" anchor="ctr" anchorCtr="0">
              <a:noAutofit/>
            </a:bodyPr>
            <a:lstStyle/>
            <a:p>
              <a:pPr lvl="0">
                <a:buNone/>
              </a:pPr>
              <a:r>
                <a:rPr lang="en-US" sz="3200" dirty="0" err="1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Sự</a:t>
              </a:r>
              <a:r>
                <a:rPr lang="en-US" sz="32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thoát</a:t>
              </a:r>
              <a:r>
                <a:rPr lang="en-US" sz="32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dirty="0" err="1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hơi</a:t>
              </a:r>
              <a:r>
                <a:rPr lang="en-US" sz="32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</a:t>
              </a:r>
              <a:r>
                <a:rPr lang="vi-VN" sz="3200" dirty="0">
                  <a:solidFill>
                    <a:schemeClr val="accent6">
                      <a:lumMod val="75000"/>
                    </a:schemeClr>
                  </a:solidFill>
                  <a:cs typeface="Arial" panose="020B0604020202020204" pitchFamily="34" charset="0"/>
                </a:rPr>
                <a:t>ư</a:t>
              </a:r>
              <a:r>
                <a:rPr lang="en-US" sz="3200" dirty="0" err="1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ớc</a:t>
              </a:r>
              <a:r>
                <a:rPr lang="en-US" sz="32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ở </a:t>
              </a:r>
              <a:r>
                <a:rPr lang="en-US" sz="3200" dirty="0" err="1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cây</a:t>
              </a:r>
              <a:endParaRPr lang="en-US" sz="32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0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4759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vai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endParaRPr lang="vi-V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181" y="1400322"/>
            <a:ext cx="8888819" cy="5457678"/>
          </a:xfrm>
        </p:spPr>
        <p:txBody>
          <a:bodyPr>
            <a:noAutofit/>
          </a:bodyPr>
          <a:lstStyle/>
          <a:p>
            <a:pPr marL="514350" indent="-514350" algn="just">
              <a:lnSpc>
                <a:spcPct val="120000"/>
              </a:lnSpc>
              <a:buAutoNum type="arabicPeriod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Nước được xem như là một thành phần quan trọng xây dựng nên cơ thể thực vật.</a:t>
            </a:r>
            <a:endParaRPr lang="vi-V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Để các hoạt động sống diễn ra bình thường thì các tế bào, mô và cơ quan thực vật phải chứa một lượng nước khá lớn khoảng 70 – 90% trọng lượng tế bào.</a:t>
            </a:r>
            <a:endParaRPr lang="vi-V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0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29609"/>
            <a:ext cx="7886700" cy="932489"/>
          </a:xfrm>
        </p:spPr>
        <p:txBody>
          <a:bodyPr>
            <a:noAutofit/>
          </a:bodyPr>
          <a:lstStyle/>
          <a:p>
            <a:pPr algn="ctr"/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vai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endParaRPr lang="vi-V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857" y="1573618"/>
            <a:ext cx="8910083" cy="5284381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Vai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chiếm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90%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ợng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quyết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ổn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trúc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biến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đổi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trạng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thái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keo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Nước là một dung môi đặc hiệu cho phản ứng hóa sinh xảy ra trong cây 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 là nguyên liệu quan trọng trong một số phản ứng như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cung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proton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CO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quang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n-US" dirty="0"/>
          </a:p>
          <a:p>
            <a:pPr marL="0" indent="0" algn="just">
              <a:lnSpc>
                <a:spcPct val="120000"/>
              </a:lnSpc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0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26890"/>
            <a:ext cx="7886700" cy="932489"/>
          </a:xfrm>
        </p:spPr>
        <p:txBody>
          <a:bodyPr>
            <a:noAutofit/>
          </a:bodyPr>
          <a:lstStyle/>
          <a:p>
            <a:pPr algn="ctr"/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vai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endParaRPr lang="vi-V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958" y="1846889"/>
            <a:ext cx="8910083" cy="4518837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Vai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Là môi trường hòa tan các chất khoáng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sản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quang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, các vitamin, enzyme,…và vận chuyển lưu thông đến tất cả các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tế bào trong cơ thể.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loạt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phản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thủy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thủy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bột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protein</a:t>
            </a:r>
            <a:endParaRPr lang="vi-V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0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26029"/>
            <a:ext cx="7886700" cy="932489"/>
          </a:xfrm>
        </p:spPr>
        <p:txBody>
          <a:bodyPr>
            <a:noAutofit/>
          </a:bodyPr>
          <a:lstStyle/>
          <a:p>
            <a:pPr algn="ctr"/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vai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endParaRPr lang="vi-V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54642"/>
            <a:ext cx="9144000" cy="560335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Vai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chỉnh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ợc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xem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trữ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biệt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mọng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nhờ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trữ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ợc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kiện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khô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hạn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mạc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ợc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con đ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ờng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thẩm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thấu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duy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trì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áp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suất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tr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ơng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trạng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thái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no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luôn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ơi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tốt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thuận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tr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ởng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0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51331"/>
            <a:ext cx="7886700" cy="932489"/>
          </a:xfrm>
        </p:spPr>
        <p:txBody>
          <a:bodyPr>
            <a:noAutofit/>
          </a:bodyPr>
          <a:lstStyle/>
          <a:p>
            <a:pPr algn="ctr"/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vai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endParaRPr lang="vi-V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31088"/>
            <a:ext cx="9144000" cy="512489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Vai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vừa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trúc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vừa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quyết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biến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đổi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hóa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quyết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tr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ởng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ợc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xem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yếu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thái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quyết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suất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trồng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20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40661"/>
            <a:ext cx="8686799" cy="984102"/>
          </a:xfrm>
        </p:spPr>
        <p:txBody>
          <a:bodyPr>
            <a:noAutofit/>
          </a:bodyPr>
          <a:lstStyle/>
          <a:p>
            <a:pPr lvl="0"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79" y="1818167"/>
            <a:ext cx="8686800" cy="485140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Nhìn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phận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xúc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khả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hấp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nhưng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vẫn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yếu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ớc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yếu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thuộc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miền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hút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bì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kéo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sợ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mảnh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lỏi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mao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quản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bề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xúc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hấp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thụ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095F2-F806-4CBB-B35E-E507F3285FC3}" type="slidenum">
              <a:rPr lang="vi-VN" smtClean="0"/>
            </a:fld>
            <a:endParaRPr lang="vi-V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6895</Words>
  <Application>WPS Presentation</Application>
  <PresentationFormat>On-screen Show (4:3)</PresentationFormat>
  <Paragraphs>244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SimSun</vt:lpstr>
      <vt:lpstr>Wingdings</vt:lpstr>
      <vt:lpstr>Times New Roman</vt:lpstr>
      <vt:lpstr>Microsoft YaHei</vt:lpstr>
      <vt:lpstr>Arial Unicode MS</vt:lpstr>
      <vt:lpstr>Calibri Light</vt:lpstr>
      <vt:lpstr>Calibri</vt:lpstr>
      <vt:lpstr>Office Theme</vt:lpstr>
      <vt:lpstr>TRƯỜNG ĐẠI HỌC NÔNG LÂM TPHCM KHOA NÔNG HỌC </vt:lpstr>
      <vt:lpstr>Danh sách nhóm </vt:lpstr>
      <vt:lpstr>Nội dung chính</vt:lpstr>
      <vt:lpstr>I. Nước và vai trò của nước đối với cây</vt:lpstr>
      <vt:lpstr>I. Nước và vai trò của nước đối với cây</vt:lpstr>
      <vt:lpstr>I. Nước và vai trò của nước đối với cây</vt:lpstr>
      <vt:lpstr>I. Nước và vai trò của nước đối với cây</vt:lpstr>
      <vt:lpstr>I. Nước và vai trò của nước đối với cây</vt:lpstr>
      <vt:lpstr>II. Sự hút nước và sự vận động của nước từ đất vào rễ</vt:lpstr>
      <vt:lpstr>II. Sự hút nước và sự vận động của nước từ đất vào rễ</vt:lpstr>
      <vt:lpstr>II. Sự hút nước và sự vận động của nước từ đất vào rễ</vt:lpstr>
      <vt:lpstr>II. Sự hút nước và sự vận động của nước từ đất vào rễ</vt:lpstr>
      <vt:lpstr>II. Sự hút nước và sự vận động của nước từ đất vào rễ</vt:lpstr>
      <vt:lpstr>III. Các con đường vận chuyển nước</vt:lpstr>
      <vt:lpstr>III. Các con đường vận chuyển nước</vt:lpstr>
      <vt:lpstr>III. Các con đường vận chuyển nước</vt:lpstr>
      <vt:lpstr>III. Các con đường vận chuyển nước</vt:lpstr>
      <vt:lpstr>c) Con đường Apoplast </vt:lpstr>
      <vt:lpstr>IV. Sự thoát hơi nước ở cây</vt:lpstr>
      <vt:lpstr>IV. Sự thoát hơi nước ở cây</vt:lpstr>
      <vt:lpstr>IV. Sự thoát hơi nước ở cây</vt:lpstr>
      <vt:lpstr>IV. Sự thoát hơi nước ở cây</vt:lpstr>
      <vt:lpstr>Hình 9: Thoát hơi nước qua khí khổng</vt:lpstr>
      <vt:lpstr>Hình 10: Sự đóng mở khí khẩu</vt:lpstr>
      <vt:lpstr>CẢM ƠN thầy VÀ CÁC BẠN  ĐÃ CHÚ Ý LẮNG NGHE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TRƯỜNG ĐẠI HỌC NÔNG LÂM TPHCM KHOA NÔNG HỌC</dc:title>
  <dc:creator>thành lê văn</dc:creator>
  <cp:lastModifiedBy>HP</cp:lastModifiedBy>
  <cp:revision>109</cp:revision>
  <dcterms:created xsi:type="dcterms:W3CDTF">2019-04-10T05:19:00Z</dcterms:created>
  <dcterms:modified xsi:type="dcterms:W3CDTF">2019-05-01T14:36:19Z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1033-10.2.0.7644</vt:lpwstr>
  </property>
</Properties>
</file>